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93" r:id="rId4"/>
    <p:sldId id="394" r:id="rId5"/>
    <p:sldId id="395" r:id="rId6"/>
    <p:sldId id="396" r:id="rId7"/>
    <p:sldId id="397" r:id="rId8"/>
    <p:sldId id="398" r:id="rId9"/>
    <p:sldId id="399" r:id="rId10"/>
    <p:sldId id="400" r:id="rId11"/>
    <p:sldId id="405" r:id="rId12"/>
    <p:sldId id="406" r:id="rId13"/>
    <p:sldId id="401" r:id="rId14"/>
    <p:sldId id="293" r:id="rId15"/>
    <p:sldId id="295" r:id="rId16"/>
    <p:sldId id="327" r:id="rId17"/>
    <p:sldId id="260" r:id="rId18"/>
    <p:sldId id="373" r:id="rId19"/>
    <p:sldId id="402" r:id="rId20"/>
    <p:sldId id="403" r:id="rId21"/>
    <p:sldId id="404" r:id="rId22"/>
    <p:sldId id="391" r:id="rId23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77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19A5B-05AE-4FFE-8637-FFFBDFEC6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539971-A29B-4CC3-85A0-0A9EDB48B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92024-E430-42B4-8368-CC75CCD56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03/05/2024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573F7-A520-4721-90E0-C11378552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C4F12-7E20-4D54-80AF-405E54B2C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264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B52C7-6682-40C0-B71A-115E2B501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25C23-5A04-4848-9DA0-152F7843C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6E91C-6A84-4D47-BA85-B99AF9DF0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03/05/2024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E96F-FDFA-4A9C-9ABD-B202F0723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C1E29F-DF4B-4DBA-B0C8-9366EAE09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7067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D9D565-5C8E-429D-AD59-E0D011CCAC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479EDF-0620-405B-8A58-2C410EF53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279E8-BB44-4672-90F8-290AD7773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03/05/2024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C5E8C-BBFB-4444-84ED-39170A06D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05C81-A90C-4B39-B17F-7168DFD64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345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B1F22-BEAD-4EA3-8A9A-E9D2A1C28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A64DE-6129-4367-97A5-711EAE450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40D96-6951-4491-8A97-BF2FE8FA1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03/05/2024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C6734-79BE-4A4F-9E2E-7BF120686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EDFB4-DE69-4BB8-A3C6-BF4E1FCA7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7978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8593E-621D-4AF2-B06C-5CA7E5384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D5AB-BDBF-4AA3-AA61-4CD89326C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8EECC-174D-4DF9-B516-AEFF60A48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03/05/2024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F19BC-0ACB-4ECD-9A83-008BBF2A8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A651A-01E8-4A78-8F9E-8E83C2A6A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3657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C33F6-2F9F-4B9C-BA5E-B7B651C47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CDC39-1AA9-4E08-AEF0-CE618EA3B8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C547B0-8B4F-418A-BC28-CD1829930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7E868C-DE3C-4667-B67F-DD9698007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03/05/2024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A66D6-9F62-462E-B163-8128C0196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EB4E6-8EF1-4ACA-B18A-4B7C9CD8D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023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707A0-B6B3-4E2B-AD1D-28E0C11E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9176D7-EB79-49E4-B3C6-D04BD5B42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2EBC64-B25A-490D-A96B-89BE9A5C9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D14367-A5D0-4A59-90CA-917C7A65B3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F20B6B-5BDE-4A48-B7A1-95F4C918E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9F0953-070F-4DDE-AD82-68073F190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03/05/2024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475929-864C-4FD9-B410-986663E39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9C1322-6D28-4996-B01A-8D8FD0920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24482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DB598-2FEF-49BA-9358-2CDE1CCE0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5153E3-E0A3-45D4-A56E-E14377CD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03/05/2024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96EE3E-94DC-49E3-8343-2E755985A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3A6CF2-5899-45C1-AB75-068BAB80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6749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B37312-79E4-47AF-9D3E-ECFF07F0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03/05/2024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D26990-5CE1-4A8C-B049-6B1162683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F2F37D-41B2-46C5-A02D-4A4666769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191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48206-6155-4885-961F-CD213F03C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C2BA2-B512-462D-9215-928FF13E8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9DD115-A9F5-426B-ADEC-1AC42BCE0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EA1B82-A0CF-495B-83E0-8CB94DC07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03/05/2024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E18700-49AA-41E7-A77F-F55EF07B8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9B457-EB98-41C0-A6AD-AFDE55CF0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3694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57E52-57F7-48CC-9FD3-685F75D69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92EC19-2D74-4C7D-819F-6C393AA429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2FD580-C0B2-4948-AB5A-B87A7810B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A0302-BC2C-49A4-8E1A-145231E7D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34EE9-89B8-4648-876C-31F62BCEC4C0}" type="datetimeFigureOut">
              <a:rPr lang="vi-VN" smtClean="0"/>
              <a:t>03/05/2024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FAA0B-FF2A-4D00-988D-30E9D4A04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FAC05A-6716-4711-85BA-900AB7CA5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5723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76440B-71BF-4CB2-ADC6-634101A6C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E26E5-893C-4423-82CD-CA2E2B34C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F0F1C-7C78-4BE1-9192-0476B518D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34EE9-89B8-4648-876C-31F62BCEC4C0}" type="datetimeFigureOut">
              <a:rPr lang="vi-VN" smtClean="0"/>
              <a:t>03/05/2024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71EBD2-454E-4F21-9E9B-A5F1CC85DD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3E53E-0055-45CE-910E-B1D24CAE30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A1100-6F50-4522-A885-ABF43F2209E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475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</a:t>
            </a:r>
            <a:r>
              <a:rPr kumimoji="0" lang="en-US" sz="40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FF000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NHẬT VI PHỤC SINH NĂM B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FF000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739869" y="5349368"/>
            <a:ext cx="10712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noProof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YÊU NHƯ CHÚA YÊU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Thầy gọi anh em là bạn hữu, vì tất cả những gì Thầy nghe được nơi Cha Thầy, Thầy đã cho anh em biết.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500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“Không phải anh em đã chọn Thầy, nhưng chính Thầy đã chọn anh em, và cắt cử anh em để anh em ra đi, sinh được hoa trái,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747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và hoa trái của anh em tồn tại, hầu tất cả những gì anh em xin cùng Chúa Cha nhân danh Thầy, thì Người ban cho anh em.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589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Điều Thầy truyền dạy anh em là hãy yêu thương nhau.”</a:t>
            </a:r>
            <a:b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vi-VN" sz="8000" b="1" i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8000" b="1" i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836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38558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29946" y="108274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29946" y="9176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29946" y="1722170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29946" y="2531566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29946" y="3340962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29946" y="4150358"/>
            <a:ext cx="679704" cy="646669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E7D70FE-F199-4AE7-A23E-E17CA9DD67CA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	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ANH EM … … … TRONG TÌNH THƯƠNG CỦA THẦY.</a:t>
            </a:r>
            <a:endParaRPr lang="en-US" sz="4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792BC3-EC94-4C1A-A159-188838F96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9286494"/>
              </p:ext>
            </p:extLst>
          </p:nvPr>
        </p:nvGraphicFramePr>
        <p:xfrm>
          <a:off x="1679712" y="108274"/>
          <a:ext cx="8428380" cy="4688754"/>
        </p:xfrm>
        <a:graphic>
          <a:graphicData uri="http://schemas.openxmlformats.org/drawingml/2006/table">
            <a:tbl>
              <a:tblPr firstRow="1" firstCol="1" bandRow="1"/>
              <a:tblGrid>
                <a:gridCol w="842838">
                  <a:extLst>
                    <a:ext uri="{9D8B030D-6E8A-4147-A177-3AD203B41FA5}">
                      <a16:colId xmlns:a16="http://schemas.microsoft.com/office/drawing/2014/main" val="1485493282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3094921567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2980679625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291249253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1285370181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1469623819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993069551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3945918538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1090116068"/>
                    </a:ext>
                  </a:extLst>
                </a:gridCol>
                <a:gridCol w="842838">
                  <a:extLst>
                    <a:ext uri="{9D8B030D-6E8A-4147-A177-3AD203B41FA5}">
                      <a16:colId xmlns:a16="http://schemas.microsoft.com/office/drawing/2014/main" val="3874048424"/>
                    </a:ext>
                  </a:extLst>
                </a:gridCol>
              </a:tblGrid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Ã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Ở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8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741026"/>
                  </a:ext>
                </a:extLst>
              </a:tr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8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404073"/>
                  </a:ext>
                </a:extLst>
              </a:tr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8602"/>
                  </a:ext>
                </a:extLst>
              </a:tr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53048"/>
                  </a:ext>
                </a:extLst>
              </a:tr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Ệ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985255"/>
                  </a:ext>
                </a:extLst>
              </a:tr>
              <a:tr h="7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Ữ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606980"/>
                  </a:ext>
                </a:extLst>
              </a:tr>
            </a:tbl>
          </a:graphicData>
        </a:graphic>
      </p:graphicFrame>
      <p:sp>
        <p:nvSpPr>
          <p:cNvPr id="58" name="Rectangle 57">
            <a:extLst>
              <a:ext uri="{FF2B5EF4-FFF2-40B4-BE49-F238E27FC236}">
                <a16:creationId xmlns:a16="http://schemas.microsoft.com/office/drawing/2014/main" id="{35044399-9B75-4E3B-B88D-D4B36F3E324A}"/>
              </a:ext>
            </a:extLst>
          </p:cNvPr>
          <p:cNvSpPr/>
          <p:nvPr/>
        </p:nvSpPr>
        <p:spPr>
          <a:xfrm>
            <a:off x="2517877" y="105093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6FA0B80-CABA-4BDE-94A8-5A80CA02C2F1}"/>
              </a:ext>
            </a:extLst>
          </p:cNvPr>
          <p:cNvSpPr/>
          <p:nvPr/>
        </p:nvSpPr>
        <p:spPr>
          <a:xfrm>
            <a:off x="3361757" y="10457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8CBDC2C5-57A3-4134-A43F-9E2292CAD659}"/>
              </a:ext>
            </a:extLst>
          </p:cNvPr>
          <p:cNvSpPr/>
          <p:nvPr/>
        </p:nvSpPr>
        <p:spPr>
          <a:xfrm>
            <a:off x="4204998" y="10457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A7295FD-062F-418F-84D7-4409E79CBCC8}"/>
              </a:ext>
            </a:extLst>
          </p:cNvPr>
          <p:cNvSpPr/>
          <p:nvPr/>
        </p:nvSpPr>
        <p:spPr>
          <a:xfrm>
            <a:off x="5042193" y="10457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B4A18B6-B9A6-40D4-8A02-976375A25133}"/>
              </a:ext>
            </a:extLst>
          </p:cNvPr>
          <p:cNvSpPr/>
          <p:nvPr/>
        </p:nvSpPr>
        <p:spPr>
          <a:xfrm>
            <a:off x="5894628" y="10457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73419C2-84C1-40EF-B174-89D0D260DC25}"/>
              </a:ext>
            </a:extLst>
          </p:cNvPr>
          <p:cNvSpPr/>
          <p:nvPr/>
        </p:nvSpPr>
        <p:spPr>
          <a:xfrm>
            <a:off x="6736903" y="10457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70FFD43-6350-420D-9024-F006B75AA270}"/>
              </a:ext>
            </a:extLst>
          </p:cNvPr>
          <p:cNvSpPr/>
          <p:nvPr/>
        </p:nvSpPr>
        <p:spPr>
          <a:xfrm>
            <a:off x="7579178" y="10457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9AF56B-CDD3-4FDA-B994-83793902E298}"/>
              </a:ext>
            </a:extLst>
          </p:cNvPr>
          <p:cNvSpPr/>
          <p:nvPr/>
        </p:nvSpPr>
        <p:spPr>
          <a:xfrm>
            <a:off x="3361757" y="88181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BEF5E7B-2CE5-429E-A28F-B1C0D3545345}"/>
              </a:ext>
            </a:extLst>
          </p:cNvPr>
          <p:cNvSpPr/>
          <p:nvPr/>
        </p:nvSpPr>
        <p:spPr>
          <a:xfrm>
            <a:off x="4204998" y="88181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CA451ED-CE95-4CD8-A949-B783E9049919}"/>
              </a:ext>
            </a:extLst>
          </p:cNvPr>
          <p:cNvSpPr/>
          <p:nvPr/>
        </p:nvSpPr>
        <p:spPr>
          <a:xfrm>
            <a:off x="5042193" y="88181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98F897B6-D086-41A3-9D66-2F65BFE1ED05}"/>
              </a:ext>
            </a:extLst>
          </p:cNvPr>
          <p:cNvSpPr/>
          <p:nvPr/>
        </p:nvSpPr>
        <p:spPr>
          <a:xfrm>
            <a:off x="5894628" y="88181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995A9387-3C60-41B7-9B5C-6D27CB2BA679}"/>
              </a:ext>
            </a:extLst>
          </p:cNvPr>
          <p:cNvSpPr/>
          <p:nvPr/>
        </p:nvSpPr>
        <p:spPr>
          <a:xfrm>
            <a:off x="6736903" y="88181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DA1965D-7532-4E2E-A099-FBE34D48FA8B}"/>
              </a:ext>
            </a:extLst>
          </p:cNvPr>
          <p:cNvSpPr/>
          <p:nvPr/>
        </p:nvSpPr>
        <p:spPr>
          <a:xfrm>
            <a:off x="7579178" y="88181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B8A6100E-0584-4131-863C-16C55D66BBD8}"/>
              </a:ext>
            </a:extLst>
          </p:cNvPr>
          <p:cNvSpPr/>
          <p:nvPr/>
        </p:nvSpPr>
        <p:spPr>
          <a:xfrm>
            <a:off x="1674597" y="2452053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9261CBAB-DB47-4564-A16C-D2542B4B6C46}"/>
              </a:ext>
            </a:extLst>
          </p:cNvPr>
          <p:cNvSpPr/>
          <p:nvPr/>
        </p:nvSpPr>
        <p:spPr>
          <a:xfrm>
            <a:off x="2518477" y="245153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AD15CE4-189C-417D-92B6-65894D6FBC14}"/>
              </a:ext>
            </a:extLst>
          </p:cNvPr>
          <p:cNvSpPr/>
          <p:nvPr/>
        </p:nvSpPr>
        <p:spPr>
          <a:xfrm>
            <a:off x="3361718" y="245153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D64C2F1-E610-4314-82F8-EC35F037B957}"/>
              </a:ext>
            </a:extLst>
          </p:cNvPr>
          <p:cNvSpPr/>
          <p:nvPr/>
        </p:nvSpPr>
        <p:spPr>
          <a:xfrm>
            <a:off x="4198913" y="245153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AC806B17-8B89-44EB-9703-B8A485A15576}"/>
              </a:ext>
            </a:extLst>
          </p:cNvPr>
          <p:cNvSpPr/>
          <p:nvPr/>
        </p:nvSpPr>
        <p:spPr>
          <a:xfrm>
            <a:off x="5051348" y="245153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38E9B264-90FF-4F38-86DC-1D7808BD6493}"/>
              </a:ext>
            </a:extLst>
          </p:cNvPr>
          <p:cNvSpPr/>
          <p:nvPr/>
        </p:nvSpPr>
        <p:spPr>
          <a:xfrm>
            <a:off x="5893623" y="245153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82E2741B-7D9B-462B-8DAF-504CC4B38EB9}"/>
              </a:ext>
            </a:extLst>
          </p:cNvPr>
          <p:cNvSpPr/>
          <p:nvPr/>
        </p:nvSpPr>
        <p:spPr>
          <a:xfrm>
            <a:off x="6735898" y="245153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1477FD1D-7832-455F-8860-0CA0BE867CC8}"/>
              </a:ext>
            </a:extLst>
          </p:cNvPr>
          <p:cNvSpPr/>
          <p:nvPr/>
        </p:nvSpPr>
        <p:spPr>
          <a:xfrm>
            <a:off x="2525497" y="1667193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D038F139-2D83-457E-BD8B-3D0C23E89B44}"/>
              </a:ext>
            </a:extLst>
          </p:cNvPr>
          <p:cNvSpPr/>
          <p:nvPr/>
        </p:nvSpPr>
        <p:spPr>
          <a:xfrm>
            <a:off x="3369377" y="166667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E0A4E9AD-F826-4F9A-9D95-6BDCE9B45916}"/>
              </a:ext>
            </a:extLst>
          </p:cNvPr>
          <p:cNvSpPr/>
          <p:nvPr/>
        </p:nvSpPr>
        <p:spPr>
          <a:xfrm>
            <a:off x="4212618" y="166667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4506F3C-DB69-4EF4-A1F3-79B5A73F7494}"/>
              </a:ext>
            </a:extLst>
          </p:cNvPr>
          <p:cNvSpPr/>
          <p:nvPr/>
        </p:nvSpPr>
        <p:spPr>
          <a:xfrm>
            <a:off x="5049813" y="166667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83344616-AFBC-416D-B8D5-5FEAC60DD0C3}"/>
              </a:ext>
            </a:extLst>
          </p:cNvPr>
          <p:cNvSpPr/>
          <p:nvPr/>
        </p:nvSpPr>
        <p:spPr>
          <a:xfrm>
            <a:off x="5902248" y="166667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97B4737-47B7-48CB-8D90-ECA52C53AAB7}"/>
              </a:ext>
            </a:extLst>
          </p:cNvPr>
          <p:cNvSpPr/>
          <p:nvPr/>
        </p:nvSpPr>
        <p:spPr>
          <a:xfrm>
            <a:off x="6744523" y="166667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67E7EB2-F83A-4C05-9384-38ED5086B95E}"/>
              </a:ext>
            </a:extLst>
          </p:cNvPr>
          <p:cNvSpPr/>
          <p:nvPr/>
        </p:nvSpPr>
        <p:spPr>
          <a:xfrm>
            <a:off x="7586798" y="166667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D0CC7C28-33F4-46C7-ACA8-396F2D1E20AE}"/>
              </a:ext>
            </a:extLst>
          </p:cNvPr>
          <p:cNvSpPr/>
          <p:nvPr/>
        </p:nvSpPr>
        <p:spPr>
          <a:xfrm>
            <a:off x="8428543" y="166667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91BA76E-EB3D-4359-9D92-DE81381E3CCF}"/>
              </a:ext>
            </a:extLst>
          </p:cNvPr>
          <p:cNvSpPr/>
          <p:nvPr/>
        </p:nvSpPr>
        <p:spPr>
          <a:xfrm>
            <a:off x="9270818" y="166667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5D931577-9625-4835-9A59-C300818BAAE5}"/>
              </a:ext>
            </a:extLst>
          </p:cNvPr>
          <p:cNvSpPr/>
          <p:nvPr/>
        </p:nvSpPr>
        <p:spPr>
          <a:xfrm>
            <a:off x="2525497" y="3236913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625DFFD0-3FEA-4C6B-8AAE-7CDDDAE16800}"/>
              </a:ext>
            </a:extLst>
          </p:cNvPr>
          <p:cNvSpPr/>
          <p:nvPr/>
        </p:nvSpPr>
        <p:spPr>
          <a:xfrm>
            <a:off x="3369377" y="323639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7348CFB-3772-43C0-860A-8371F4E17E69}"/>
              </a:ext>
            </a:extLst>
          </p:cNvPr>
          <p:cNvSpPr/>
          <p:nvPr/>
        </p:nvSpPr>
        <p:spPr>
          <a:xfrm>
            <a:off x="4212618" y="323639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D936B7DC-DBAD-4500-B08F-D9DC06C5D4EC}"/>
              </a:ext>
            </a:extLst>
          </p:cNvPr>
          <p:cNvSpPr/>
          <p:nvPr/>
        </p:nvSpPr>
        <p:spPr>
          <a:xfrm>
            <a:off x="5049813" y="323639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C469900-63FE-4CEF-8342-FDA6EC587B3D}"/>
              </a:ext>
            </a:extLst>
          </p:cNvPr>
          <p:cNvSpPr/>
          <p:nvPr/>
        </p:nvSpPr>
        <p:spPr>
          <a:xfrm>
            <a:off x="5902248" y="323639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46BF4512-3473-484F-ABB6-A69CC99FB9C0}"/>
              </a:ext>
            </a:extLst>
          </p:cNvPr>
          <p:cNvSpPr/>
          <p:nvPr/>
        </p:nvSpPr>
        <p:spPr>
          <a:xfrm>
            <a:off x="6744523" y="323639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B64F2178-82F1-43DA-B9A0-5BF32D20C233}"/>
              </a:ext>
            </a:extLst>
          </p:cNvPr>
          <p:cNvSpPr/>
          <p:nvPr/>
        </p:nvSpPr>
        <p:spPr>
          <a:xfrm>
            <a:off x="7586798" y="323639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7CDC5EB7-2AC3-4FC1-B3C5-A8EEB3AEFE96}"/>
              </a:ext>
            </a:extLst>
          </p:cNvPr>
          <p:cNvSpPr/>
          <p:nvPr/>
        </p:nvSpPr>
        <p:spPr>
          <a:xfrm>
            <a:off x="8428543" y="323639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8A8090A-3887-430B-BFEE-ABFE2588A008}"/>
              </a:ext>
            </a:extLst>
          </p:cNvPr>
          <p:cNvSpPr/>
          <p:nvPr/>
        </p:nvSpPr>
        <p:spPr>
          <a:xfrm>
            <a:off x="2526097" y="401363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E87279EE-0CA0-4FB1-87F6-D0A625A753CA}"/>
              </a:ext>
            </a:extLst>
          </p:cNvPr>
          <p:cNvSpPr/>
          <p:nvPr/>
        </p:nvSpPr>
        <p:spPr>
          <a:xfrm>
            <a:off x="3369338" y="401363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D9EE4EE2-5DFD-4AEE-95D8-8E68D345B8BF}"/>
              </a:ext>
            </a:extLst>
          </p:cNvPr>
          <p:cNvSpPr/>
          <p:nvPr/>
        </p:nvSpPr>
        <p:spPr>
          <a:xfrm>
            <a:off x="4206533" y="401363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594B52C7-FCF4-41D3-9573-6BD35D8C3676}"/>
              </a:ext>
            </a:extLst>
          </p:cNvPr>
          <p:cNvSpPr/>
          <p:nvPr/>
        </p:nvSpPr>
        <p:spPr>
          <a:xfrm>
            <a:off x="5058968" y="401363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6269E137-54A2-461E-9E39-2A5AD23DDFF5}"/>
              </a:ext>
            </a:extLst>
          </p:cNvPr>
          <p:cNvSpPr/>
          <p:nvPr/>
        </p:nvSpPr>
        <p:spPr>
          <a:xfrm>
            <a:off x="5901243" y="401363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ED919608-7C0B-4969-B6BF-EE811C6ED35F}"/>
              </a:ext>
            </a:extLst>
          </p:cNvPr>
          <p:cNvSpPr/>
          <p:nvPr/>
        </p:nvSpPr>
        <p:spPr>
          <a:xfrm>
            <a:off x="6743518" y="4013636"/>
            <a:ext cx="838800" cy="777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3599286C-B828-46B4-A4DF-B0CAEB56DE10}"/>
              </a:ext>
            </a:extLst>
          </p:cNvPr>
          <p:cNvSpPr/>
          <p:nvPr/>
        </p:nvSpPr>
        <p:spPr>
          <a:xfrm>
            <a:off x="1928" y="5023060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 CHA ĐÃ … … THẦY THẾ NÀO, THẦY CŨNG YÊU MẾN ANH EM NHƯ VẬY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91A03FEF-1FD2-4930-BBEF-9ACCCE3DE32E}"/>
              </a:ext>
            </a:extLst>
          </p:cNvPr>
          <p:cNvSpPr/>
          <p:nvPr/>
        </p:nvSpPr>
        <p:spPr>
          <a:xfrm>
            <a:off x="3854" y="5024987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ĐÂY LÀ ĐIỀU RĂN CỦA THẦY : ANH EM HÃY … … NHAU NHƯ THẦY ĐÃ </a:t>
            </a:r>
            <a:r>
              <a:rPr lang="en-US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… …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ANH EM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32AD3CEF-F8BB-4C72-878A-9D9833F65CB9}"/>
              </a:ext>
            </a:extLst>
          </p:cNvPr>
          <p:cNvSpPr/>
          <p:nvPr/>
        </p:nvSpPr>
        <p:spPr>
          <a:xfrm>
            <a:off x="5780" y="501533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vi-VN" sz="36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36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 ĐIỀU ẤY, THẦY ĐÃ NÓI VỚI ANH EM ĐỂ ANH EM ĐƯỢC HƯỞNG … … CỦA THẦY, VÀ … … CỦA ANH EM ĐƯỢC NÊN TRỌN VẸN. </a:t>
            </a:r>
            <a:endParaRPr lang="en-US" sz="36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31ED2F7E-4282-4353-8BA7-31A297F1A288}"/>
              </a:ext>
            </a:extLst>
          </p:cNvPr>
          <p:cNvSpPr/>
          <p:nvPr/>
        </p:nvSpPr>
        <p:spPr>
          <a:xfrm>
            <a:off x="-3870" y="5017263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THẦY KHÔNG CÒN GỌI ANH EM LÀ TÔI TỚ NỮA, VÌ TÔI TỚ KHÔNG … …  CHỦ LÀM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AE71355A-F62B-42EB-A8C9-94A5C3688254}"/>
              </a:ext>
            </a:extLst>
          </p:cNvPr>
          <p:cNvSpPr/>
          <p:nvPr/>
        </p:nvSpPr>
        <p:spPr>
          <a:xfrm>
            <a:off x="-1945" y="501918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vi-VN" sz="4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	</a:t>
            </a:r>
            <a:r>
              <a:rPr lang="vi-VN" sz="4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THẦY GỌI ANH EM LÀ … …, VÌ TẤT CẢ NHỮNG GÌ THẦY NGHE ĐƯỢC NƠI CHA THẦY, THẦY ĐÃ CHO ANH EM BIẾT</a:t>
            </a:r>
            <a:endParaRPr lang="en-US" sz="4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73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8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4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0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3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2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5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8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7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0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3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6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9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6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5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8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1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4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7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0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6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3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7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3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6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2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5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8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1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5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4" fill="hold">
                      <p:stCondLst>
                        <p:cond delay="0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8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2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5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8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1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4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7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0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58" grpId="0" animBg="1"/>
      <p:bldP spid="58" grpId="1" animBg="1"/>
      <p:bldP spid="65" grpId="0" animBg="1"/>
      <p:bldP spid="65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471E21F-7092-4BE1-9814-875C9AC6B3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607366"/>
              </p:ext>
            </p:extLst>
          </p:nvPr>
        </p:nvGraphicFramePr>
        <p:xfrm>
          <a:off x="637991" y="119848"/>
          <a:ext cx="11269670" cy="6497004"/>
        </p:xfrm>
        <a:graphic>
          <a:graphicData uri="http://schemas.openxmlformats.org/drawingml/2006/table">
            <a:tbl>
              <a:tblPr firstRow="1" firstCol="1" bandRow="1"/>
              <a:tblGrid>
                <a:gridCol w="1126967">
                  <a:extLst>
                    <a:ext uri="{9D8B030D-6E8A-4147-A177-3AD203B41FA5}">
                      <a16:colId xmlns:a16="http://schemas.microsoft.com/office/drawing/2014/main" val="1485493282"/>
                    </a:ext>
                  </a:extLst>
                </a:gridCol>
                <a:gridCol w="1126967">
                  <a:extLst>
                    <a:ext uri="{9D8B030D-6E8A-4147-A177-3AD203B41FA5}">
                      <a16:colId xmlns:a16="http://schemas.microsoft.com/office/drawing/2014/main" val="3094921567"/>
                    </a:ext>
                  </a:extLst>
                </a:gridCol>
                <a:gridCol w="1126967">
                  <a:extLst>
                    <a:ext uri="{9D8B030D-6E8A-4147-A177-3AD203B41FA5}">
                      <a16:colId xmlns:a16="http://schemas.microsoft.com/office/drawing/2014/main" val="2980679625"/>
                    </a:ext>
                  </a:extLst>
                </a:gridCol>
                <a:gridCol w="1126967">
                  <a:extLst>
                    <a:ext uri="{9D8B030D-6E8A-4147-A177-3AD203B41FA5}">
                      <a16:colId xmlns:a16="http://schemas.microsoft.com/office/drawing/2014/main" val="291249253"/>
                    </a:ext>
                  </a:extLst>
                </a:gridCol>
                <a:gridCol w="1126967">
                  <a:extLst>
                    <a:ext uri="{9D8B030D-6E8A-4147-A177-3AD203B41FA5}">
                      <a16:colId xmlns:a16="http://schemas.microsoft.com/office/drawing/2014/main" val="1285370181"/>
                    </a:ext>
                  </a:extLst>
                </a:gridCol>
                <a:gridCol w="1126967">
                  <a:extLst>
                    <a:ext uri="{9D8B030D-6E8A-4147-A177-3AD203B41FA5}">
                      <a16:colId xmlns:a16="http://schemas.microsoft.com/office/drawing/2014/main" val="1469623819"/>
                    </a:ext>
                  </a:extLst>
                </a:gridCol>
                <a:gridCol w="1126967">
                  <a:extLst>
                    <a:ext uri="{9D8B030D-6E8A-4147-A177-3AD203B41FA5}">
                      <a16:colId xmlns:a16="http://schemas.microsoft.com/office/drawing/2014/main" val="993069551"/>
                    </a:ext>
                  </a:extLst>
                </a:gridCol>
                <a:gridCol w="1126967">
                  <a:extLst>
                    <a:ext uri="{9D8B030D-6E8A-4147-A177-3AD203B41FA5}">
                      <a16:colId xmlns:a16="http://schemas.microsoft.com/office/drawing/2014/main" val="3945918538"/>
                    </a:ext>
                  </a:extLst>
                </a:gridCol>
                <a:gridCol w="1126967">
                  <a:extLst>
                    <a:ext uri="{9D8B030D-6E8A-4147-A177-3AD203B41FA5}">
                      <a16:colId xmlns:a16="http://schemas.microsoft.com/office/drawing/2014/main" val="1090116068"/>
                    </a:ext>
                  </a:extLst>
                </a:gridCol>
                <a:gridCol w="1126967">
                  <a:extLst>
                    <a:ext uri="{9D8B030D-6E8A-4147-A177-3AD203B41FA5}">
                      <a16:colId xmlns:a16="http://schemas.microsoft.com/office/drawing/2014/main" val="3874048424"/>
                    </a:ext>
                  </a:extLst>
                </a:gridCol>
              </a:tblGrid>
              <a:tr h="1044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Ã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7200" b="1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Ở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2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741026"/>
                  </a:ext>
                </a:extLst>
              </a:tr>
              <a:tr h="1044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7200" b="1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200" b="1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404073"/>
                  </a:ext>
                </a:extLst>
              </a:tr>
              <a:tr h="1044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Y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Ê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7200" b="1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Ư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Ơ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7200" b="1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</a:t>
                      </a: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8602"/>
                  </a:ext>
                </a:extLst>
              </a:tr>
              <a:tr h="1044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Ề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</a:t>
                      </a:r>
                      <a:endParaRPr lang="vi-VN" sz="7200" b="1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8353048"/>
                  </a:ext>
                </a:extLst>
              </a:tr>
              <a:tr h="1044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Ế</a:t>
                      </a:r>
                      <a:endParaRPr lang="vi-VN" sz="7200" b="1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Ệ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985255"/>
                  </a:ext>
                </a:extLst>
              </a:tr>
              <a:tr h="10448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Ạ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</a:t>
                      </a:r>
                      <a:endParaRPr lang="vi-VN" sz="7200" b="1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Ữ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7200" b="1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</a:t>
                      </a: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7200" b="1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699" marR="91699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606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-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00B05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cartoon of a person and a couple of kids&#10;&#10;Description automatically generated">
            <a:extLst>
              <a:ext uri="{FF2B5EF4-FFF2-40B4-BE49-F238E27FC236}">
                <a16:creationId xmlns:a16="http://schemas.microsoft.com/office/drawing/2014/main" id="{99495635-CD23-4909-AE78-DDD644F340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366" y="1318792"/>
            <a:ext cx="5165373" cy="4195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Lòng tôn kính.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en-US" sz="5400" b="1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Sự thật.</a:t>
              </a:r>
              <a:endParaRPr lang="vi-VN" sz="5400" b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Tình thương.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Chân lý.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Giêsu kêu gọi các tông đồ hãy ở lại trong điều gì của Ngài?</a:t>
            </a:r>
            <a:endParaRPr lang="vi-VN" sz="54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28436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Tình thương.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972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Giữ các điều răn của Thầy.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en-US" sz="5400" b="1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Yêu mến Thầy.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Rao giảng tin mừng nước Thiên Chúa.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0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Truyền rao những điều thầy dạy cho muôn dân.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Nếu anh em làm gì, anh em sẽ ở lại trong tình thương của Thầy?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10396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Giữ các điều răn của Thầy.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5656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2199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66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Đức Giê-su nói với các môn đệ rằng: “Chúa Cha đã yêu mến Thầy thế nào, Thầy cũng yêu mến anh em như vậy.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0569"/>
            <a:ext cx="12192000" cy="63094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TIN </a:t>
            </a: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MỪNG CHÚA </a:t>
            </a:r>
            <a:r>
              <a:rPr kumimoji="0" lang="en-US" sz="35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GIÊ-SU KI-TÔ THEO THÁNH GIO-AN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Anh em hãy yêu thương nhau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en-US" sz="4800" b="1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vi-VN" sz="4800" b="1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Mọi người phải được cứu độ.</a:t>
              </a:r>
              <a:endParaRPr lang="en-US" sz="4800" b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Muôn dân phải được nghe Tin Mừng.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54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Tất cả đều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60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60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 răn của Đức Giêsu là thế nào?</a:t>
            </a:r>
            <a:endParaRPr lang="vi-VN" sz="6000" b="1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498369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Anh em hãy yêu thương nhau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189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0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Người hy sinh mạng sống mình cho đoàn chiên.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0"/>
              <a:r>
                <a:rPr lang="en-US" sz="4400" b="1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 </a:t>
              </a:r>
              <a:r>
                <a:rPr lang="vi-VN" sz="4400" b="1"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Người đã chết trên thập giá.</a:t>
              </a:r>
              <a:endParaRPr lang="en-US" sz="4400" b="1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từ bỏ mọi sự để theo Chúa.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179388"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3600" b="1">
                  <a:solidFill>
                    <a:prstClr val="black"/>
                  </a:solidFill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Người đã hy sinh tính mạng vì bạn hữu của mình.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Không có tình thương nào cao cả hơn tình thương của …....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5144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36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Người đã hy sinh tính mạng vì bạn hữu của mình.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067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6563" y="-118509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172201" y="799790"/>
            <a:ext cx="6312177" cy="3672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Thánh Thể sống </a:t>
            </a:r>
            <a:r>
              <a:rPr lang="en-US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yêu thương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54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 thế nào?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Anh em hãy ở lại trong tình thương của Thầy. 10 Nếu anh em giữ các điều răn của Thầy, 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525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anh em sẽ ở lại trong tình thương của Thầy, như Thầy đã giữ các điều răn của Cha Thầy và ở lại trong tình thương của Người.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71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điều ấy, Thầy đã nói với anh em để anh em được hưởng niềm vui của Thầy, và niềm vui của anh em được nên trọn vẹn.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953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“Đây là điều răn của Thầy : anh em hãy yêu thương nhau như Thầy đã yêu thương anh em.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377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Không có tình thương nào cao cả hơn tình thương của người đã hy sinh tính mạng vì bạn hữu của mình.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451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Anh em là bạn hữu của Thầy, nếu anh em thực hiện những điều Thầy truyền dạy.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682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Thầy không còn gọi anh em là tôi tớ nữa, vì tôi tớ không biết việc chủ làm. 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08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842</Words>
  <Application>Microsoft Office PowerPoint</Application>
  <PresentationFormat>Widescreen</PresentationFormat>
  <Paragraphs>182</Paragraphs>
  <Slides>22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Anh em hãy ở lại trong tình thương của Thầy. 10 Nếu anh em giữ các điều răn của Thầy, </vt:lpstr>
      <vt:lpstr>anh em sẽ ở lại trong tình thương của Thầy, như Thầy đã giữ các điều răn của Cha Thầy và ở lại trong tình thương của Người.</vt:lpstr>
      <vt:lpstr>Các điều ấy, Thầy đã nói với anh em để anh em được hưởng niềm vui của Thầy, và niềm vui của anh em được nên trọn vẹn.</vt:lpstr>
      <vt:lpstr>“Đây là điều răn của Thầy : anh em hãy yêu thương nhau như Thầy đã yêu thương anh em.</vt:lpstr>
      <vt:lpstr>Không có tình thương nào cao cả hơn tình thương của người đã hy sinh tính mạng vì bạn hữu của mình.</vt:lpstr>
      <vt:lpstr>Anh em là bạn hữu của Thầy, nếu anh em thực hiện những điều Thầy truyền dạy.</vt:lpstr>
      <vt:lpstr>Thầy không còn gọi anh em là tôi tớ nữa, vì tôi tớ không biết việc chủ làm. </vt:lpstr>
      <vt:lpstr>Nhưng Thầy gọi anh em là bạn hữu, vì tất cả những gì Thầy nghe được nơi Cha Thầy, Thầy đã cho anh em biết.</vt:lpstr>
      <vt:lpstr>“Không phải anh em đã chọn Thầy, nhưng chính Thầy đã chọn anh em, và cắt cử anh em để anh em ra đi, sinh được hoa trái,</vt:lpstr>
      <vt:lpstr>và hoa trái của anh em tồn tại, hầu tất cả những gì anh em xin cùng Chúa Cha nhân danh Thầy, thì Người ban cho anh em.</vt:lpstr>
      <vt:lpstr>Điều Thầy truyền dạy anh em là hãy yêu thương nhau.”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17</cp:revision>
  <dcterms:created xsi:type="dcterms:W3CDTF">2021-04-30T10:22:26Z</dcterms:created>
  <dcterms:modified xsi:type="dcterms:W3CDTF">2024-05-03T16:15:31Z</dcterms:modified>
</cp:coreProperties>
</file>