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293" r:id="rId13"/>
    <p:sldId id="295" r:id="rId14"/>
    <p:sldId id="327" r:id="rId15"/>
    <p:sldId id="260" r:id="rId16"/>
    <p:sldId id="373" r:id="rId17"/>
    <p:sldId id="402" r:id="rId18"/>
    <p:sldId id="403" r:id="rId19"/>
    <p:sldId id="404" r:id="rId20"/>
    <p:sldId id="391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3168" y="16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9A5B-05AE-4FFE-8637-FFFBDFEC6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39971-A29B-4CC3-85A0-0A9EDB48B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92024-E430-42B4-8368-CC75CCD5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573F7-A520-4721-90E0-C1137855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F12-7E20-4D54-80AF-405E54B2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6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B52C7-6682-40C0-B71A-115E2B50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25C23-5A04-4848-9DA0-152F7843C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6E91C-6A84-4D47-BA85-B99AF9DF0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E96F-FDFA-4A9C-9ABD-B202F072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1E29F-DF4B-4DBA-B0C8-9366EAE0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06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D9D565-5C8E-429D-AD59-E0D011CCA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479EDF-0620-405B-8A58-2C410EF53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279E8-BB44-4672-90F8-290AD777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C5E8C-BBFB-4444-84ED-39170A06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05C81-A90C-4B39-B17F-7168DFD6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345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1F22-BEAD-4EA3-8A9A-E9D2A1C28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A64DE-6129-4367-97A5-711EAE450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40D96-6951-4491-8A97-BF2FE8FA1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C6734-79BE-4A4F-9E2E-7BF12068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EDFB4-DE69-4BB8-A3C6-BF4E1FCA7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978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8593E-621D-4AF2-B06C-5CA7E5384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D5AB-BDBF-4AA3-AA61-4CD89326C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EECC-174D-4DF9-B516-AEFF60A4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F19BC-0ACB-4ECD-9A83-008BBF2A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A651A-01E8-4A78-8F9E-8E83C2A6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657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C33F6-2F9F-4B9C-BA5E-B7B651C4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CDC39-1AA9-4E08-AEF0-CE618EA3B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547B0-8B4F-418A-BC28-CD1829930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E868C-DE3C-4667-B67F-DD969800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A66D6-9F62-462E-B163-8128C019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EB4E6-8EF1-4ACA-B18A-4B7C9CD8D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02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07A0-B6B3-4E2B-AD1D-28E0C11E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176D7-EB79-49E4-B3C6-D04BD5B42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EBC64-B25A-490D-A96B-89BE9A5C9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14367-A5D0-4A59-90CA-917C7A65B3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F20B6B-5BDE-4A48-B7A1-95F4C918E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F0953-070F-4DDE-AD82-68073F190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475929-864C-4FD9-B410-986663E3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9C1322-6D28-4996-B01A-8D8FD092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448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598-2FEF-49BA-9358-2CDE1CCE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153E3-E0A3-45D4-A56E-E14377CD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6EE3E-94DC-49E3-8343-2E755985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3A6CF2-5899-45C1-AB75-068BAB80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749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37312-79E4-47AF-9D3E-ECFF07F0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26990-5CE1-4A8C-B049-6B116268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F37D-41B2-46C5-A02D-4A4666769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91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48206-6155-4885-961F-CD213F03C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2BA2-B512-462D-9215-928FF13E8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DD115-A9F5-426B-ADEC-1AC42BCE0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A1B82-A0CF-495B-83E0-8CB94DC0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18700-49AA-41E7-A77F-F55EF07B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9B457-EB98-41C0-A6AD-AFDE55CF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694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57E52-57F7-48CC-9FD3-685F75D69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92EC19-2D74-4C7D-819F-6C393AA42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FD580-C0B2-4948-AB5A-B87A7810B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A0302-BC2C-49A4-8E1A-145231E7D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FAA0B-FF2A-4D00-988D-30E9D4A04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AC05A-6716-4711-85BA-900AB7CA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572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6440B-71BF-4CB2-ADC6-634101A6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E26E5-893C-4423-82CD-CA2E2B34C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F0F1C-7C78-4BE1-9192-0476B518D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34EE9-89B8-4648-876C-31F62BCEC4C0}" type="datetimeFigureOut">
              <a:rPr lang="vi-VN" smtClean="0"/>
              <a:t>25/04/2024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1EBD2-454E-4F21-9E9B-A5F1CC85D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3E53E-0055-45CE-910E-B1D24CAE3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475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NHẬT V MÙA PHỤC SINH 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739869" y="5349368"/>
            <a:ext cx="1071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CÀNH NHO KẾT HIỆP VỚI CÂY NHO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Nếu anh em ở lại trong Thầy và lời Thầy ở lại trong anh em, thì muốn gì, anh em cứ xin, anh em sẽ được như ý.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0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Điều làm Chúa Cha được tôn vinh là: Anh em sinh nhiều hoa trái và trở thành môn đệ của Thầy.” </a:t>
            </a: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836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38558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LOẠI CÂY NÀO ĐƯỢC CHÚA GIÊ-SU NHẮC TỚI TRONG ĐOẠN TRÍCH PHÚC ÂM HÔM NAY?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92BC3-EC94-4C1A-A159-188838F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02708"/>
              </p:ext>
            </p:extLst>
          </p:nvPr>
        </p:nvGraphicFramePr>
        <p:xfrm>
          <a:off x="1679712" y="108274"/>
          <a:ext cx="8428380" cy="4688754"/>
        </p:xfrm>
        <a:graphic>
          <a:graphicData uri="http://schemas.openxmlformats.org/drawingml/2006/table">
            <a:tbl>
              <a:tblPr firstRow="1" firstCol="1" bandRow="1"/>
              <a:tblGrid>
                <a:gridCol w="842838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</a:tblGrid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Ắ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Ồ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É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Ặ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91D6615-F5BB-4CFE-80FF-2F389C67749C}"/>
              </a:ext>
            </a:extLst>
          </p:cNvPr>
          <p:cNvSpPr/>
          <p:nvPr/>
        </p:nvSpPr>
        <p:spPr>
          <a:xfrm>
            <a:off x="1667680" y="89412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91DF3B-A081-493C-B7C1-59A2FB17DF8F}"/>
              </a:ext>
            </a:extLst>
          </p:cNvPr>
          <p:cNvSpPr/>
          <p:nvPr/>
        </p:nvSpPr>
        <p:spPr>
          <a:xfrm>
            <a:off x="2506480" y="89360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7F2E05-83C8-4814-98F7-BCAEB05026AA}"/>
              </a:ext>
            </a:extLst>
          </p:cNvPr>
          <p:cNvSpPr/>
          <p:nvPr/>
        </p:nvSpPr>
        <p:spPr>
          <a:xfrm>
            <a:off x="1344" y="500996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CÀNH NHO MUỐN SINH HOA TRÁI PHẢI NHƯ THẾ NÀO ĐỐI VỚI CÂY NHO?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F7FF6B-9506-433A-8E78-E3729BADFEEC}"/>
              </a:ext>
            </a:extLst>
          </p:cNvPr>
          <p:cNvSpPr/>
          <p:nvPr/>
        </p:nvSpPr>
        <p:spPr>
          <a:xfrm>
            <a:off x="0" y="5034213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CHA ĐƯỢC NHẮC ĐẾN NHƯ MỘT NGƯỜI LÀM NGHỀ GÌ?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4FEDCA8-F2CC-4151-9EED-0F865B3BA6E3}"/>
              </a:ext>
            </a:extLst>
          </p:cNvPr>
          <p:cNvSpPr/>
          <p:nvPr/>
        </p:nvSpPr>
        <p:spPr>
          <a:xfrm>
            <a:off x="-5334" y="502541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CÀNH NHO KHÔNG THỂ … … SINH HOA TRÁI, NẾU KHÔNG GẮN LIỀN VỚI CÂY NHO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6BC2C4-3021-4B3B-98FF-7417EB122093}"/>
              </a:ext>
            </a:extLst>
          </p:cNvPr>
          <p:cNvSpPr/>
          <p:nvPr/>
        </p:nvSpPr>
        <p:spPr>
          <a:xfrm>
            <a:off x="5334" y="504031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KHÔNG Ở LẠI TRONG THẦY, THÌ BỊ QUĂNG RA NGOÀI NHƯ CÀNH NHO VÀ SẼ … …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573AC1-758E-488A-AB21-1EB7A8E64D72}"/>
              </a:ext>
            </a:extLst>
          </p:cNvPr>
          <p:cNvSpPr/>
          <p:nvPr/>
        </p:nvSpPr>
        <p:spPr>
          <a:xfrm>
            <a:off x="1944" y="5034213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VỚI NHỮNG CÀNH NHO KHÔNG SINH HOA TRÁI, NGƯỜI  TRỒNG NHO SẼ LÀM GÌ?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FDF7A5-F26A-4BE2-9815-B59331DEBB42}"/>
              </a:ext>
            </a:extLst>
          </p:cNvPr>
          <p:cNvSpPr/>
          <p:nvPr/>
        </p:nvSpPr>
        <p:spPr>
          <a:xfrm>
            <a:off x="3354801" y="89360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16FF9F0-5079-4428-98A7-6183DF6DA348}"/>
              </a:ext>
            </a:extLst>
          </p:cNvPr>
          <p:cNvSpPr/>
          <p:nvPr/>
        </p:nvSpPr>
        <p:spPr>
          <a:xfrm>
            <a:off x="4202156" y="89360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45EA876-C5B8-49E7-82F0-8D98C888720A}"/>
              </a:ext>
            </a:extLst>
          </p:cNvPr>
          <p:cNvSpPr/>
          <p:nvPr/>
        </p:nvSpPr>
        <p:spPr>
          <a:xfrm>
            <a:off x="5049511" y="89360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FDFD993-888B-4FD0-B106-9DD8745B0BDF}"/>
              </a:ext>
            </a:extLst>
          </p:cNvPr>
          <p:cNvSpPr/>
          <p:nvPr/>
        </p:nvSpPr>
        <p:spPr>
          <a:xfrm>
            <a:off x="5896866" y="89360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2DE5F11-F3D2-420F-B477-71F1B508AEDE}"/>
              </a:ext>
            </a:extLst>
          </p:cNvPr>
          <p:cNvSpPr/>
          <p:nvPr/>
        </p:nvSpPr>
        <p:spPr>
          <a:xfrm>
            <a:off x="6744221" y="89360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C9FB053-EAF5-4B11-817D-6FC1AE26EF61}"/>
              </a:ext>
            </a:extLst>
          </p:cNvPr>
          <p:cNvSpPr/>
          <p:nvPr/>
        </p:nvSpPr>
        <p:spPr>
          <a:xfrm>
            <a:off x="3362390" y="93955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1E8E31-BC4C-45B3-BF32-508B2F4BD3FB}"/>
              </a:ext>
            </a:extLst>
          </p:cNvPr>
          <p:cNvSpPr/>
          <p:nvPr/>
        </p:nvSpPr>
        <p:spPr>
          <a:xfrm>
            <a:off x="4201190" y="93438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CD594FE-8F2C-46BC-BFD7-8220DB654A6B}"/>
              </a:ext>
            </a:extLst>
          </p:cNvPr>
          <p:cNvSpPr/>
          <p:nvPr/>
        </p:nvSpPr>
        <p:spPr>
          <a:xfrm>
            <a:off x="5049511" y="93438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C93A185-8341-4A92-B23D-8C93A746061D}"/>
              </a:ext>
            </a:extLst>
          </p:cNvPr>
          <p:cNvSpPr/>
          <p:nvPr/>
        </p:nvSpPr>
        <p:spPr>
          <a:xfrm>
            <a:off x="5896866" y="93438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45E835B-157F-40DB-9334-4A6E8988DABD}"/>
              </a:ext>
            </a:extLst>
          </p:cNvPr>
          <p:cNvSpPr/>
          <p:nvPr/>
        </p:nvSpPr>
        <p:spPr>
          <a:xfrm>
            <a:off x="6744221" y="93438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A53AE42-5A24-4D5B-93DB-E895E2558AF2}"/>
              </a:ext>
            </a:extLst>
          </p:cNvPr>
          <p:cNvSpPr/>
          <p:nvPr/>
        </p:nvSpPr>
        <p:spPr>
          <a:xfrm>
            <a:off x="7591576" y="93438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C14BA43-76A2-4F54-8D7D-32E4A9A20C41}"/>
              </a:ext>
            </a:extLst>
          </p:cNvPr>
          <p:cNvSpPr/>
          <p:nvPr/>
        </p:nvSpPr>
        <p:spPr>
          <a:xfrm>
            <a:off x="3362390" y="1668639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A13E6E4-372F-4410-9E87-F055D61E3E19}"/>
              </a:ext>
            </a:extLst>
          </p:cNvPr>
          <p:cNvSpPr/>
          <p:nvPr/>
        </p:nvSpPr>
        <p:spPr>
          <a:xfrm>
            <a:off x="4201190" y="1668122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F2B47B1-9578-433E-A5B2-21599F861FD2}"/>
              </a:ext>
            </a:extLst>
          </p:cNvPr>
          <p:cNvSpPr/>
          <p:nvPr/>
        </p:nvSpPr>
        <p:spPr>
          <a:xfrm>
            <a:off x="5049511" y="1668122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E2CDA82-FEE0-449D-BDBC-EA84F5687E1E}"/>
              </a:ext>
            </a:extLst>
          </p:cNvPr>
          <p:cNvSpPr/>
          <p:nvPr/>
        </p:nvSpPr>
        <p:spPr>
          <a:xfrm>
            <a:off x="5896866" y="1668122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A4E01B0-F58D-426D-85CA-1CBD77E4F7EF}"/>
              </a:ext>
            </a:extLst>
          </p:cNvPr>
          <p:cNvSpPr/>
          <p:nvPr/>
        </p:nvSpPr>
        <p:spPr>
          <a:xfrm>
            <a:off x="6744221" y="1668122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2F96F04-4DDC-495E-83B2-AC109E3551E9}"/>
              </a:ext>
            </a:extLst>
          </p:cNvPr>
          <p:cNvSpPr/>
          <p:nvPr/>
        </p:nvSpPr>
        <p:spPr>
          <a:xfrm>
            <a:off x="7591576" y="1668122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8DE39A1-6555-4FB5-B668-E78F1EBE04D6}"/>
              </a:ext>
            </a:extLst>
          </p:cNvPr>
          <p:cNvSpPr/>
          <p:nvPr/>
        </p:nvSpPr>
        <p:spPr>
          <a:xfrm>
            <a:off x="8438931" y="1668122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E7A5A34-EE15-4A42-A5A3-75D47D44D534}"/>
              </a:ext>
            </a:extLst>
          </p:cNvPr>
          <p:cNvSpPr/>
          <p:nvPr/>
        </p:nvSpPr>
        <p:spPr>
          <a:xfrm>
            <a:off x="4209745" y="2431610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C4A41B9-1D5C-4787-B150-A0BA843EFFCA}"/>
              </a:ext>
            </a:extLst>
          </p:cNvPr>
          <p:cNvSpPr/>
          <p:nvPr/>
        </p:nvSpPr>
        <p:spPr>
          <a:xfrm>
            <a:off x="5048545" y="243109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B3D8CA8-CFB0-4FB0-866E-6E6FFB172BC9}"/>
              </a:ext>
            </a:extLst>
          </p:cNvPr>
          <p:cNvSpPr/>
          <p:nvPr/>
        </p:nvSpPr>
        <p:spPr>
          <a:xfrm>
            <a:off x="5896866" y="243109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0260C96-FF23-4DA6-B570-5C41B7760708}"/>
              </a:ext>
            </a:extLst>
          </p:cNvPr>
          <p:cNvSpPr/>
          <p:nvPr/>
        </p:nvSpPr>
        <p:spPr>
          <a:xfrm>
            <a:off x="6744221" y="243109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7BE688A-7703-462B-A3BC-9D4F64E9FEE9}"/>
              </a:ext>
            </a:extLst>
          </p:cNvPr>
          <p:cNvSpPr/>
          <p:nvPr/>
        </p:nvSpPr>
        <p:spPr>
          <a:xfrm>
            <a:off x="7591576" y="243109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F5BE5B0-3238-4E64-9763-CFEDD8BD80E3}"/>
              </a:ext>
            </a:extLst>
          </p:cNvPr>
          <p:cNvSpPr/>
          <p:nvPr/>
        </p:nvSpPr>
        <p:spPr>
          <a:xfrm>
            <a:off x="8438931" y="243109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0EB73C4-8965-40EA-AAC5-2C35D9CFB635}"/>
              </a:ext>
            </a:extLst>
          </p:cNvPr>
          <p:cNvSpPr/>
          <p:nvPr/>
        </p:nvSpPr>
        <p:spPr>
          <a:xfrm>
            <a:off x="4204783" y="3231778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43D4A2A-C845-4630-B162-504A1008C907}"/>
              </a:ext>
            </a:extLst>
          </p:cNvPr>
          <p:cNvSpPr/>
          <p:nvPr/>
        </p:nvSpPr>
        <p:spPr>
          <a:xfrm>
            <a:off x="5043583" y="3231261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38E40D1-3BE2-4949-B752-7D33D158E3EA}"/>
              </a:ext>
            </a:extLst>
          </p:cNvPr>
          <p:cNvSpPr/>
          <p:nvPr/>
        </p:nvSpPr>
        <p:spPr>
          <a:xfrm>
            <a:off x="5891904" y="3231261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5A939D8-07DF-4C2B-80FF-69A9CBD09EAB}"/>
              </a:ext>
            </a:extLst>
          </p:cNvPr>
          <p:cNvSpPr/>
          <p:nvPr/>
        </p:nvSpPr>
        <p:spPr>
          <a:xfrm>
            <a:off x="6739259" y="3231261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CDCD509-79B1-4794-9475-B88C041BB841}"/>
              </a:ext>
            </a:extLst>
          </p:cNvPr>
          <p:cNvSpPr/>
          <p:nvPr/>
        </p:nvSpPr>
        <p:spPr>
          <a:xfrm>
            <a:off x="7586614" y="3231261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3F19F8-D0D9-4A20-B556-98DBDC2695CA}"/>
              </a:ext>
            </a:extLst>
          </p:cNvPr>
          <p:cNvSpPr/>
          <p:nvPr/>
        </p:nvSpPr>
        <p:spPr>
          <a:xfrm>
            <a:off x="8433969" y="3231261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32858E9-02FB-4246-A3FF-0D0AE78B405F}"/>
              </a:ext>
            </a:extLst>
          </p:cNvPr>
          <p:cNvSpPr/>
          <p:nvPr/>
        </p:nvSpPr>
        <p:spPr>
          <a:xfrm>
            <a:off x="3365983" y="4034264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71249B1-D302-4349-9B02-BBD90CAFDA1C}"/>
              </a:ext>
            </a:extLst>
          </p:cNvPr>
          <p:cNvSpPr/>
          <p:nvPr/>
        </p:nvSpPr>
        <p:spPr>
          <a:xfrm>
            <a:off x="4204783" y="4033747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E1431CB-1305-4A73-BDCE-E2CF634BF1EC}"/>
              </a:ext>
            </a:extLst>
          </p:cNvPr>
          <p:cNvSpPr/>
          <p:nvPr/>
        </p:nvSpPr>
        <p:spPr>
          <a:xfrm>
            <a:off x="5053104" y="4033747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287BFD5-F0D1-4F64-B049-63473C8671BB}"/>
              </a:ext>
            </a:extLst>
          </p:cNvPr>
          <p:cNvSpPr/>
          <p:nvPr/>
        </p:nvSpPr>
        <p:spPr>
          <a:xfrm>
            <a:off x="5900459" y="4033747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B70C06-CC42-4D47-A900-CBD0DA416E27}"/>
              </a:ext>
            </a:extLst>
          </p:cNvPr>
          <p:cNvSpPr/>
          <p:nvPr/>
        </p:nvSpPr>
        <p:spPr>
          <a:xfrm>
            <a:off x="6747814" y="4033747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E985528-B398-43D9-B711-48737669728E}"/>
              </a:ext>
            </a:extLst>
          </p:cNvPr>
          <p:cNvSpPr/>
          <p:nvPr/>
        </p:nvSpPr>
        <p:spPr>
          <a:xfrm>
            <a:off x="7595169" y="4033747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4F02ABC-F050-44CE-802F-E2147D19CF18}"/>
              </a:ext>
            </a:extLst>
          </p:cNvPr>
          <p:cNvSpPr/>
          <p:nvPr/>
        </p:nvSpPr>
        <p:spPr>
          <a:xfrm>
            <a:off x="9294841" y="1677127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1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1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1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1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1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1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1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1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11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11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11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1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11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11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11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11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11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11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11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11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5" dur="11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8" dur="11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1" dur="11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4" dur="11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11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11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1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1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1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1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1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11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11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6" dur="11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1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11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5" dur="11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8" dur="11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4" grpId="0" animBg="1"/>
      <p:bldP spid="4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15232D-2917-49FE-9AAF-AE7756785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756141"/>
              </p:ext>
            </p:extLst>
          </p:nvPr>
        </p:nvGraphicFramePr>
        <p:xfrm>
          <a:off x="926431" y="878304"/>
          <a:ext cx="10299030" cy="5185614"/>
        </p:xfrm>
        <a:graphic>
          <a:graphicData uri="http://schemas.openxmlformats.org/drawingml/2006/table">
            <a:tbl>
              <a:tblPr firstRow="1" firstCol="1" bandRow="1"/>
              <a:tblGrid>
                <a:gridCol w="1029903">
                  <a:extLst>
                    <a:ext uri="{9D8B030D-6E8A-4147-A177-3AD203B41FA5}">
                      <a16:colId xmlns:a16="http://schemas.microsoft.com/office/drawing/2014/main" val="4000076633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1380186217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543468293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3178780121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2441284819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3342120084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948577099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2849721683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1536784922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626461131"/>
                    </a:ext>
                  </a:extLst>
                </a:gridCol>
              </a:tblGrid>
              <a:tr h="864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063831"/>
                  </a:ext>
                </a:extLst>
              </a:tr>
              <a:tr h="864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Ắ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3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211758"/>
                  </a:ext>
                </a:extLst>
              </a:tr>
              <a:tr h="864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Ồ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17936"/>
                  </a:ext>
                </a:extLst>
              </a:tr>
              <a:tr h="864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397379"/>
                  </a:ext>
                </a:extLst>
              </a:tr>
              <a:tr h="864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vi-VN" sz="3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É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189215"/>
                  </a:ext>
                </a:extLst>
              </a:tr>
              <a:tr h="864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Ặ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320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13FD78A8-5AF1-4EC3-92F6-0F4857D7F7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172" y="1442914"/>
            <a:ext cx="4729655" cy="397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Cây nho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Con chiên</a:t>
              </a:r>
              <a:endParaRPr lang="vi-VN" sz="54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Mục tử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Người trồng nho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Hình tượng nào sau đây chưa từng được Chúa Giê-su dùng để nói về chính Ngài?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8111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Cây nho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72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Đi chăn chiên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Sống trong luật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trồng nho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Đi tu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 ta phải sống gắn liền với Chúa Giê-su như thế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39472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trong luật Chúa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65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Hiệp thông với Thiếu nhi TT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Hiệp thông với các linh mục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Hiệp thông cùng Hội Thánh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 nay, chúng ta sống gắn liền với Chúa bằng cách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184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Hiệp thông cùng Hội Thánh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189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Chịu phạt đời đời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Bị loại trừ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Xuống hỏa ngục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Đâu là hình phạt dành cho những kẻ không sống kết hợp với Thiên Chúa?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02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67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các môn đệ rằng: “Thầy là cây nho thật, và Cha Thầy là người trồng nho.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GIO-AN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201" y="799790"/>
            <a:ext cx="6312177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 sống kết hợp với Chúa 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Cành nào gắn liền với Thầy mà không sinh hoa trái, thì Người chặt đi;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2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cành nào sinh hoa trái, thì Người cắt tỉa cho nó sinh nhiều hoa trái hơn.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71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Anh em được thanh sạch rồi nhờ lời Thầy đã nói với anh em. Hãy ở lại trong Thầy như Thầy ở lại trong anh em.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953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Cũng như cành nho không thể tự mình sinh hoa trái, nếu không gắn liền với cây nho, anh em cũng thế, nếu không ở lại trong Thầy.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7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“Thầy là cây nho, anh em là cành. Ai ở lại trong Thầy và Thầy ở lại trong người ấy,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5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thì người ấy sinh nhiều hoa trái, vì không có Thầy, anh em chẳng làm gì được.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682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không ở lại trong Thầy, thì bị quăng ra ngoài như cành nho và sẽ khô héo. Người ta nhặt lấy, quăng vào lửa cho nó cháy đi.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8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748</Words>
  <Application>Microsoft Office PowerPoint</Application>
  <PresentationFormat>Widescreen</PresentationFormat>
  <Paragraphs>214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Cành nào gắn liền với Thầy mà không sinh hoa trái, thì Người chặt đi; </vt:lpstr>
      <vt:lpstr>còn cành nào sinh hoa trái, thì Người cắt tỉa cho nó sinh nhiều hoa trái hơn.</vt:lpstr>
      <vt:lpstr>Anh em được thanh sạch rồi nhờ lời Thầy đã nói với anh em. Hãy ở lại trong Thầy như Thầy ở lại trong anh em. </vt:lpstr>
      <vt:lpstr>Cũng như cành nho không thể tự mình sinh hoa trái, nếu không gắn liền với cây nho, anh em cũng thế, nếu không ở lại trong Thầy.</vt:lpstr>
      <vt:lpstr>“Thầy là cây nho, anh em là cành. Ai ở lại trong Thầy và Thầy ở lại trong người ấy, </vt:lpstr>
      <vt:lpstr>thì người ấy sinh nhiều hoa trái, vì không có Thầy, anh em chẳng làm gì được.</vt:lpstr>
      <vt:lpstr>Ai không ở lại trong Thầy, thì bị quăng ra ngoài như cành nho và sẽ khô héo. Người ta nhặt lấy, quăng vào lửa cho nó cháy đi. </vt:lpstr>
      <vt:lpstr>Nếu anh em ở lại trong Thầy và lời Thầy ở lại trong anh em, thì muốn gì, anh em cứ xin, anh em sẽ được như ý. </vt:lpstr>
      <vt:lpstr>Điều làm Chúa Cha được tôn vinh là: Anh em sinh nhiều hoa trái và trở thành môn đệ của Thầy.”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10</cp:revision>
  <dcterms:created xsi:type="dcterms:W3CDTF">2021-04-30T10:22:26Z</dcterms:created>
  <dcterms:modified xsi:type="dcterms:W3CDTF">2024-04-25T15:37:56Z</dcterms:modified>
</cp:coreProperties>
</file>