
<file path=[Content_Types].xml><?xml version="1.0" encoding="utf-8"?>
<Types xmlns="http://schemas.openxmlformats.org/package/2006/content-types">
  <Default Extension="jpeg" ContentType="image/jpeg"/>
  <Default Extension="jpg" ContentType="image/jpeg"/>
  <Default Extension="mp3" ContentType="audio/mpeg"/>
  <Default Extension="png" ContentType="image/pn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376" r:id="rId4"/>
    <p:sldId id="392" r:id="rId5"/>
    <p:sldId id="393" r:id="rId6"/>
    <p:sldId id="394" r:id="rId7"/>
    <p:sldId id="395" r:id="rId8"/>
    <p:sldId id="396" r:id="rId9"/>
    <p:sldId id="397" r:id="rId10"/>
    <p:sldId id="398" r:id="rId11"/>
    <p:sldId id="399" r:id="rId12"/>
    <p:sldId id="293" r:id="rId13"/>
    <p:sldId id="296" r:id="rId14"/>
    <p:sldId id="327" r:id="rId15"/>
    <p:sldId id="260" r:id="rId16"/>
    <p:sldId id="373" r:id="rId17"/>
    <p:sldId id="400" r:id="rId18"/>
    <p:sldId id="401" r:id="rId19"/>
    <p:sldId id="402" r:id="rId20"/>
    <p:sldId id="391" r:id="rId21"/>
  </p:sldIdLst>
  <p:sldSz cx="12192000" cy="6858000"/>
  <p:notesSz cx="6858000" cy="9144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21" d="100"/>
          <a:sy n="121" d="100"/>
        </p:scale>
        <p:origin x="44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38D857-4781-4BD1-9F62-31B7280AF6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803DB4C-1BF0-4BFB-8A29-F667A7BCD47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7265CD-F77A-4ECE-9D07-CC95FD255A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12844-4D0D-43DF-BF6E-18F08A79112B}" type="datetimeFigureOut">
              <a:rPr lang="vi-VN" smtClean="0"/>
              <a:t>20/04/2024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523440-DA06-4994-9C46-744D3A2851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30F8DC-5454-47BF-BB48-FF2D4E615D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BC85A-3D4E-4702-A2C8-494B06D5FADA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4488690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F53EBF-1C52-4CF4-AE9D-15199D0120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B693860-7489-4085-9242-F76702157F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9B0F9C-AEB0-4A1B-8F71-019F8153CA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12844-4D0D-43DF-BF6E-18F08A79112B}" type="datetimeFigureOut">
              <a:rPr lang="vi-VN" smtClean="0"/>
              <a:t>20/04/2024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7E3CD9-15FB-4A60-B632-3D7EE882A9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B3F785-8901-4399-8743-2D1B60BEF2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BC85A-3D4E-4702-A2C8-494B06D5FADA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6707798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639F8E8-C7DD-4E6A-9271-21AA03E79BF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19790D6-159C-4C56-A154-0DAAFE5C6D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AD8BE1-0090-4D5A-82C8-1ABBC18915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12844-4D0D-43DF-BF6E-18F08A79112B}" type="datetimeFigureOut">
              <a:rPr lang="vi-VN" smtClean="0"/>
              <a:t>20/04/2024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1D6384-AA0D-4B22-9C92-A8CD37ACBB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036E07-F1EC-4D74-A578-D8E03B50C0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BC85A-3D4E-4702-A2C8-494B06D5FADA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7383876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3A5EC2-D370-4D14-9519-5752275097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9DDF6B-76C8-4E4F-8223-8441111295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1AA048-4BA4-40B7-B81B-EF1EBFE566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12844-4D0D-43DF-BF6E-18F08A79112B}" type="datetimeFigureOut">
              <a:rPr lang="vi-VN" smtClean="0"/>
              <a:t>20/04/2024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F6F1AB-A703-4417-A580-2EDE2F97CB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7F63BE-45B2-4085-91CA-AB5737DE2D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BC85A-3D4E-4702-A2C8-494B06D5FADA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1204866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A9E548-A9A5-4285-88C6-58E6AF41EE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D6CC72-2FB6-417A-98DA-5F97F42AAB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DFBD8C-5ABF-405E-BD73-0ACA4F8D62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12844-4D0D-43DF-BF6E-18F08A79112B}" type="datetimeFigureOut">
              <a:rPr lang="vi-VN" smtClean="0"/>
              <a:t>20/04/2024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3CE8FF-B039-4B7F-BDC1-BE6963AE4A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795CE4-9620-4C4F-9971-7DBDF50618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BC85A-3D4E-4702-A2C8-494B06D5FADA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4195514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B05608-7952-4512-AC5C-05ABFC8A21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21B479-82F1-404D-8DCD-144524F4EBB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7707EA9-DEC8-46E4-9476-1C3BCD9B8B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B1A51D9-5429-4348-A834-D199084DDB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12844-4D0D-43DF-BF6E-18F08A79112B}" type="datetimeFigureOut">
              <a:rPr lang="vi-VN" smtClean="0"/>
              <a:t>20/04/2024</a:t>
            </a:fld>
            <a:endParaRPr lang="vi-V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AE5B7A8-0278-4F38-901A-29E7D92915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D3CAE6-136A-457C-97E6-6B1FFBC7DD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BC85A-3D4E-4702-A2C8-494B06D5FADA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0919006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20A948-FF2A-4C51-A24E-6F207FCF5D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EB1823-AE3E-44D2-B938-52F3BEE472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7DEC23-C779-40D3-8B2B-428BA7F4AA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62B44BB-75C8-419F-87D9-9CC5D423A3A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CA26380-C4CE-48E7-B30D-46DA9A8A348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AF7ADC5-FB4B-4017-A369-C10DF450A5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12844-4D0D-43DF-BF6E-18F08A79112B}" type="datetimeFigureOut">
              <a:rPr lang="vi-VN" smtClean="0"/>
              <a:t>20/04/2024</a:t>
            </a:fld>
            <a:endParaRPr lang="vi-V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338F47E-7CF7-4B91-9AEB-0CB3ACD743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11E0C20-CE07-4931-965A-416CDDBB74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BC85A-3D4E-4702-A2C8-494B06D5FADA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8242833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89FCDF-D9FA-4BE2-AC3C-25A0D92ABF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9214A9F-E974-471C-84A3-F769C7EDD0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12844-4D0D-43DF-BF6E-18F08A79112B}" type="datetimeFigureOut">
              <a:rPr lang="vi-VN" smtClean="0"/>
              <a:t>20/04/2024</a:t>
            </a:fld>
            <a:endParaRPr lang="vi-V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61369D1-5DEB-42B8-8ED3-28DCADF479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7F0EC7C-25B6-4F9E-AB05-AEEDD22A83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BC85A-3D4E-4702-A2C8-494B06D5FADA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3699493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37B5654-8EB7-4CDF-90D8-BB58171920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12844-4D0D-43DF-BF6E-18F08A79112B}" type="datetimeFigureOut">
              <a:rPr lang="vi-VN" smtClean="0"/>
              <a:t>20/04/2024</a:t>
            </a:fld>
            <a:endParaRPr lang="vi-V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A655676-5272-4529-A3D7-73D2C474AE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0D3F0D-508A-4D42-B5DA-D9B4066B4B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BC85A-3D4E-4702-A2C8-494B06D5FADA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2594387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6C705F-1AC7-410F-A395-B416428B88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CA80E8-7E8E-45F0-8183-240AA1A7F0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9D4A3E4-B914-4569-B0D9-6B28F7784C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611DCF3-06F3-453C-BDBB-3B3DE0D78C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12844-4D0D-43DF-BF6E-18F08A79112B}" type="datetimeFigureOut">
              <a:rPr lang="vi-VN" smtClean="0"/>
              <a:t>20/04/2024</a:t>
            </a:fld>
            <a:endParaRPr lang="vi-V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D06CF94-904C-4426-8569-510DD6178C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D6C8F47-C0D1-4A2C-8A5B-C53D1850BF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BC85A-3D4E-4702-A2C8-494B06D5FADA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8488562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929F3B-19F5-4384-B8AA-B9E506B902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61566CE-67B6-41E0-B66E-BA961E9D80F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63E1B65-0B64-4AFC-846E-9917704C53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1C6B659-6425-426D-A20C-F5C5A476A8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12844-4D0D-43DF-BF6E-18F08A79112B}" type="datetimeFigureOut">
              <a:rPr lang="vi-VN" smtClean="0"/>
              <a:t>20/04/2024</a:t>
            </a:fld>
            <a:endParaRPr lang="vi-V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E1C0180-C4AF-4BED-A817-85352E19B5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133B55-DE69-47CA-83D6-8AFFB58037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BC85A-3D4E-4702-A2C8-494B06D5FADA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3384916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67AA5ED-8D90-492C-A566-4F1F5D818E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D382E02-0CE1-402A-A5EB-29F6EAF240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1A3075-A6D2-43CD-8FF8-0A8561210E7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212844-4D0D-43DF-BF6E-18F08A79112B}" type="datetimeFigureOut">
              <a:rPr lang="vi-VN" smtClean="0"/>
              <a:t>20/04/2024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EF368F-D367-442C-B851-451D6C2BC1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E18265-5485-4F56-A503-4122DDADED7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BC85A-3D4E-4702-A2C8-494B06D5FADA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329033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3.wav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3.wav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3.wav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3.wav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9A9463B5-091E-4278-908D-57630E0C12E1}"/>
              </a:ext>
            </a:extLst>
          </p:cNvPr>
          <p:cNvSpPr txBox="1"/>
          <p:nvPr/>
        </p:nvSpPr>
        <p:spPr>
          <a:xfrm>
            <a:off x="1284632" y="633713"/>
            <a:ext cx="9622735" cy="5072504"/>
          </a:xfrm>
          <a:prstGeom prst="rect">
            <a:avLst/>
          </a:prstGeom>
          <a:noFill/>
        </p:spPr>
        <p:txBody>
          <a:bodyPr wrap="square" rtlCol="0">
            <a:prstTxWarp prst="textArchUp">
              <a:avLst/>
            </a:prstTxWarp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ontserrat Black" panose="00000A00000000000000" pitchFamily="2" charset="0"/>
                <a:ea typeface="Verdana" panose="020B0604030504040204" pitchFamily="34" charset="0"/>
                <a:cs typeface="+mn-cs"/>
              </a:rPr>
              <a:t>✠</a:t>
            </a:r>
            <a:r>
              <a:rPr kumimoji="0" lang="en-US" sz="34400" b="1" i="0" u="none" strike="noStrike" kern="1200" cap="none" spc="0" normalizeH="0" baseline="0" noProof="0" dirty="0">
                <a:ln>
                  <a:solidFill>
                    <a:srgbClr val="FF0000"/>
                  </a:solidFill>
                </a:ln>
                <a:solidFill>
                  <a:srgbClr val="FFFF00"/>
                </a:solidFill>
                <a:effectLst/>
                <a:uLnTx/>
                <a:uFillTx/>
                <a:latin typeface="Montserrat Black" panose="00000A00000000000000" pitchFamily="2" charset="0"/>
                <a:ea typeface="Verdana" panose="020B0604030504040204" pitchFamily="34" charset="0"/>
                <a:cs typeface="+mn-cs"/>
              </a:rPr>
              <a:t>VUI HỌC KINH </a:t>
            </a:r>
            <a:r>
              <a:rPr kumimoji="0" lang="en-US" sz="34400" b="1" i="0" u="none" strike="noStrike" kern="1200" cap="none" spc="0" normalizeH="0" baseline="0" noProof="0">
                <a:ln>
                  <a:solidFill>
                    <a:srgbClr val="FF0000"/>
                  </a:solidFill>
                </a:ln>
                <a:solidFill>
                  <a:srgbClr val="FFFF00"/>
                </a:solidFill>
                <a:effectLst/>
                <a:uLnTx/>
                <a:uFillTx/>
                <a:latin typeface="Montserrat Black" panose="00000A00000000000000" pitchFamily="2" charset="0"/>
                <a:ea typeface="Verdana" panose="020B0604030504040204" pitchFamily="34" charset="0"/>
                <a:cs typeface="+mn-cs"/>
              </a:rPr>
              <a:t>THÁNH</a:t>
            </a:r>
            <a:r>
              <a:rPr kumimoji="0" lang="en-US" sz="344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ontserrat Black" panose="00000A00000000000000" pitchFamily="2" charset="0"/>
                <a:ea typeface="Verdana" panose="020B0604030504040204" pitchFamily="34" charset="0"/>
                <a:cs typeface="+mn-cs"/>
              </a:rPr>
              <a:t>✠</a:t>
            </a:r>
            <a:endParaRPr kumimoji="0" lang="en-US" sz="3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Montserrat Black" panose="00000A00000000000000" pitchFamily="2" charset="0"/>
              <a:ea typeface="Verdana" panose="020B0604030504040204" pitchFamily="34" charset="0"/>
              <a:cs typeface="+mn-cs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399F3E6-0860-432F-A369-FF36A5E80C3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855527" y="1424798"/>
            <a:ext cx="4480946" cy="428073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Hình chữ nhật 3"/>
          <p:cNvSpPr/>
          <p:nvPr/>
        </p:nvSpPr>
        <p:spPr>
          <a:xfrm>
            <a:off x="66502" y="5020728"/>
            <a:ext cx="12192000" cy="684803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0" cap="none" spc="0" normalizeH="0" baseline="0" noProof="0">
                <a:ln w="9525">
                  <a:noFill/>
                  <a:prstDash val="solid"/>
                </a:ln>
                <a:solidFill>
                  <a:srgbClr val="FF0000">
                    <a:alpha val="77000"/>
                  </a:srgbClr>
                </a:solidFill>
                <a:effectLst>
                  <a:outerShdw blurRad="12700" dist="38100" dir="2700000" algn="tl" rotWithShape="0">
                    <a:srgbClr val="5B9BD5">
                      <a:lumMod val="60000"/>
                      <a:lumOff val="40000"/>
                    </a:srgbClr>
                  </a:outerShdw>
                </a:effectLst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CHÚA</a:t>
            </a:r>
            <a:r>
              <a:rPr kumimoji="0" lang="en-US" sz="4000" b="1" i="0" u="none" strike="noStrike" kern="10" cap="none" spc="0" normalizeH="0" noProof="0">
                <a:ln w="9525">
                  <a:noFill/>
                  <a:prstDash val="solid"/>
                </a:ln>
                <a:solidFill>
                  <a:srgbClr val="FF0000">
                    <a:alpha val="77000"/>
                  </a:srgbClr>
                </a:solidFill>
                <a:effectLst>
                  <a:outerShdw blurRad="12700" dist="38100" dir="2700000" algn="tl" rotWithShape="0">
                    <a:srgbClr val="5B9BD5">
                      <a:lumMod val="60000"/>
                      <a:lumOff val="40000"/>
                    </a:srgbClr>
                  </a:outerShdw>
                </a:effectLst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 NHẬT IV MÙA PHỤC SINH NĂM B</a:t>
            </a:r>
            <a:endParaRPr kumimoji="0" lang="en-US" sz="4000" b="1" i="0" u="none" strike="noStrike" kern="10" cap="none" spc="0" normalizeH="0" baseline="0" noProof="0" dirty="0">
              <a:ln w="9525">
                <a:noFill/>
                <a:prstDash val="solid"/>
              </a:ln>
              <a:solidFill>
                <a:srgbClr val="FF0000">
                  <a:alpha val="77000"/>
                </a:srgbClr>
              </a:solidFill>
              <a:effectLst>
                <a:outerShdw blurRad="12700" dist="38100" dir="2700000" algn="tl" rotWithShape="0">
                  <a:srgbClr val="5B9BD5">
                    <a:lumMod val="60000"/>
                    <a:lumOff val="40000"/>
                  </a:srgbClr>
                </a:outerShdw>
              </a:effectLst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+mn-cs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3D3FAF6-AAC4-4566-AC54-18ECD0D69DEE}"/>
              </a:ext>
            </a:extLst>
          </p:cNvPr>
          <p:cNvSpPr txBox="1"/>
          <p:nvPr/>
        </p:nvSpPr>
        <p:spPr>
          <a:xfrm>
            <a:off x="806372" y="5624122"/>
            <a:ext cx="1071225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en-US" sz="3600" b="1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CHÚA NHẬT CHÚA CHIÊN LÀNH</a:t>
            </a:r>
          </a:p>
          <a:p>
            <a:pPr lvl="0" algn="ctr">
              <a:defRPr/>
            </a:pPr>
            <a:r>
              <a:rPr kumimoji="0" lang="en-US" sz="3600" b="1" i="0" u="none" strike="noStrike" kern="1200" cap="none" spc="0" normalizeH="0" baseline="0" noProof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CẦU</a:t>
            </a:r>
            <a:r>
              <a:rPr kumimoji="0" lang="en-US" sz="3600" b="1" i="0" u="none" strike="noStrike" kern="1200" cap="none" spc="0" normalizeH="0" noProof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NGUYỆN CHO ƠN GỌI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739154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21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4" grpId="0"/>
      <p:bldP spid="10" grpId="0"/>
      <p:bldP spid="10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Mạng sống của tôi, không ai lấy đi được, nhưng chính tôi tự ý hy sinh mạng sống mình.</a:t>
            </a:r>
            <a:endParaRPr lang="en-US" sz="72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23098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Tôi có quyền hy sinh và có quyền lấy lại mạng sống ấy. Đó là mệnh lệnh của Cha tôi mà tôi đã nhận được.” </a:t>
            </a:r>
            <a:br>
              <a:rPr lang="vi-VN" sz="7200" b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</a:br>
            <a:r>
              <a:rPr lang="vi-VN" sz="7200" b="1" i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ĐÓ LÀ LỜI CHÚA</a:t>
            </a:r>
            <a:endParaRPr lang="en-US" sz="7200" b="1" i="1" dirty="0">
              <a:solidFill>
                <a:srgbClr val="FF0000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41442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utoShape 9">
            <a:hlinkClick r:id="rId2" action="ppaction://hlinksldjump"/>
            <a:extLst>
              <a:ext uri="{FF2B5EF4-FFF2-40B4-BE49-F238E27FC236}">
                <a16:creationId xmlns:a16="http://schemas.microsoft.com/office/drawing/2014/main" id="{0775ACDF-5498-438B-ADF4-6E4265CCC8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2843" y="5860973"/>
            <a:ext cx="7326314" cy="864162"/>
          </a:xfrm>
          <a:prstGeom prst="flowChartAlternateProcess">
            <a:avLst/>
          </a:prstGeom>
          <a:solidFill>
            <a:srgbClr val="00B0F0"/>
          </a:solidFill>
          <a:ln>
            <a:headEnd/>
            <a:tailEnd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6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TÌM Ô CHỮ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BB1A946-900A-4620-B2C8-D9A3A88CE824}"/>
              </a:ext>
            </a:extLst>
          </p:cNvPr>
          <p:cNvSpPr txBox="1"/>
          <p:nvPr/>
        </p:nvSpPr>
        <p:spPr>
          <a:xfrm>
            <a:off x="10124662" y="447261"/>
            <a:ext cx="1441174" cy="5953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797044F-B03E-4E2A-A6CD-B0F3D42940C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25095" y="447260"/>
            <a:ext cx="6560210" cy="5237443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5" name="Scroll: Vertical 4">
            <a:extLst>
              <a:ext uri="{FF2B5EF4-FFF2-40B4-BE49-F238E27FC236}">
                <a16:creationId xmlns:a16="http://schemas.microsoft.com/office/drawing/2014/main" id="{35398723-3DF0-4762-BEAA-9E541F0B4922}"/>
              </a:ext>
            </a:extLst>
          </p:cNvPr>
          <p:cNvSpPr/>
          <p:nvPr/>
        </p:nvSpPr>
        <p:spPr>
          <a:xfrm>
            <a:off x="152355" y="447259"/>
            <a:ext cx="2280490" cy="4994001"/>
          </a:xfrm>
          <a:prstGeom prst="verticalScroll">
            <a:avLst/>
          </a:prstGeom>
          <a:solidFill>
            <a:srgbClr val="FFFF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HÃY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TÌM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KIẾM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N</a:t>
            </a:r>
            <a:r>
              <a:rPr kumimoji="0" lang="vi-VN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Ư</a:t>
            </a: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ỚC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CHÚA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TR</a:t>
            </a:r>
            <a:r>
              <a:rPr kumimoji="0" lang="vi-VN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Ư</a:t>
            </a: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ỚC</a:t>
            </a:r>
          </a:p>
        </p:txBody>
      </p:sp>
      <p:sp>
        <p:nvSpPr>
          <p:cNvPr id="6" name="Scroll: Vertical 5">
            <a:extLst>
              <a:ext uri="{FF2B5EF4-FFF2-40B4-BE49-F238E27FC236}">
                <a16:creationId xmlns:a16="http://schemas.microsoft.com/office/drawing/2014/main" id="{9747D647-B092-4090-B09A-A617286477FC}"/>
              </a:ext>
            </a:extLst>
          </p:cNvPr>
          <p:cNvSpPr/>
          <p:nvPr/>
        </p:nvSpPr>
        <p:spPr>
          <a:xfrm>
            <a:off x="9777555" y="447259"/>
            <a:ext cx="2262090" cy="4994001"/>
          </a:xfrm>
          <a:prstGeom prst="verticalScroll">
            <a:avLst/>
          </a:prstGeom>
          <a:solidFill>
            <a:srgbClr val="FFFF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MỌI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SỰ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NG</a:t>
            </a:r>
            <a:r>
              <a:rPr kumimoji="0" lang="vi-VN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Ư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ỜI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SẼ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LO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CHO</a:t>
            </a:r>
          </a:p>
        </p:txBody>
      </p:sp>
    </p:spTree>
    <p:extLst>
      <p:ext uri="{BB962C8B-B14F-4D97-AF65-F5344CB8AC3E}">
        <p14:creationId xmlns:p14="http://schemas.microsoft.com/office/powerpoint/2010/main" val="2026920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800"/>
                            </p:stCondLst>
                            <p:childTnLst>
                              <p:par>
                                <p:cTn id="1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300"/>
                            </p:stCondLst>
                            <p:childTnLst>
                              <p:par>
                                <p:cTn id="1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5" grpId="0" animBg="1"/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24A4E883-FCB6-4A29-AED5-F00EFD997A30}"/>
              </a:ext>
            </a:extLst>
          </p:cNvPr>
          <p:cNvSpPr/>
          <p:nvPr/>
        </p:nvSpPr>
        <p:spPr>
          <a:xfrm>
            <a:off x="10761044" y="70948"/>
            <a:ext cx="1392283" cy="1386884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HÀNG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DỌC</a:t>
            </a:r>
          </a:p>
        </p:txBody>
      </p:sp>
      <p:sp>
        <p:nvSpPr>
          <p:cNvPr id="19" name="Star: 10 Points 18">
            <a:extLst>
              <a:ext uri="{FF2B5EF4-FFF2-40B4-BE49-F238E27FC236}">
                <a16:creationId xmlns:a16="http://schemas.microsoft.com/office/drawing/2014/main" id="{7DDA5614-72C5-4089-8576-05FAC9405CCA}"/>
              </a:ext>
            </a:extLst>
          </p:cNvPr>
          <p:cNvSpPr/>
          <p:nvPr/>
        </p:nvSpPr>
        <p:spPr>
          <a:xfrm>
            <a:off x="371772" y="192060"/>
            <a:ext cx="847427" cy="838200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</a:t>
            </a:r>
          </a:p>
        </p:txBody>
      </p:sp>
      <p:sp>
        <p:nvSpPr>
          <p:cNvPr id="20" name="Star: 10 Points 19">
            <a:extLst>
              <a:ext uri="{FF2B5EF4-FFF2-40B4-BE49-F238E27FC236}">
                <a16:creationId xmlns:a16="http://schemas.microsoft.com/office/drawing/2014/main" id="{4377D926-FFF0-449D-8291-15C3F23C6E24}"/>
              </a:ext>
            </a:extLst>
          </p:cNvPr>
          <p:cNvSpPr/>
          <p:nvPr/>
        </p:nvSpPr>
        <p:spPr>
          <a:xfrm>
            <a:off x="371771" y="1133261"/>
            <a:ext cx="847427" cy="838200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</a:t>
            </a:r>
          </a:p>
        </p:txBody>
      </p:sp>
      <p:sp>
        <p:nvSpPr>
          <p:cNvPr id="21" name="Star: 10 Points 20">
            <a:extLst>
              <a:ext uri="{FF2B5EF4-FFF2-40B4-BE49-F238E27FC236}">
                <a16:creationId xmlns:a16="http://schemas.microsoft.com/office/drawing/2014/main" id="{05ACA9F3-ECCA-4C89-9F0E-8AE8BB0F02AE}"/>
              </a:ext>
            </a:extLst>
          </p:cNvPr>
          <p:cNvSpPr/>
          <p:nvPr/>
        </p:nvSpPr>
        <p:spPr>
          <a:xfrm>
            <a:off x="371772" y="2074462"/>
            <a:ext cx="847427" cy="838200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</a:t>
            </a:r>
          </a:p>
        </p:txBody>
      </p:sp>
      <p:sp>
        <p:nvSpPr>
          <p:cNvPr id="22" name="Star: 10 Points 21">
            <a:extLst>
              <a:ext uri="{FF2B5EF4-FFF2-40B4-BE49-F238E27FC236}">
                <a16:creationId xmlns:a16="http://schemas.microsoft.com/office/drawing/2014/main" id="{6CA936C2-E6DD-4EEB-AE8C-6AC5FDE9CF3B}"/>
              </a:ext>
            </a:extLst>
          </p:cNvPr>
          <p:cNvSpPr/>
          <p:nvPr/>
        </p:nvSpPr>
        <p:spPr>
          <a:xfrm>
            <a:off x="371770" y="3015663"/>
            <a:ext cx="847427" cy="838200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</a:t>
            </a:r>
          </a:p>
        </p:txBody>
      </p:sp>
      <p:sp>
        <p:nvSpPr>
          <p:cNvPr id="23" name="Star: 10 Points 22">
            <a:extLst>
              <a:ext uri="{FF2B5EF4-FFF2-40B4-BE49-F238E27FC236}">
                <a16:creationId xmlns:a16="http://schemas.microsoft.com/office/drawing/2014/main" id="{D24EDBC7-07A1-4C4A-8613-55A57AE77FCF}"/>
              </a:ext>
            </a:extLst>
          </p:cNvPr>
          <p:cNvSpPr/>
          <p:nvPr/>
        </p:nvSpPr>
        <p:spPr>
          <a:xfrm>
            <a:off x="371769" y="3956864"/>
            <a:ext cx="847427" cy="838200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</a:t>
            </a: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36945A90-6059-4ECE-9C36-6FF5F46660D9}"/>
              </a:ext>
            </a:extLst>
          </p:cNvPr>
          <p:cNvSpPr/>
          <p:nvPr/>
        </p:nvSpPr>
        <p:spPr>
          <a:xfrm>
            <a:off x="0" y="5009558"/>
            <a:ext cx="12192000" cy="184844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vi-VN" sz="48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1.	</a:t>
            </a:r>
            <a:r>
              <a:rPr lang="vi-VN" sz="48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AI LÀ KẺ THẤY SÓI THÌ BỎ CHIÊN MÀ CHẠY?</a:t>
            </a:r>
            <a:endParaRPr lang="en-US" sz="4800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B01A5C12-AA89-47AE-895B-1AF67079AFA7}"/>
              </a:ext>
            </a:extLst>
          </p:cNvPr>
          <p:cNvSpPr/>
          <p:nvPr/>
        </p:nvSpPr>
        <p:spPr>
          <a:xfrm>
            <a:off x="0" y="5011743"/>
            <a:ext cx="12192000" cy="184844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vi-VN" sz="48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2.	</a:t>
            </a:r>
            <a:r>
              <a:rPr lang="vi-VN" sz="48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ĐẤNG NÀO BIẾT NHIỀU ĐIỀU VỀ CHÚA GIÊ-SU NHẤT?</a:t>
            </a:r>
            <a:endParaRPr lang="en-US" sz="4800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39BBEC83-34A9-4C4B-B177-CEB49A16F324}"/>
              </a:ext>
            </a:extLst>
          </p:cNvPr>
          <p:cNvSpPr/>
          <p:nvPr/>
        </p:nvSpPr>
        <p:spPr>
          <a:xfrm>
            <a:off x="13010" y="5014803"/>
            <a:ext cx="12192000" cy="184844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vi-VN" sz="48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3.	</a:t>
            </a:r>
            <a:r>
              <a:rPr lang="vi-VN" sz="48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MỤC TỬ NHÂN LÀNH ĐÃ HY SINH MẠNG SỐNG CHO AI?</a:t>
            </a:r>
            <a:endParaRPr lang="en-US" sz="4800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24BC8F9B-3F11-4DEF-B31D-276532F69042}"/>
              </a:ext>
            </a:extLst>
          </p:cNvPr>
          <p:cNvSpPr/>
          <p:nvPr/>
        </p:nvSpPr>
        <p:spPr>
          <a:xfrm>
            <a:off x="-4460" y="5022762"/>
            <a:ext cx="12192000" cy="184844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vi-VN" sz="40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4.	</a:t>
            </a:r>
            <a:r>
              <a:rPr lang="vi-VN" sz="40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TÔI CÒN CÓ NHỮNG CHIÊN KHÁC KHÔNG THUỘC RÀN NÀY. TÔI CŨNG PHẢI ĐƯA CHÚNG VỀ. CHÚNG SẼ … … TÔI.</a:t>
            </a:r>
            <a:endParaRPr lang="en-US" sz="4000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C3F75A0E-BD8A-48AC-85E7-76BAD3AC4E10}"/>
              </a:ext>
            </a:extLst>
          </p:cNvPr>
          <p:cNvSpPr/>
          <p:nvPr/>
        </p:nvSpPr>
        <p:spPr>
          <a:xfrm>
            <a:off x="-168" y="5044611"/>
            <a:ext cx="12192000" cy="184844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vi-VN" sz="40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5.	</a:t>
            </a:r>
            <a:r>
              <a:rPr lang="vi-VN" sz="40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CHÚA CHA … … TÔI, LÀ VÌ TÔI HY SINH MẠNG SỐNG MÌNH ĐỂ RỒI LẤY LẠI.</a:t>
            </a:r>
            <a:endParaRPr lang="en-US" sz="4000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DF157B5F-56E7-423B-A1EC-38CCE7E8A19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9246650"/>
              </p:ext>
            </p:extLst>
          </p:nvPr>
        </p:nvGraphicFramePr>
        <p:xfrm>
          <a:off x="1908312" y="70949"/>
          <a:ext cx="8163340" cy="4832355"/>
        </p:xfrm>
        <a:graphic>
          <a:graphicData uri="http://schemas.openxmlformats.org/drawingml/2006/table">
            <a:tbl>
              <a:tblPr firstRow="1" firstCol="1" bandRow="1"/>
              <a:tblGrid>
                <a:gridCol w="816334">
                  <a:extLst>
                    <a:ext uri="{9D8B030D-6E8A-4147-A177-3AD203B41FA5}">
                      <a16:colId xmlns:a16="http://schemas.microsoft.com/office/drawing/2014/main" val="135394970"/>
                    </a:ext>
                  </a:extLst>
                </a:gridCol>
                <a:gridCol w="816334">
                  <a:extLst>
                    <a:ext uri="{9D8B030D-6E8A-4147-A177-3AD203B41FA5}">
                      <a16:colId xmlns:a16="http://schemas.microsoft.com/office/drawing/2014/main" val="2510393270"/>
                    </a:ext>
                  </a:extLst>
                </a:gridCol>
                <a:gridCol w="816334">
                  <a:extLst>
                    <a:ext uri="{9D8B030D-6E8A-4147-A177-3AD203B41FA5}">
                      <a16:colId xmlns:a16="http://schemas.microsoft.com/office/drawing/2014/main" val="3837096116"/>
                    </a:ext>
                  </a:extLst>
                </a:gridCol>
                <a:gridCol w="816334">
                  <a:extLst>
                    <a:ext uri="{9D8B030D-6E8A-4147-A177-3AD203B41FA5}">
                      <a16:colId xmlns:a16="http://schemas.microsoft.com/office/drawing/2014/main" val="1054414705"/>
                    </a:ext>
                  </a:extLst>
                </a:gridCol>
                <a:gridCol w="816334">
                  <a:extLst>
                    <a:ext uri="{9D8B030D-6E8A-4147-A177-3AD203B41FA5}">
                      <a16:colId xmlns:a16="http://schemas.microsoft.com/office/drawing/2014/main" val="410553179"/>
                    </a:ext>
                  </a:extLst>
                </a:gridCol>
                <a:gridCol w="816334">
                  <a:extLst>
                    <a:ext uri="{9D8B030D-6E8A-4147-A177-3AD203B41FA5}">
                      <a16:colId xmlns:a16="http://schemas.microsoft.com/office/drawing/2014/main" val="2546199408"/>
                    </a:ext>
                  </a:extLst>
                </a:gridCol>
                <a:gridCol w="816334">
                  <a:extLst>
                    <a:ext uri="{9D8B030D-6E8A-4147-A177-3AD203B41FA5}">
                      <a16:colId xmlns:a16="http://schemas.microsoft.com/office/drawing/2014/main" val="399519272"/>
                    </a:ext>
                  </a:extLst>
                </a:gridCol>
                <a:gridCol w="816334">
                  <a:extLst>
                    <a:ext uri="{9D8B030D-6E8A-4147-A177-3AD203B41FA5}">
                      <a16:colId xmlns:a16="http://schemas.microsoft.com/office/drawing/2014/main" val="3073741634"/>
                    </a:ext>
                  </a:extLst>
                </a:gridCol>
                <a:gridCol w="816334">
                  <a:extLst>
                    <a:ext uri="{9D8B030D-6E8A-4147-A177-3AD203B41FA5}">
                      <a16:colId xmlns:a16="http://schemas.microsoft.com/office/drawing/2014/main" val="1040961611"/>
                    </a:ext>
                  </a:extLst>
                </a:gridCol>
                <a:gridCol w="816334">
                  <a:extLst>
                    <a:ext uri="{9D8B030D-6E8A-4147-A177-3AD203B41FA5}">
                      <a16:colId xmlns:a16="http://schemas.microsoft.com/office/drawing/2014/main" val="1999475007"/>
                    </a:ext>
                  </a:extLst>
                </a:gridCol>
              </a:tblGrid>
              <a:tr h="9664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K</a:t>
                      </a:r>
                      <a:endParaRPr lang="vi-VN" sz="5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Ẻ</a:t>
                      </a:r>
                      <a:endParaRPr lang="vi-VN" sz="5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L</a:t>
                      </a:r>
                      <a:endParaRPr lang="vi-VN" sz="5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À</a:t>
                      </a:r>
                      <a:endParaRPr lang="vi-VN" sz="5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M</a:t>
                      </a:r>
                      <a:endParaRPr lang="vi-VN" sz="5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T</a:t>
                      </a:r>
                      <a:endParaRPr lang="vi-VN" sz="5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H</a:t>
                      </a:r>
                      <a:endParaRPr lang="vi-VN" sz="5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U</a:t>
                      </a:r>
                      <a:endParaRPr lang="vi-VN" sz="5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Ê</a:t>
                      </a:r>
                      <a:endParaRPr lang="vi-VN" sz="5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5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28420180"/>
                  </a:ext>
                </a:extLst>
              </a:tr>
              <a:tr h="9664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5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5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C</a:t>
                      </a:r>
                      <a:endParaRPr lang="vi-VN" sz="5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H</a:t>
                      </a:r>
                      <a:endParaRPr lang="vi-VN" sz="5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Ú</a:t>
                      </a:r>
                      <a:endParaRPr lang="vi-VN" sz="5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A</a:t>
                      </a:r>
                      <a:endParaRPr lang="vi-VN" sz="5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C</a:t>
                      </a:r>
                      <a:endParaRPr lang="vi-VN" sz="5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H</a:t>
                      </a:r>
                      <a:endParaRPr lang="vi-VN" sz="5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A</a:t>
                      </a:r>
                      <a:endParaRPr lang="vi-VN" sz="5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5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01506724"/>
                  </a:ext>
                </a:extLst>
              </a:tr>
              <a:tr h="9664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Đ</a:t>
                      </a:r>
                      <a:endParaRPr lang="vi-VN" sz="5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O</a:t>
                      </a:r>
                      <a:endParaRPr lang="vi-VN" sz="5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À</a:t>
                      </a:r>
                      <a:endParaRPr lang="vi-VN" sz="5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N</a:t>
                      </a:r>
                      <a:endParaRPr lang="vi-VN" sz="5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C</a:t>
                      </a:r>
                      <a:endParaRPr lang="vi-VN" sz="5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H</a:t>
                      </a:r>
                      <a:endParaRPr lang="vi-VN" sz="5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I</a:t>
                      </a:r>
                      <a:endParaRPr lang="vi-VN" sz="5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Ê</a:t>
                      </a:r>
                      <a:endParaRPr lang="vi-VN" sz="5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N</a:t>
                      </a:r>
                      <a:endParaRPr lang="vi-VN" sz="5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5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65259826"/>
                  </a:ext>
                </a:extLst>
              </a:tr>
              <a:tr h="9664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N</a:t>
                      </a:r>
                      <a:endParaRPr lang="vi-VN" sz="5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G</a:t>
                      </a:r>
                      <a:endParaRPr lang="vi-VN" sz="5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H</a:t>
                      </a:r>
                      <a:endParaRPr lang="vi-VN" sz="5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E</a:t>
                      </a:r>
                      <a:endParaRPr lang="vi-VN" sz="5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T</a:t>
                      </a:r>
                      <a:endParaRPr lang="vi-VN" sz="5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I</a:t>
                      </a:r>
                      <a:endParaRPr lang="vi-VN" sz="5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Ế</a:t>
                      </a:r>
                      <a:endParaRPr lang="vi-VN" sz="5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N</a:t>
                      </a:r>
                      <a:endParaRPr lang="vi-VN" sz="5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G</a:t>
                      </a:r>
                      <a:endParaRPr lang="vi-VN" sz="5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5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55660936"/>
                  </a:ext>
                </a:extLst>
              </a:tr>
              <a:tr h="9664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5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5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Y</a:t>
                      </a:r>
                      <a:endParaRPr lang="vi-VN" sz="5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Ê</a:t>
                      </a:r>
                      <a:endParaRPr lang="vi-VN" sz="5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U</a:t>
                      </a:r>
                      <a:endParaRPr lang="vi-VN" sz="5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M</a:t>
                      </a:r>
                      <a:endParaRPr lang="vi-VN" sz="5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Ế</a:t>
                      </a:r>
                      <a:endParaRPr lang="vi-VN" sz="5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N</a:t>
                      </a:r>
                      <a:endParaRPr lang="vi-VN" sz="5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5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5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63113649"/>
                  </a:ext>
                </a:extLst>
              </a:tr>
            </a:tbl>
          </a:graphicData>
        </a:graphic>
      </p:graphicFrame>
      <p:sp>
        <p:nvSpPr>
          <p:cNvPr id="8" name="Rectangle 7">
            <a:extLst>
              <a:ext uri="{FF2B5EF4-FFF2-40B4-BE49-F238E27FC236}">
                <a16:creationId xmlns:a16="http://schemas.microsoft.com/office/drawing/2014/main" id="{2A09B039-CB37-4AEB-A147-EC62056F9C34}"/>
              </a:ext>
            </a:extLst>
          </p:cNvPr>
          <p:cNvSpPr/>
          <p:nvPr/>
        </p:nvSpPr>
        <p:spPr>
          <a:xfrm>
            <a:off x="1908312" y="65460"/>
            <a:ext cx="813600" cy="9648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3280CA54-2A84-4D5F-95AC-627AEFC369CA}"/>
              </a:ext>
            </a:extLst>
          </p:cNvPr>
          <p:cNvSpPr/>
          <p:nvPr/>
        </p:nvSpPr>
        <p:spPr>
          <a:xfrm>
            <a:off x="2721912" y="65460"/>
            <a:ext cx="813600" cy="9648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71D638D6-7109-4E9D-9263-5D43DF37F957}"/>
              </a:ext>
            </a:extLst>
          </p:cNvPr>
          <p:cNvSpPr/>
          <p:nvPr/>
        </p:nvSpPr>
        <p:spPr>
          <a:xfrm>
            <a:off x="3535512" y="65460"/>
            <a:ext cx="813600" cy="9648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0E505BC3-B033-4301-A3EB-CCB4AA48E944}"/>
              </a:ext>
            </a:extLst>
          </p:cNvPr>
          <p:cNvSpPr/>
          <p:nvPr/>
        </p:nvSpPr>
        <p:spPr>
          <a:xfrm>
            <a:off x="4349112" y="65460"/>
            <a:ext cx="813600" cy="9648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909F9208-E0DC-4D44-A129-F0585C9D70BB}"/>
              </a:ext>
            </a:extLst>
          </p:cNvPr>
          <p:cNvSpPr/>
          <p:nvPr/>
        </p:nvSpPr>
        <p:spPr>
          <a:xfrm>
            <a:off x="5162712" y="65460"/>
            <a:ext cx="813600" cy="9648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8CC16698-B46F-492B-969A-C416F3E3C56A}"/>
              </a:ext>
            </a:extLst>
          </p:cNvPr>
          <p:cNvSpPr/>
          <p:nvPr/>
        </p:nvSpPr>
        <p:spPr>
          <a:xfrm>
            <a:off x="5989982" y="65460"/>
            <a:ext cx="813600" cy="9648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72945F12-4D58-4E38-B9E7-105A0C966ACD}"/>
              </a:ext>
            </a:extLst>
          </p:cNvPr>
          <p:cNvSpPr/>
          <p:nvPr/>
        </p:nvSpPr>
        <p:spPr>
          <a:xfrm>
            <a:off x="6804000" y="69981"/>
            <a:ext cx="813600" cy="9648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7CCD575D-84D3-4A1D-BD30-A636B0569D8F}"/>
              </a:ext>
            </a:extLst>
          </p:cNvPr>
          <p:cNvSpPr/>
          <p:nvPr/>
        </p:nvSpPr>
        <p:spPr>
          <a:xfrm>
            <a:off x="7617600" y="65460"/>
            <a:ext cx="813600" cy="9648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15BEF49F-31F1-4D28-AD50-8B93E732756A}"/>
              </a:ext>
            </a:extLst>
          </p:cNvPr>
          <p:cNvSpPr/>
          <p:nvPr/>
        </p:nvSpPr>
        <p:spPr>
          <a:xfrm>
            <a:off x="8431618" y="65460"/>
            <a:ext cx="813600" cy="9648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69E849ED-9CC3-45A7-A7DA-11F5C6FD7B7F}"/>
              </a:ext>
            </a:extLst>
          </p:cNvPr>
          <p:cNvSpPr/>
          <p:nvPr/>
        </p:nvSpPr>
        <p:spPr>
          <a:xfrm>
            <a:off x="3535512" y="1019913"/>
            <a:ext cx="813600" cy="9648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F0E3A5DC-6139-4E34-88E0-E64BBAB8CC63}"/>
              </a:ext>
            </a:extLst>
          </p:cNvPr>
          <p:cNvSpPr/>
          <p:nvPr/>
        </p:nvSpPr>
        <p:spPr>
          <a:xfrm>
            <a:off x="4349112" y="1019913"/>
            <a:ext cx="813600" cy="9648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4B4CB1AF-417E-4966-A8E6-A1C57F675F97}"/>
              </a:ext>
            </a:extLst>
          </p:cNvPr>
          <p:cNvSpPr/>
          <p:nvPr/>
        </p:nvSpPr>
        <p:spPr>
          <a:xfrm>
            <a:off x="5162712" y="1019913"/>
            <a:ext cx="813600" cy="9648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97" name="Rectangle 96">
            <a:extLst>
              <a:ext uri="{FF2B5EF4-FFF2-40B4-BE49-F238E27FC236}">
                <a16:creationId xmlns:a16="http://schemas.microsoft.com/office/drawing/2014/main" id="{520914A3-EDC4-4700-A5DB-FD43761F319B}"/>
              </a:ext>
            </a:extLst>
          </p:cNvPr>
          <p:cNvSpPr/>
          <p:nvPr/>
        </p:nvSpPr>
        <p:spPr>
          <a:xfrm>
            <a:off x="5989982" y="1019913"/>
            <a:ext cx="813600" cy="9648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98" name="Rectangle 97">
            <a:extLst>
              <a:ext uri="{FF2B5EF4-FFF2-40B4-BE49-F238E27FC236}">
                <a16:creationId xmlns:a16="http://schemas.microsoft.com/office/drawing/2014/main" id="{620DBA90-4C63-49DF-BEB8-231CDC5CB6E4}"/>
              </a:ext>
            </a:extLst>
          </p:cNvPr>
          <p:cNvSpPr/>
          <p:nvPr/>
        </p:nvSpPr>
        <p:spPr>
          <a:xfrm>
            <a:off x="6804000" y="1024434"/>
            <a:ext cx="813600" cy="9648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99" name="Rectangle 98">
            <a:extLst>
              <a:ext uri="{FF2B5EF4-FFF2-40B4-BE49-F238E27FC236}">
                <a16:creationId xmlns:a16="http://schemas.microsoft.com/office/drawing/2014/main" id="{9DFCCDC2-7E9D-46D1-8945-66DD66EAE93A}"/>
              </a:ext>
            </a:extLst>
          </p:cNvPr>
          <p:cNvSpPr/>
          <p:nvPr/>
        </p:nvSpPr>
        <p:spPr>
          <a:xfrm>
            <a:off x="7617600" y="1019913"/>
            <a:ext cx="813600" cy="9648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00" name="Rectangle 99">
            <a:extLst>
              <a:ext uri="{FF2B5EF4-FFF2-40B4-BE49-F238E27FC236}">
                <a16:creationId xmlns:a16="http://schemas.microsoft.com/office/drawing/2014/main" id="{31A3E2F9-9025-4F9E-8BD4-4EC7467A9A35}"/>
              </a:ext>
            </a:extLst>
          </p:cNvPr>
          <p:cNvSpPr/>
          <p:nvPr/>
        </p:nvSpPr>
        <p:spPr>
          <a:xfrm>
            <a:off x="8431618" y="1019913"/>
            <a:ext cx="813600" cy="9648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01" name="Rectangle 100">
            <a:extLst>
              <a:ext uri="{FF2B5EF4-FFF2-40B4-BE49-F238E27FC236}">
                <a16:creationId xmlns:a16="http://schemas.microsoft.com/office/drawing/2014/main" id="{3E3DEF16-908B-453C-9887-D90CC0A98416}"/>
              </a:ext>
            </a:extLst>
          </p:cNvPr>
          <p:cNvSpPr/>
          <p:nvPr/>
        </p:nvSpPr>
        <p:spPr>
          <a:xfrm>
            <a:off x="1908312" y="1993755"/>
            <a:ext cx="813600" cy="9648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02" name="Rectangle 101">
            <a:extLst>
              <a:ext uri="{FF2B5EF4-FFF2-40B4-BE49-F238E27FC236}">
                <a16:creationId xmlns:a16="http://schemas.microsoft.com/office/drawing/2014/main" id="{76CF38F9-A6DF-4174-88B2-D70BEAAA47F6}"/>
              </a:ext>
            </a:extLst>
          </p:cNvPr>
          <p:cNvSpPr/>
          <p:nvPr/>
        </p:nvSpPr>
        <p:spPr>
          <a:xfrm>
            <a:off x="2721912" y="1993755"/>
            <a:ext cx="813600" cy="9648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03" name="Rectangle 102">
            <a:extLst>
              <a:ext uri="{FF2B5EF4-FFF2-40B4-BE49-F238E27FC236}">
                <a16:creationId xmlns:a16="http://schemas.microsoft.com/office/drawing/2014/main" id="{E42C4B9F-8559-4223-9316-72EDCDD8221D}"/>
              </a:ext>
            </a:extLst>
          </p:cNvPr>
          <p:cNvSpPr/>
          <p:nvPr/>
        </p:nvSpPr>
        <p:spPr>
          <a:xfrm>
            <a:off x="3535512" y="1993755"/>
            <a:ext cx="813600" cy="9648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04" name="Rectangle 103">
            <a:extLst>
              <a:ext uri="{FF2B5EF4-FFF2-40B4-BE49-F238E27FC236}">
                <a16:creationId xmlns:a16="http://schemas.microsoft.com/office/drawing/2014/main" id="{F8C62ECA-92CA-44C2-A34B-431ED0CC6082}"/>
              </a:ext>
            </a:extLst>
          </p:cNvPr>
          <p:cNvSpPr/>
          <p:nvPr/>
        </p:nvSpPr>
        <p:spPr>
          <a:xfrm>
            <a:off x="4349112" y="1993755"/>
            <a:ext cx="813600" cy="9648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05" name="Rectangle 104">
            <a:extLst>
              <a:ext uri="{FF2B5EF4-FFF2-40B4-BE49-F238E27FC236}">
                <a16:creationId xmlns:a16="http://schemas.microsoft.com/office/drawing/2014/main" id="{AC2CE2B2-52CF-4435-96B9-B444F6946BFD}"/>
              </a:ext>
            </a:extLst>
          </p:cNvPr>
          <p:cNvSpPr/>
          <p:nvPr/>
        </p:nvSpPr>
        <p:spPr>
          <a:xfrm>
            <a:off x="5162712" y="1993755"/>
            <a:ext cx="813600" cy="9648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06" name="Rectangle 105">
            <a:extLst>
              <a:ext uri="{FF2B5EF4-FFF2-40B4-BE49-F238E27FC236}">
                <a16:creationId xmlns:a16="http://schemas.microsoft.com/office/drawing/2014/main" id="{AB52ACB9-4553-4860-9CA5-F2DA8D110B2F}"/>
              </a:ext>
            </a:extLst>
          </p:cNvPr>
          <p:cNvSpPr/>
          <p:nvPr/>
        </p:nvSpPr>
        <p:spPr>
          <a:xfrm>
            <a:off x="5989982" y="1993755"/>
            <a:ext cx="813600" cy="9648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07" name="Rectangle 106">
            <a:extLst>
              <a:ext uri="{FF2B5EF4-FFF2-40B4-BE49-F238E27FC236}">
                <a16:creationId xmlns:a16="http://schemas.microsoft.com/office/drawing/2014/main" id="{03D3FEC8-3692-4482-B82C-36CAAAA423DE}"/>
              </a:ext>
            </a:extLst>
          </p:cNvPr>
          <p:cNvSpPr/>
          <p:nvPr/>
        </p:nvSpPr>
        <p:spPr>
          <a:xfrm>
            <a:off x="6804000" y="1998276"/>
            <a:ext cx="813600" cy="9648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id="{DC770309-ADFF-4DC6-BFF6-146D1BD49835}"/>
              </a:ext>
            </a:extLst>
          </p:cNvPr>
          <p:cNvSpPr/>
          <p:nvPr/>
        </p:nvSpPr>
        <p:spPr>
          <a:xfrm>
            <a:off x="7617600" y="1993755"/>
            <a:ext cx="813600" cy="9648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E64682F4-B08D-4C07-8A0E-6C01750EB7E5}"/>
              </a:ext>
            </a:extLst>
          </p:cNvPr>
          <p:cNvSpPr/>
          <p:nvPr/>
        </p:nvSpPr>
        <p:spPr>
          <a:xfrm>
            <a:off x="8431618" y="1993755"/>
            <a:ext cx="813600" cy="9648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10" name="Rectangle 109">
            <a:extLst>
              <a:ext uri="{FF2B5EF4-FFF2-40B4-BE49-F238E27FC236}">
                <a16:creationId xmlns:a16="http://schemas.microsoft.com/office/drawing/2014/main" id="{0FB15C57-871E-470B-B4A5-C0DF1860F4DC}"/>
              </a:ext>
            </a:extLst>
          </p:cNvPr>
          <p:cNvSpPr/>
          <p:nvPr/>
        </p:nvSpPr>
        <p:spPr>
          <a:xfrm>
            <a:off x="1908312" y="2952729"/>
            <a:ext cx="813600" cy="9648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11" name="Rectangle 110">
            <a:extLst>
              <a:ext uri="{FF2B5EF4-FFF2-40B4-BE49-F238E27FC236}">
                <a16:creationId xmlns:a16="http://schemas.microsoft.com/office/drawing/2014/main" id="{0EC96492-25E0-496C-81A4-EE17BE4770A5}"/>
              </a:ext>
            </a:extLst>
          </p:cNvPr>
          <p:cNvSpPr/>
          <p:nvPr/>
        </p:nvSpPr>
        <p:spPr>
          <a:xfrm>
            <a:off x="2721912" y="2952729"/>
            <a:ext cx="813600" cy="9648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12" name="Rectangle 111">
            <a:extLst>
              <a:ext uri="{FF2B5EF4-FFF2-40B4-BE49-F238E27FC236}">
                <a16:creationId xmlns:a16="http://schemas.microsoft.com/office/drawing/2014/main" id="{CA4FDBFC-B7E9-4EEB-BC5B-1457F29FF5DA}"/>
              </a:ext>
            </a:extLst>
          </p:cNvPr>
          <p:cNvSpPr/>
          <p:nvPr/>
        </p:nvSpPr>
        <p:spPr>
          <a:xfrm>
            <a:off x="3535512" y="2952729"/>
            <a:ext cx="813600" cy="9648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13" name="Rectangle 112">
            <a:extLst>
              <a:ext uri="{FF2B5EF4-FFF2-40B4-BE49-F238E27FC236}">
                <a16:creationId xmlns:a16="http://schemas.microsoft.com/office/drawing/2014/main" id="{FF2173FA-097F-4BF0-BDB2-269EA556884E}"/>
              </a:ext>
            </a:extLst>
          </p:cNvPr>
          <p:cNvSpPr/>
          <p:nvPr/>
        </p:nvSpPr>
        <p:spPr>
          <a:xfrm>
            <a:off x="4349112" y="2952729"/>
            <a:ext cx="813600" cy="9648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14" name="Rectangle 113">
            <a:extLst>
              <a:ext uri="{FF2B5EF4-FFF2-40B4-BE49-F238E27FC236}">
                <a16:creationId xmlns:a16="http://schemas.microsoft.com/office/drawing/2014/main" id="{B35FF2BA-543A-478A-8884-9D9B500D53E8}"/>
              </a:ext>
            </a:extLst>
          </p:cNvPr>
          <p:cNvSpPr/>
          <p:nvPr/>
        </p:nvSpPr>
        <p:spPr>
          <a:xfrm>
            <a:off x="5162712" y="2952729"/>
            <a:ext cx="813600" cy="9648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15" name="Rectangle 114">
            <a:extLst>
              <a:ext uri="{FF2B5EF4-FFF2-40B4-BE49-F238E27FC236}">
                <a16:creationId xmlns:a16="http://schemas.microsoft.com/office/drawing/2014/main" id="{D4343D58-A903-4142-B177-2837BCD7D699}"/>
              </a:ext>
            </a:extLst>
          </p:cNvPr>
          <p:cNvSpPr/>
          <p:nvPr/>
        </p:nvSpPr>
        <p:spPr>
          <a:xfrm>
            <a:off x="5989982" y="2952729"/>
            <a:ext cx="813600" cy="9648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16" name="Rectangle 115">
            <a:extLst>
              <a:ext uri="{FF2B5EF4-FFF2-40B4-BE49-F238E27FC236}">
                <a16:creationId xmlns:a16="http://schemas.microsoft.com/office/drawing/2014/main" id="{B916D41B-084F-4720-A6D6-4E56A50B9B37}"/>
              </a:ext>
            </a:extLst>
          </p:cNvPr>
          <p:cNvSpPr/>
          <p:nvPr/>
        </p:nvSpPr>
        <p:spPr>
          <a:xfrm>
            <a:off x="6804000" y="2957250"/>
            <a:ext cx="813600" cy="9648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17" name="Rectangle 116">
            <a:extLst>
              <a:ext uri="{FF2B5EF4-FFF2-40B4-BE49-F238E27FC236}">
                <a16:creationId xmlns:a16="http://schemas.microsoft.com/office/drawing/2014/main" id="{F5C73B60-CE44-45F7-A9E2-992BDD8088C5}"/>
              </a:ext>
            </a:extLst>
          </p:cNvPr>
          <p:cNvSpPr/>
          <p:nvPr/>
        </p:nvSpPr>
        <p:spPr>
          <a:xfrm>
            <a:off x="7617600" y="2952729"/>
            <a:ext cx="813600" cy="9648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18" name="Rectangle 117">
            <a:extLst>
              <a:ext uri="{FF2B5EF4-FFF2-40B4-BE49-F238E27FC236}">
                <a16:creationId xmlns:a16="http://schemas.microsoft.com/office/drawing/2014/main" id="{3CB33D28-62E0-45F8-8221-A87A34C9F5C5}"/>
              </a:ext>
            </a:extLst>
          </p:cNvPr>
          <p:cNvSpPr/>
          <p:nvPr/>
        </p:nvSpPr>
        <p:spPr>
          <a:xfrm>
            <a:off x="8431618" y="2952729"/>
            <a:ext cx="813600" cy="9648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21" name="Rectangle 120">
            <a:extLst>
              <a:ext uri="{FF2B5EF4-FFF2-40B4-BE49-F238E27FC236}">
                <a16:creationId xmlns:a16="http://schemas.microsoft.com/office/drawing/2014/main" id="{D0B61B74-DA39-42E8-B1A5-C158ED23B150}"/>
              </a:ext>
            </a:extLst>
          </p:cNvPr>
          <p:cNvSpPr/>
          <p:nvPr/>
        </p:nvSpPr>
        <p:spPr>
          <a:xfrm>
            <a:off x="3535512" y="3925266"/>
            <a:ext cx="813600" cy="9648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22" name="Rectangle 121">
            <a:extLst>
              <a:ext uri="{FF2B5EF4-FFF2-40B4-BE49-F238E27FC236}">
                <a16:creationId xmlns:a16="http://schemas.microsoft.com/office/drawing/2014/main" id="{D203929D-59E7-404C-A630-DC32FD1D2639}"/>
              </a:ext>
            </a:extLst>
          </p:cNvPr>
          <p:cNvSpPr/>
          <p:nvPr/>
        </p:nvSpPr>
        <p:spPr>
          <a:xfrm>
            <a:off x="4349112" y="3925266"/>
            <a:ext cx="813600" cy="9648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23" name="Rectangle 122">
            <a:extLst>
              <a:ext uri="{FF2B5EF4-FFF2-40B4-BE49-F238E27FC236}">
                <a16:creationId xmlns:a16="http://schemas.microsoft.com/office/drawing/2014/main" id="{175250BE-B2D9-4525-8674-24BBCC5D47CC}"/>
              </a:ext>
            </a:extLst>
          </p:cNvPr>
          <p:cNvSpPr/>
          <p:nvPr/>
        </p:nvSpPr>
        <p:spPr>
          <a:xfrm>
            <a:off x="5162712" y="3925266"/>
            <a:ext cx="813600" cy="9648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24" name="Rectangle 123">
            <a:extLst>
              <a:ext uri="{FF2B5EF4-FFF2-40B4-BE49-F238E27FC236}">
                <a16:creationId xmlns:a16="http://schemas.microsoft.com/office/drawing/2014/main" id="{0864FB2F-70F2-4E32-82E6-FC902CCB268D}"/>
              </a:ext>
            </a:extLst>
          </p:cNvPr>
          <p:cNvSpPr/>
          <p:nvPr/>
        </p:nvSpPr>
        <p:spPr>
          <a:xfrm>
            <a:off x="5989982" y="3925266"/>
            <a:ext cx="813600" cy="9648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25" name="Rectangle 124">
            <a:extLst>
              <a:ext uri="{FF2B5EF4-FFF2-40B4-BE49-F238E27FC236}">
                <a16:creationId xmlns:a16="http://schemas.microsoft.com/office/drawing/2014/main" id="{093090FD-4EA1-4595-AF8C-D4EF81AF2F8D}"/>
              </a:ext>
            </a:extLst>
          </p:cNvPr>
          <p:cNvSpPr/>
          <p:nvPr/>
        </p:nvSpPr>
        <p:spPr>
          <a:xfrm>
            <a:off x="6804000" y="3929787"/>
            <a:ext cx="813600" cy="9648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26" name="Rectangle 125">
            <a:extLst>
              <a:ext uri="{FF2B5EF4-FFF2-40B4-BE49-F238E27FC236}">
                <a16:creationId xmlns:a16="http://schemas.microsoft.com/office/drawing/2014/main" id="{8E707144-F364-432B-842E-F4E74FFF42AF}"/>
              </a:ext>
            </a:extLst>
          </p:cNvPr>
          <p:cNvSpPr/>
          <p:nvPr/>
        </p:nvSpPr>
        <p:spPr>
          <a:xfrm>
            <a:off x="7617600" y="3925266"/>
            <a:ext cx="813600" cy="9648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456403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5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0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5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6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9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0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1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4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5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0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1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4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5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6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7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9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50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1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2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6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9" dur="11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114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2" dur="115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114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5" dur="115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1149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8" dur="115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114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71" dur="115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114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74" dur="115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114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77" dur="115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1149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80" dur="115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1149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83" dur="115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1149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85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6" fill="hold">
                      <p:stCondLst>
                        <p:cond delay="0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0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2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93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94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5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7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98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99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0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2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03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04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5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7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08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09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0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2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13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4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5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7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18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9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0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2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23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24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5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29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32" dur="115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1149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35" dur="115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1149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38" dur="115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1149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41" dur="115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1149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44" dur="115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1149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47" dur="115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114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50" dur="115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1149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5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3" fill="hold">
                      <p:stCondLst>
                        <p:cond delay="0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7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9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60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61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2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4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65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66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7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9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70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71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2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74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75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76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7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79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80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81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2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4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85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86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7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9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90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91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2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4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95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96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7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9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00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01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2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06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8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09" dur="115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1149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12" dur="115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1149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4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15" dur="115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1149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18" dur="115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1149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0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21" dur="115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1149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24" dur="115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1149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6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27" dur="115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1149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9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30" dur="115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1149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2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33" dur="115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1149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235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6" fill="hold">
                      <p:stCondLst>
                        <p:cond delay="0"/>
                      </p:stCondLst>
                      <p:childTnLst>
                        <p:par>
                          <p:cTn id="237" fill="hold">
                            <p:stCondLst>
                              <p:cond delay="0"/>
                            </p:stCondLst>
                            <p:childTnLst>
                              <p:par>
                                <p:cTn id="23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0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1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2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43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44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5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6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7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48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49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0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1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52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53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54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5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6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57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58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59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0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1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2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63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64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5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6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7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68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69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0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1" fill="hold">
                      <p:stCondLst>
                        <p:cond delay="indefinite"/>
                      </p:stCondLst>
                      <p:childTnLst>
                        <p:par>
                          <p:cTn id="272" fill="hold">
                            <p:stCondLst>
                              <p:cond delay="0"/>
                            </p:stCondLst>
                            <p:childTnLst>
                              <p:par>
                                <p:cTn id="273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74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6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77" dur="115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1149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9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80" dur="115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1149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2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83" dur="115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1149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5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86" dur="115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1149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8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89" dur="115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1149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1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92" dur="115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1149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294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5" fill="hold">
                      <p:stCondLst>
                        <p:cond delay="0"/>
                      </p:stCondLst>
                      <p:childTnLst>
                        <p:par>
                          <p:cTn id="296" fill="hold">
                            <p:stCondLst>
                              <p:cond delay="0"/>
                            </p:stCondLst>
                            <p:childTnLst>
                              <p:par>
                                <p:cTn id="29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9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1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02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03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4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6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07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08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9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11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12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13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4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16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17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18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9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21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22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23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4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26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27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28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9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31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32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33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4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36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37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38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9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41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42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43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4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5" fill="hold">
                      <p:stCondLst>
                        <p:cond delay="indefinite"/>
                      </p:stCondLst>
                      <p:childTnLst>
                        <p:par>
                          <p:cTn id="346" fill="hold">
                            <p:stCondLst>
                              <p:cond delay="0"/>
                            </p:stCondLst>
                            <p:childTnLst>
                              <p:par>
                                <p:cTn id="347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48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0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51" dur="115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2" dur="1" fill="hold">
                                          <p:stCondLst>
                                            <p:cond delay="1149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3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54" dur="115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5" dur="1" fill="hold">
                                          <p:stCondLst>
                                            <p:cond delay="1149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6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57" dur="115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1149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9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60" dur="115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1" dur="1" fill="hold">
                                          <p:stCondLst>
                                            <p:cond delay="1149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2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63" dur="115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4" dur="1" fill="hold">
                                          <p:stCondLst>
                                            <p:cond delay="1149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5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66" dur="115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7" dur="1" fill="hold">
                                          <p:stCondLst>
                                            <p:cond delay="1149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8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69" dur="115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1149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1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72" dur="115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3" dur="1" fill="hold">
                                          <p:stCondLst>
                                            <p:cond delay="1149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4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75" dur="115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6" dur="1" fill="hold">
                                          <p:stCondLst>
                                            <p:cond delay="1149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  <p:bldLst>
      <p:bldP spid="66" grpId="0" animBg="1"/>
      <p:bldP spid="66" grpId="1" animBg="1"/>
      <p:bldP spid="67" grpId="0" animBg="1"/>
      <p:bldP spid="67" grpId="1" animBg="1"/>
      <p:bldP spid="68" grpId="0" animBg="1"/>
      <p:bldP spid="68" grpId="1" animBg="1"/>
      <p:bldP spid="75" grpId="0" animBg="1"/>
      <p:bldP spid="75" grpId="1" animBg="1"/>
      <p:bldP spid="77" grpId="0" animBg="1"/>
      <p:bldP spid="77" grpId="1" animBg="1"/>
      <p:bldP spid="8" grpId="0" animBg="1"/>
      <p:bldP spid="8" grpId="1" animBg="1"/>
      <p:bldP spid="78" grpId="0" animBg="1"/>
      <p:bldP spid="78" grpId="1" animBg="1"/>
      <p:bldP spid="85" grpId="0" animBg="1"/>
      <p:bldP spid="85" grpId="1" animBg="1"/>
      <p:bldP spid="86" grpId="0" animBg="1"/>
      <p:bldP spid="86" grpId="1" animBg="1"/>
      <p:bldP spid="87" grpId="0" animBg="1"/>
      <p:bldP spid="87" grpId="1" animBg="1"/>
      <p:bldP spid="88" grpId="0" animBg="1"/>
      <p:bldP spid="88" grpId="1" animBg="1"/>
      <p:bldP spid="89" grpId="0" animBg="1"/>
      <p:bldP spid="89" grpId="1" animBg="1"/>
      <p:bldP spid="90" grpId="0" animBg="1"/>
      <p:bldP spid="90" grpId="1" animBg="1"/>
      <p:bldP spid="91" grpId="0" animBg="1"/>
      <p:bldP spid="91" grpId="1" animBg="1"/>
      <p:bldP spid="94" grpId="0" animBg="1"/>
      <p:bldP spid="94" grpId="1" animBg="1"/>
      <p:bldP spid="95" grpId="0" animBg="1"/>
      <p:bldP spid="95" grpId="1" animBg="1"/>
      <p:bldP spid="96" grpId="0" animBg="1"/>
      <p:bldP spid="96" grpId="1" animBg="1"/>
      <p:bldP spid="97" grpId="0" animBg="1"/>
      <p:bldP spid="97" grpId="1" animBg="1"/>
      <p:bldP spid="98" grpId="0" animBg="1"/>
      <p:bldP spid="98" grpId="1" animBg="1"/>
      <p:bldP spid="99" grpId="0" animBg="1"/>
      <p:bldP spid="99" grpId="1" animBg="1"/>
      <p:bldP spid="100" grpId="0" animBg="1"/>
      <p:bldP spid="100" grpId="1" animBg="1"/>
      <p:bldP spid="101" grpId="0" animBg="1"/>
      <p:bldP spid="101" grpId="1" animBg="1"/>
      <p:bldP spid="102" grpId="0" animBg="1"/>
      <p:bldP spid="102" grpId="1" animBg="1"/>
      <p:bldP spid="103" grpId="0" animBg="1"/>
      <p:bldP spid="103" grpId="1" animBg="1"/>
      <p:bldP spid="104" grpId="0" animBg="1"/>
      <p:bldP spid="104" grpId="1" animBg="1"/>
      <p:bldP spid="105" grpId="0" animBg="1"/>
      <p:bldP spid="105" grpId="1" animBg="1"/>
      <p:bldP spid="106" grpId="0" animBg="1"/>
      <p:bldP spid="106" grpId="1" animBg="1"/>
      <p:bldP spid="107" grpId="0" animBg="1"/>
      <p:bldP spid="107" grpId="1" animBg="1"/>
      <p:bldP spid="108" grpId="0" animBg="1"/>
      <p:bldP spid="108" grpId="1" animBg="1"/>
      <p:bldP spid="109" grpId="0" animBg="1"/>
      <p:bldP spid="109" grpId="1" animBg="1"/>
      <p:bldP spid="110" grpId="0" animBg="1"/>
      <p:bldP spid="110" grpId="1" animBg="1"/>
      <p:bldP spid="111" grpId="0" animBg="1"/>
      <p:bldP spid="111" grpId="1" animBg="1"/>
      <p:bldP spid="112" grpId="0" animBg="1"/>
      <p:bldP spid="112" grpId="1" animBg="1"/>
      <p:bldP spid="113" grpId="0" animBg="1"/>
      <p:bldP spid="113" grpId="1" animBg="1"/>
      <p:bldP spid="114" grpId="0" animBg="1"/>
      <p:bldP spid="114" grpId="1" animBg="1"/>
      <p:bldP spid="115" grpId="0" animBg="1"/>
      <p:bldP spid="115" grpId="1" animBg="1"/>
      <p:bldP spid="116" grpId="0" animBg="1"/>
      <p:bldP spid="116" grpId="1" animBg="1"/>
      <p:bldP spid="117" grpId="0" animBg="1"/>
      <p:bldP spid="117" grpId="1" animBg="1"/>
      <p:bldP spid="118" grpId="0" animBg="1"/>
      <p:bldP spid="118" grpId="1" animBg="1"/>
      <p:bldP spid="121" grpId="0" animBg="1"/>
      <p:bldP spid="121" grpId="1" animBg="1"/>
      <p:bldP spid="122" grpId="0" animBg="1"/>
      <p:bldP spid="122" grpId="1" animBg="1"/>
      <p:bldP spid="123" grpId="0" animBg="1"/>
      <p:bldP spid="123" grpId="1" animBg="1"/>
      <p:bldP spid="124" grpId="0" animBg="1"/>
      <p:bldP spid="124" grpId="1" animBg="1"/>
      <p:bldP spid="125" grpId="0" animBg="1"/>
      <p:bldP spid="125" grpId="1" animBg="1"/>
      <p:bldP spid="126" grpId="0" animBg="1"/>
      <p:bldP spid="126" grpI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V.A – Tiếng Vỗ Tay">
            <a:hlinkClick r:id="" action="ppaction://media"/>
            <a:extLst>
              <a:ext uri="{FF2B5EF4-FFF2-40B4-BE49-F238E27FC236}">
                <a16:creationId xmlns:a16="http://schemas.microsoft.com/office/drawing/2014/main" id="{DCA2C0E7-7A17-45D2-8D21-7AB7604638BB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11369675" y="1654175"/>
            <a:ext cx="406400" cy="406400"/>
          </a:xfrm>
          <a:prstGeom prst="rect">
            <a:avLst/>
          </a:prstGeom>
        </p:spPr>
      </p:pic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ABD6B374-87C3-4C68-9ACD-21317E6E8A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8676572"/>
              </p:ext>
            </p:extLst>
          </p:nvPr>
        </p:nvGraphicFramePr>
        <p:xfrm>
          <a:off x="834887" y="702364"/>
          <a:ext cx="10534790" cy="5512905"/>
        </p:xfrm>
        <a:graphic>
          <a:graphicData uri="http://schemas.openxmlformats.org/drawingml/2006/table">
            <a:tbl>
              <a:tblPr firstRow="1" firstCol="1" bandRow="1"/>
              <a:tblGrid>
                <a:gridCol w="1053479">
                  <a:extLst>
                    <a:ext uri="{9D8B030D-6E8A-4147-A177-3AD203B41FA5}">
                      <a16:colId xmlns:a16="http://schemas.microsoft.com/office/drawing/2014/main" val="1978606483"/>
                    </a:ext>
                  </a:extLst>
                </a:gridCol>
                <a:gridCol w="1053479">
                  <a:extLst>
                    <a:ext uri="{9D8B030D-6E8A-4147-A177-3AD203B41FA5}">
                      <a16:colId xmlns:a16="http://schemas.microsoft.com/office/drawing/2014/main" val="2375758981"/>
                    </a:ext>
                  </a:extLst>
                </a:gridCol>
                <a:gridCol w="1053479">
                  <a:extLst>
                    <a:ext uri="{9D8B030D-6E8A-4147-A177-3AD203B41FA5}">
                      <a16:colId xmlns:a16="http://schemas.microsoft.com/office/drawing/2014/main" val="3326567872"/>
                    </a:ext>
                  </a:extLst>
                </a:gridCol>
                <a:gridCol w="1053479">
                  <a:extLst>
                    <a:ext uri="{9D8B030D-6E8A-4147-A177-3AD203B41FA5}">
                      <a16:colId xmlns:a16="http://schemas.microsoft.com/office/drawing/2014/main" val="1202011200"/>
                    </a:ext>
                  </a:extLst>
                </a:gridCol>
                <a:gridCol w="1053479">
                  <a:extLst>
                    <a:ext uri="{9D8B030D-6E8A-4147-A177-3AD203B41FA5}">
                      <a16:colId xmlns:a16="http://schemas.microsoft.com/office/drawing/2014/main" val="3326666081"/>
                    </a:ext>
                  </a:extLst>
                </a:gridCol>
                <a:gridCol w="1053479">
                  <a:extLst>
                    <a:ext uri="{9D8B030D-6E8A-4147-A177-3AD203B41FA5}">
                      <a16:colId xmlns:a16="http://schemas.microsoft.com/office/drawing/2014/main" val="3575011429"/>
                    </a:ext>
                  </a:extLst>
                </a:gridCol>
                <a:gridCol w="1053479">
                  <a:extLst>
                    <a:ext uri="{9D8B030D-6E8A-4147-A177-3AD203B41FA5}">
                      <a16:colId xmlns:a16="http://schemas.microsoft.com/office/drawing/2014/main" val="3669259258"/>
                    </a:ext>
                  </a:extLst>
                </a:gridCol>
                <a:gridCol w="1053479">
                  <a:extLst>
                    <a:ext uri="{9D8B030D-6E8A-4147-A177-3AD203B41FA5}">
                      <a16:colId xmlns:a16="http://schemas.microsoft.com/office/drawing/2014/main" val="2639789104"/>
                    </a:ext>
                  </a:extLst>
                </a:gridCol>
                <a:gridCol w="1053479">
                  <a:extLst>
                    <a:ext uri="{9D8B030D-6E8A-4147-A177-3AD203B41FA5}">
                      <a16:colId xmlns:a16="http://schemas.microsoft.com/office/drawing/2014/main" val="77176940"/>
                    </a:ext>
                  </a:extLst>
                </a:gridCol>
                <a:gridCol w="1053479">
                  <a:extLst>
                    <a:ext uri="{9D8B030D-6E8A-4147-A177-3AD203B41FA5}">
                      <a16:colId xmlns:a16="http://schemas.microsoft.com/office/drawing/2014/main" val="3967258968"/>
                    </a:ext>
                  </a:extLst>
                </a:gridCol>
              </a:tblGrid>
              <a:tr h="110258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K</a:t>
                      </a:r>
                      <a:endParaRPr lang="vi-VN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Ẻ</a:t>
                      </a:r>
                      <a:endParaRPr lang="vi-VN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L</a:t>
                      </a:r>
                      <a:endParaRPr lang="vi-VN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À</a:t>
                      </a:r>
                      <a:endParaRPr lang="vi-VN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600" b="1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M</a:t>
                      </a:r>
                      <a:endParaRPr lang="vi-VN" sz="660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T</a:t>
                      </a:r>
                      <a:endParaRPr lang="vi-VN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H</a:t>
                      </a:r>
                      <a:endParaRPr lang="vi-VN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U</a:t>
                      </a:r>
                      <a:endParaRPr lang="vi-VN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Ê</a:t>
                      </a:r>
                      <a:endParaRPr lang="vi-VN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58226163"/>
                  </a:ext>
                </a:extLst>
              </a:tr>
              <a:tr h="110258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C</a:t>
                      </a:r>
                      <a:endParaRPr lang="vi-VN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H</a:t>
                      </a:r>
                      <a:endParaRPr lang="vi-VN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vi-VN" sz="6600" b="1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Ụ</a:t>
                      </a:r>
                      <a:endParaRPr lang="vi-VN" sz="660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A</a:t>
                      </a:r>
                      <a:endParaRPr lang="vi-VN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C</a:t>
                      </a:r>
                      <a:endParaRPr lang="vi-VN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H</a:t>
                      </a:r>
                      <a:endParaRPr lang="vi-VN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A</a:t>
                      </a:r>
                      <a:endParaRPr lang="vi-VN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38036483"/>
                  </a:ext>
                </a:extLst>
              </a:tr>
              <a:tr h="110258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Đ</a:t>
                      </a:r>
                      <a:endParaRPr lang="vi-VN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O</a:t>
                      </a:r>
                      <a:endParaRPr lang="vi-VN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À</a:t>
                      </a:r>
                      <a:endParaRPr lang="vi-VN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N</a:t>
                      </a:r>
                      <a:endParaRPr lang="vi-VN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600" b="1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C</a:t>
                      </a:r>
                      <a:endParaRPr lang="vi-VN" sz="660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H</a:t>
                      </a:r>
                      <a:endParaRPr lang="vi-VN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I</a:t>
                      </a:r>
                      <a:endParaRPr lang="vi-VN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Ê</a:t>
                      </a:r>
                      <a:endParaRPr lang="vi-VN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N</a:t>
                      </a:r>
                      <a:endParaRPr lang="vi-VN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92545965"/>
                  </a:ext>
                </a:extLst>
              </a:tr>
              <a:tr h="110258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N</a:t>
                      </a:r>
                      <a:endParaRPr lang="vi-VN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G</a:t>
                      </a:r>
                      <a:endParaRPr lang="vi-VN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H</a:t>
                      </a:r>
                      <a:endParaRPr lang="vi-VN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E</a:t>
                      </a:r>
                      <a:endParaRPr lang="vi-VN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600" b="1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T</a:t>
                      </a:r>
                      <a:endParaRPr lang="vi-VN" sz="660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I</a:t>
                      </a:r>
                      <a:endParaRPr lang="vi-VN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Ế</a:t>
                      </a:r>
                      <a:endParaRPr lang="vi-VN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N</a:t>
                      </a:r>
                      <a:endParaRPr lang="vi-VN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G</a:t>
                      </a:r>
                      <a:endParaRPr lang="vi-VN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81037255"/>
                  </a:ext>
                </a:extLst>
              </a:tr>
              <a:tr h="110258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Y</a:t>
                      </a:r>
                      <a:endParaRPr lang="vi-VN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Ê</a:t>
                      </a:r>
                      <a:endParaRPr lang="vi-VN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vi-VN" sz="6600" b="1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Ử</a:t>
                      </a:r>
                      <a:endParaRPr lang="vi-VN" sz="660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M</a:t>
                      </a:r>
                      <a:endParaRPr lang="vi-VN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Ế</a:t>
                      </a:r>
                      <a:endParaRPr lang="vi-VN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N</a:t>
                      </a:r>
                      <a:endParaRPr lang="vi-VN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7152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8066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107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WordArt 6"/>
          <p:cNvSpPr>
            <a:spLocks noChangeArrowheads="1" noChangeShapeType="1" noTextEdit="1"/>
          </p:cNvSpPr>
          <p:nvPr/>
        </p:nvSpPr>
        <p:spPr bwMode="auto">
          <a:xfrm>
            <a:off x="773596" y="254000"/>
            <a:ext cx="10644809" cy="1064793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8400" b="1" i="0" u="none" strike="noStrike" kern="10" cap="none" spc="0" normalizeH="0" baseline="0" noProof="0" dirty="0" err="1">
                <a:ln>
                  <a:noFill/>
                </a:ln>
                <a:solidFill>
                  <a:srgbClr val="7030A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Học</a:t>
            </a:r>
            <a:r>
              <a:rPr kumimoji="0" lang="en-US" sz="368400" b="1" i="0" u="none" strike="noStrike" kern="1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v</a:t>
            </a:r>
            <a:r>
              <a:rPr kumimoji="0" lang="en-US" sz="368400" b="1" i="0" u="none" strike="noStrike" kern="10" cap="none" spc="0" normalizeH="0" baseline="0" noProof="0" dirty="0" err="1">
                <a:ln>
                  <a:noFill/>
                </a:ln>
                <a:solidFill>
                  <a:srgbClr val="7030A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ới</a:t>
            </a:r>
            <a:r>
              <a:rPr kumimoji="0" lang="en-US" sz="368400" b="1" i="0" u="none" strike="noStrike" kern="1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8400" b="1" i="0" u="none" strike="noStrike" kern="10" cap="none" spc="0" normalizeH="0" baseline="0" noProof="0" dirty="0" err="1">
                <a:ln>
                  <a:noFill/>
                </a:ln>
                <a:solidFill>
                  <a:srgbClr val="7030A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Giê-su</a:t>
            </a:r>
            <a:r>
              <a:rPr kumimoji="0" lang="en-US" sz="368400" b="1" i="0" u="none" strike="noStrike" kern="1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- </a:t>
            </a:r>
            <a:r>
              <a:rPr kumimoji="0" lang="en-US" sz="368400" b="1" i="0" u="none" strike="noStrike" kern="10" cap="none" spc="0" normalizeH="0" baseline="0" noProof="0" dirty="0" err="1">
                <a:ln>
                  <a:noFill/>
                </a:ln>
                <a:solidFill>
                  <a:srgbClr val="7030A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Học</a:t>
            </a:r>
            <a:r>
              <a:rPr kumimoji="0" lang="en-US" sz="368400" b="1" i="0" u="none" strike="noStrike" kern="1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8400" b="1" i="0" u="none" strike="noStrike" kern="10" cap="none" spc="0" normalizeH="0" baseline="0" noProof="0" dirty="0" err="1">
                <a:ln>
                  <a:noFill/>
                </a:ln>
                <a:solidFill>
                  <a:srgbClr val="7030A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cùng</a:t>
            </a:r>
            <a:r>
              <a:rPr kumimoji="0" lang="en-US" sz="368400" b="1" i="0" u="none" strike="noStrike" kern="1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8400" b="1" i="0" u="none" strike="noStrike" kern="10" cap="none" spc="0" normalizeH="0" baseline="0" noProof="0" dirty="0" err="1">
                <a:ln>
                  <a:noFill/>
                </a:ln>
                <a:solidFill>
                  <a:srgbClr val="7030A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Giê-su</a:t>
            </a:r>
            <a:endParaRPr kumimoji="0" lang="en-US" sz="368400" b="1" i="0" u="none" strike="noStrike" kern="10" cap="none" spc="0" normalizeH="0" baseline="0" noProof="0" dirty="0">
              <a:ln>
                <a:noFill/>
              </a:ln>
              <a:solidFill>
                <a:srgbClr val="7030A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8" name="AutoShape 9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1524001" y="5539206"/>
            <a:ext cx="9143999" cy="1064795"/>
          </a:xfrm>
          <a:prstGeom prst="flowChartAlternateProcess">
            <a:avLst/>
          </a:prstGeom>
          <a:solidFill>
            <a:srgbClr val="00B050">
              <a:alpha val="83000"/>
            </a:srgbClr>
          </a:solidFill>
          <a:ln w="3810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60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TRẮC</a:t>
            </a:r>
            <a:r>
              <a:rPr kumimoji="0" lang="en-US" altLang="en-US" sz="60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altLang="en-US" sz="60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NGHIỆM</a:t>
            </a:r>
            <a:endParaRPr kumimoji="0" lang="en-US" altLang="en-US" sz="60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" name="Picture 2" descr="A cartoon of a person and a couple of kids&#10;&#10;Description automatically generated">
            <a:extLst>
              <a:ext uri="{FF2B5EF4-FFF2-40B4-BE49-F238E27FC236}">
                <a16:creationId xmlns:a16="http://schemas.microsoft.com/office/drawing/2014/main" id="{AD5BB3FF-C67B-40AC-8550-5412A853A4A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4720" y="1318793"/>
            <a:ext cx="4962985" cy="41681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470080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950"/>
                            </p:stCondLst>
                            <p:childTnLst>
                              <p:par>
                                <p:cTn id="1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5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6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7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8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4" grpId="0"/>
      <p:bldP spid="2054" grpId="1"/>
      <p:bldP spid="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>
            <a:off x="-48986" y="0"/>
            <a:ext cx="12240986" cy="6858000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5" name="Group 34"/>
          <p:cNvGrpSpPr>
            <a:grpSpLocks/>
          </p:cNvGrpSpPr>
          <p:nvPr/>
        </p:nvGrpSpPr>
        <p:grpSpPr bwMode="auto">
          <a:xfrm>
            <a:off x="-48984" y="4505779"/>
            <a:ext cx="12240986" cy="800100"/>
            <a:chOff x="1104" y="1632"/>
            <a:chExt cx="5466" cy="432"/>
          </a:xfrm>
        </p:grpSpPr>
        <p:sp>
          <p:nvSpPr>
            <p:cNvPr id="41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C</a:t>
              </a:r>
            </a:p>
          </p:txBody>
        </p:sp>
        <p:sp>
          <p:nvSpPr>
            <p:cNvPr id="42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vi-VN" sz="5400" b="1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Kẻ chăn cừu</a:t>
              </a:r>
            </a:p>
          </p:txBody>
        </p:sp>
      </p:grp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-48986" y="2753180"/>
            <a:ext cx="12240986" cy="800100"/>
            <a:chOff x="1104" y="1632"/>
            <a:chExt cx="5466" cy="432"/>
          </a:xfrm>
        </p:grpSpPr>
        <p:sp>
          <p:nvSpPr>
            <p:cNvPr id="7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A</a:t>
              </a:r>
            </a:p>
          </p:txBody>
        </p:sp>
        <p:sp>
          <p:nvSpPr>
            <p:cNvPr id="8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lvl="0"/>
              <a:r>
                <a:rPr lang="en-US" sz="54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 Kẻ chăn chiên</a:t>
              </a:r>
            </a:p>
          </p:txBody>
        </p:sp>
      </p:grpSp>
      <p:sp>
        <p:nvSpPr>
          <p:cNvPr id="37" name="Rounded Rectangle 36"/>
          <p:cNvSpPr/>
          <p:nvPr/>
        </p:nvSpPr>
        <p:spPr>
          <a:xfrm>
            <a:off x="5553074" y="6262914"/>
            <a:ext cx="1085850" cy="4572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Đáp án</a:t>
            </a:r>
          </a:p>
        </p:txBody>
      </p: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-48986" y="3648529"/>
            <a:ext cx="12240986" cy="800100"/>
            <a:chOff x="1104" y="1632"/>
            <a:chExt cx="5466" cy="432"/>
          </a:xfrm>
        </p:grpSpPr>
        <p:sp>
          <p:nvSpPr>
            <p:cNvPr id="38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B</a:t>
              </a:r>
            </a:p>
          </p:txBody>
        </p:sp>
        <p:sp>
          <p:nvSpPr>
            <p:cNvPr id="39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Người hướng dẫn đời sống tâm linh</a:t>
              </a:r>
            </a:p>
          </p:txBody>
        </p:sp>
      </p:grpSp>
      <p:grpSp>
        <p:nvGrpSpPr>
          <p:cNvPr id="6" name="Group 34"/>
          <p:cNvGrpSpPr>
            <a:grpSpLocks/>
          </p:cNvGrpSpPr>
          <p:nvPr/>
        </p:nvGrpSpPr>
        <p:grpSpPr bwMode="auto">
          <a:xfrm>
            <a:off x="-48965" y="5363029"/>
            <a:ext cx="12240864" cy="800100"/>
            <a:chOff x="1104" y="1632"/>
            <a:chExt cx="4783" cy="432"/>
          </a:xfrm>
        </p:grpSpPr>
        <p:sp>
          <p:nvSpPr>
            <p:cNvPr id="44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378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D</a:t>
              </a:r>
            </a:p>
          </p:txBody>
        </p:sp>
        <p:sp>
          <p:nvSpPr>
            <p:cNvPr id="45" name="Rounded Rectangle 12"/>
            <p:cNvSpPr>
              <a:spLocks noChangeArrowheads="1"/>
            </p:cNvSpPr>
            <p:nvPr/>
          </p:nvSpPr>
          <p:spPr bwMode="auto">
            <a:xfrm>
              <a:off x="1524" y="1632"/>
              <a:ext cx="4363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179388" marR="0" lvl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vi-VN" sz="5400" b="1">
                  <a:solidFill>
                    <a:prstClr val="black"/>
                  </a:solidFill>
                  <a:latin typeface="Times New Roman" panose="02020603050405020304" pitchFamily="18" charset="0"/>
                  <a:ea typeface="Verdana" panose="020B0604030504040204" pitchFamily="34" charset="0"/>
                  <a:cs typeface="Times New Roman" panose="02020603050405020304" pitchFamily="18" charset="0"/>
                </a:rPr>
                <a:t>Có nghĩa là Thiên Chúa</a:t>
              </a:r>
            </a:p>
          </p:txBody>
        </p: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C560D8AB-9919-419B-BEBB-D2009B70CB50}"/>
              </a:ext>
            </a:extLst>
          </p:cNvPr>
          <p:cNvSpPr/>
          <p:nvPr/>
        </p:nvSpPr>
        <p:spPr>
          <a:xfrm>
            <a:off x="-48986" y="1"/>
            <a:ext cx="12240986" cy="267873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n-US" sz="5400" b="1" noProof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1</a:t>
            </a: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en-US" sz="5400" b="1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Mục tử được Chúa Giê-su nhắc đến được hiểu là gì?</a:t>
            </a:r>
            <a:endParaRPr lang="vi-VN" sz="5400" b="1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grpSp>
        <p:nvGrpSpPr>
          <p:cNvPr id="9" name="Group 33"/>
          <p:cNvGrpSpPr>
            <a:grpSpLocks/>
          </p:cNvGrpSpPr>
          <p:nvPr/>
        </p:nvGrpSpPr>
        <p:grpSpPr bwMode="auto">
          <a:xfrm>
            <a:off x="-48988" y="3641840"/>
            <a:ext cx="12240885" cy="806789"/>
            <a:chOff x="-1896924" y="4689645"/>
            <a:chExt cx="10566931" cy="691524"/>
          </a:xfrm>
          <a:solidFill>
            <a:srgbClr val="00B0F0"/>
          </a:solidFill>
        </p:grpSpPr>
        <p:sp>
          <p:nvSpPr>
            <p:cNvPr id="33" name="Rounded Rectangle 12"/>
            <p:cNvSpPr>
              <a:spLocks noChangeArrowheads="1"/>
            </p:cNvSpPr>
            <p:nvPr/>
          </p:nvSpPr>
          <p:spPr bwMode="auto">
            <a:xfrm>
              <a:off x="-969062" y="4689645"/>
              <a:ext cx="9639069" cy="685800"/>
            </a:xfrm>
            <a:prstGeom prst="roundRect">
              <a:avLst>
                <a:gd name="adj" fmla="val 16667"/>
              </a:avLst>
            </a:prstGeom>
            <a:solidFill>
              <a:schemeClr val="accent6"/>
            </a:solidFill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Người hướng dẫn đời sống tâm linh</a:t>
              </a:r>
            </a:p>
          </p:txBody>
        </p:sp>
        <p:sp>
          <p:nvSpPr>
            <p:cNvPr id="19" name="AutoShape 46"/>
            <p:cNvSpPr>
              <a:spLocks noChangeArrowheads="1"/>
            </p:cNvSpPr>
            <p:nvPr/>
          </p:nvSpPr>
          <p:spPr bwMode="auto">
            <a:xfrm>
              <a:off x="-1896924" y="4695369"/>
              <a:ext cx="835154" cy="685800"/>
            </a:xfrm>
            <a:prstGeom prst="flowChartAlternateProcess">
              <a:avLst/>
            </a:prstGeom>
            <a:solidFill>
              <a:schemeClr val="accent6"/>
            </a:solidFill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vi-VN" sz="27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B</a:t>
              </a:r>
              <a:endParaRPr kumimoji="0" lang="en-US" sz="27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99726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ap_an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>
            <a:off x="-48986" y="0"/>
            <a:ext cx="12240986" cy="6858000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5" name="Group 34"/>
          <p:cNvGrpSpPr>
            <a:grpSpLocks/>
          </p:cNvGrpSpPr>
          <p:nvPr/>
        </p:nvGrpSpPr>
        <p:grpSpPr bwMode="auto">
          <a:xfrm>
            <a:off x="-48984" y="4505779"/>
            <a:ext cx="12240986" cy="800100"/>
            <a:chOff x="1104" y="1632"/>
            <a:chExt cx="5466" cy="432"/>
          </a:xfrm>
        </p:grpSpPr>
        <p:sp>
          <p:nvSpPr>
            <p:cNvPr id="41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C</a:t>
              </a:r>
            </a:p>
          </p:txBody>
        </p:sp>
        <p:sp>
          <p:nvSpPr>
            <p:cNvPr id="42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vi-VN" sz="5400" b="1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Những vị có chức thánh</a:t>
              </a:r>
            </a:p>
          </p:txBody>
        </p:sp>
      </p:grp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-48986" y="2753180"/>
            <a:ext cx="12240986" cy="800100"/>
            <a:chOff x="1104" y="1632"/>
            <a:chExt cx="5466" cy="432"/>
          </a:xfrm>
        </p:grpSpPr>
        <p:sp>
          <p:nvSpPr>
            <p:cNvPr id="7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A</a:t>
              </a:r>
            </a:p>
          </p:txBody>
        </p:sp>
        <p:sp>
          <p:nvSpPr>
            <p:cNvPr id="8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lvl="0"/>
              <a:r>
                <a:rPr lang="en-US" sz="54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 Các Dì</a:t>
              </a:r>
            </a:p>
          </p:txBody>
        </p:sp>
      </p:grpSp>
      <p:sp>
        <p:nvSpPr>
          <p:cNvPr id="37" name="Rounded Rectangle 36"/>
          <p:cNvSpPr/>
          <p:nvPr/>
        </p:nvSpPr>
        <p:spPr>
          <a:xfrm>
            <a:off x="5553074" y="6262914"/>
            <a:ext cx="1085850" cy="4572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Đáp án</a:t>
            </a:r>
          </a:p>
        </p:txBody>
      </p: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-48986" y="3648529"/>
            <a:ext cx="12240986" cy="800100"/>
            <a:chOff x="1104" y="1632"/>
            <a:chExt cx="5466" cy="432"/>
          </a:xfrm>
        </p:grpSpPr>
        <p:sp>
          <p:nvSpPr>
            <p:cNvPr id="38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B</a:t>
              </a:r>
            </a:p>
          </p:txBody>
        </p:sp>
        <p:sp>
          <p:nvSpPr>
            <p:cNvPr id="39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Các thầy</a:t>
              </a:r>
            </a:p>
          </p:txBody>
        </p:sp>
      </p:grpSp>
      <p:grpSp>
        <p:nvGrpSpPr>
          <p:cNvPr id="6" name="Group 34"/>
          <p:cNvGrpSpPr>
            <a:grpSpLocks/>
          </p:cNvGrpSpPr>
          <p:nvPr/>
        </p:nvGrpSpPr>
        <p:grpSpPr bwMode="auto">
          <a:xfrm>
            <a:off x="-48965" y="5363029"/>
            <a:ext cx="12240864" cy="800100"/>
            <a:chOff x="1104" y="1632"/>
            <a:chExt cx="4783" cy="432"/>
          </a:xfrm>
        </p:grpSpPr>
        <p:sp>
          <p:nvSpPr>
            <p:cNvPr id="44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378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D</a:t>
              </a:r>
            </a:p>
          </p:txBody>
        </p:sp>
        <p:sp>
          <p:nvSpPr>
            <p:cNvPr id="45" name="Rounded Rectangle 12"/>
            <p:cNvSpPr>
              <a:spLocks noChangeArrowheads="1"/>
            </p:cNvSpPr>
            <p:nvPr/>
          </p:nvSpPr>
          <p:spPr bwMode="auto">
            <a:xfrm>
              <a:off x="1524" y="1632"/>
              <a:ext cx="4363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179388" marR="0" lvl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vi-VN" sz="5400" b="1">
                  <a:solidFill>
                    <a:prstClr val="black"/>
                  </a:solidFill>
                  <a:latin typeface="Times New Roman" panose="02020603050405020304" pitchFamily="18" charset="0"/>
                  <a:ea typeface="Verdana" panose="020B0604030504040204" pitchFamily="34" charset="0"/>
                  <a:cs typeface="Times New Roman" panose="02020603050405020304" pitchFamily="18" charset="0"/>
                </a:rPr>
                <a:t>Các Thánh Tử đạo</a:t>
              </a:r>
            </a:p>
          </p:txBody>
        </p: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C560D8AB-9919-419B-BEBB-D2009B70CB50}"/>
              </a:ext>
            </a:extLst>
          </p:cNvPr>
          <p:cNvSpPr/>
          <p:nvPr/>
        </p:nvSpPr>
        <p:spPr>
          <a:xfrm>
            <a:off x="-48986" y="1"/>
            <a:ext cx="12240986" cy="267873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n-US" sz="5400" b="1" noProof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2</a:t>
            </a: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en-US" sz="5400" b="1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Ngày nay, những ai trong Giáo Hội được gọi là Mục tử?</a:t>
            </a:r>
            <a:endParaRPr lang="vi-VN" sz="5400" b="1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grpSp>
        <p:nvGrpSpPr>
          <p:cNvPr id="9" name="Group 33"/>
          <p:cNvGrpSpPr>
            <a:grpSpLocks/>
          </p:cNvGrpSpPr>
          <p:nvPr/>
        </p:nvGrpSpPr>
        <p:grpSpPr bwMode="auto">
          <a:xfrm>
            <a:off x="-48988" y="4502434"/>
            <a:ext cx="12240885" cy="806789"/>
            <a:chOff x="-1896924" y="4689645"/>
            <a:chExt cx="10566931" cy="691524"/>
          </a:xfrm>
          <a:solidFill>
            <a:srgbClr val="00B0F0"/>
          </a:solidFill>
        </p:grpSpPr>
        <p:sp>
          <p:nvSpPr>
            <p:cNvPr id="33" name="Rounded Rectangle 12"/>
            <p:cNvSpPr>
              <a:spLocks noChangeArrowheads="1"/>
            </p:cNvSpPr>
            <p:nvPr/>
          </p:nvSpPr>
          <p:spPr bwMode="auto">
            <a:xfrm>
              <a:off x="-969062" y="4689645"/>
              <a:ext cx="9639069" cy="685800"/>
            </a:xfrm>
            <a:prstGeom prst="roundRect">
              <a:avLst>
                <a:gd name="adj" fmla="val 16667"/>
              </a:avLst>
            </a:prstGeom>
            <a:solidFill>
              <a:schemeClr val="accent6"/>
            </a:solidFill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Những vị có chức thánh</a:t>
              </a:r>
            </a:p>
          </p:txBody>
        </p:sp>
        <p:sp>
          <p:nvSpPr>
            <p:cNvPr id="19" name="AutoShape 46"/>
            <p:cNvSpPr>
              <a:spLocks noChangeArrowheads="1"/>
            </p:cNvSpPr>
            <p:nvPr/>
          </p:nvSpPr>
          <p:spPr bwMode="auto">
            <a:xfrm>
              <a:off x="-1896924" y="4695369"/>
              <a:ext cx="835154" cy="685800"/>
            </a:xfrm>
            <a:prstGeom prst="flowChartAlternateProcess">
              <a:avLst/>
            </a:prstGeom>
            <a:solidFill>
              <a:schemeClr val="accent6"/>
            </a:solidFill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27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C</a:t>
              </a:r>
              <a:endParaRPr kumimoji="0" lang="en-US" sz="27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78824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ap_an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>
            <a:off x="-48986" y="0"/>
            <a:ext cx="12240986" cy="6858000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5" name="Group 34"/>
          <p:cNvGrpSpPr>
            <a:grpSpLocks/>
          </p:cNvGrpSpPr>
          <p:nvPr/>
        </p:nvGrpSpPr>
        <p:grpSpPr bwMode="auto">
          <a:xfrm>
            <a:off x="-48984" y="4505779"/>
            <a:ext cx="12240986" cy="800100"/>
            <a:chOff x="1104" y="1632"/>
            <a:chExt cx="5466" cy="432"/>
          </a:xfrm>
        </p:grpSpPr>
        <p:sp>
          <p:nvSpPr>
            <p:cNvPr id="41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C</a:t>
              </a:r>
            </a:p>
          </p:txBody>
        </p:sp>
        <p:sp>
          <p:nvSpPr>
            <p:cNvPr id="42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vi-VN" sz="5400" b="1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Các chị huynh trưởng</a:t>
              </a:r>
            </a:p>
          </p:txBody>
        </p:sp>
      </p:grp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-48986" y="2753180"/>
            <a:ext cx="12240986" cy="800100"/>
            <a:chOff x="1104" y="1632"/>
            <a:chExt cx="5466" cy="432"/>
          </a:xfrm>
        </p:grpSpPr>
        <p:sp>
          <p:nvSpPr>
            <p:cNvPr id="7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A</a:t>
              </a:r>
            </a:p>
          </p:txBody>
        </p:sp>
        <p:sp>
          <p:nvSpPr>
            <p:cNvPr id="8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lvl="0"/>
              <a:r>
                <a:rPr lang="en-US" sz="5400"/>
                <a:t>Các Dì</a:t>
              </a:r>
            </a:p>
          </p:txBody>
        </p:sp>
      </p:grpSp>
      <p:sp>
        <p:nvSpPr>
          <p:cNvPr id="37" name="Rounded Rectangle 36"/>
          <p:cNvSpPr/>
          <p:nvPr/>
        </p:nvSpPr>
        <p:spPr>
          <a:xfrm>
            <a:off x="5553074" y="6262914"/>
            <a:ext cx="1085850" cy="4572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Đáp án</a:t>
            </a:r>
          </a:p>
        </p:txBody>
      </p: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-48986" y="3648529"/>
            <a:ext cx="12240986" cy="800100"/>
            <a:chOff x="1104" y="1632"/>
            <a:chExt cx="5466" cy="432"/>
          </a:xfrm>
        </p:grpSpPr>
        <p:sp>
          <p:nvSpPr>
            <p:cNvPr id="38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B</a:t>
              </a:r>
            </a:p>
          </p:txBody>
        </p:sp>
        <p:sp>
          <p:nvSpPr>
            <p:cNvPr id="39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Các cô giáo lý viên</a:t>
              </a:r>
            </a:p>
          </p:txBody>
        </p:sp>
      </p:grpSp>
      <p:grpSp>
        <p:nvGrpSpPr>
          <p:cNvPr id="6" name="Group 34"/>
          <p:cNvGrpSpPr>
            <a:grpSpLocks/>
          </p:cNvGrpSpPr>
          <p:nvPr/>
        </p:nvGrpSpPr>
        <p:grpSpPr bwMode="auto">
          <a:xfrm>
            <a:off x="-48965" y="5363029"/>
            <a:ext cx="12240864" cy="800100"/>
            <a:chOff x="1104" y="1632"/>
            <a:chExt cx="4783" cy="432"/>
          </a:xfrm>
        </p:grpSpPr>
        <p:sp>
          <p:nvSpPr>
            <p:cNvPr id="44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378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D</a:t>
              </a:r>
            </a:p>
          </p:txBody>
        </p:sp>
        <p:sp>
          <p:nvSpPr>
            <p:cNvPr id="45" name="Rounded Rectangle 12"/>
            <p:cNvSpPr>
              <a:spLocks noChangeArrowheads="1"/>
            </p:cNvSpPr>
            <p:nvPr/>
          </p:nvSpPr>
          <p:spPr bwMode="auto">
            <a:xfrm>
              <a:off x="1524" y="1632"/>
              <a:ext cx="4363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179388" marR="0" lvl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vi-VN" sz="5400" b="1">
                  <a:solidFill>
                    <a:prstClr val="black"/>
                  </a:solidFill>
                  <a:latin typeface="Times New Roman" panose="02020603050405020304" pitchFamily="18" charset="0"/>
                  <a:ea typeface="Verdana" panose="020B0604030504040204" pitchFamily="34" charset="0"/>
                  <a:cs typeface="Times New Roman" panose="02020603050405020304" pitchFamily="18" charset="0"/>
                </a:rPr>
                <a:t>Bà nấu bếp của cha</a:t>
              </a:r>
            </a:p>
          </p:txBody>
        </p: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C560D8AB-9919-419B-BEBB-D2009B70CB50}"/>
              </a:ext>
            </a:extLst>
          </p:cNvPr>
          <p:cNvSpPr/>
          <p:nvPr/>
        </p:nvSpPr>
        <p:spPr>
          <a:xfrm>
            <a:off x="-48986" y="1"/>
            <a:ext cx="12240986" cy="267873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n-US" sz="5400" b="1" noProof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3</a:t>
            </a: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en-US" sz="5400" b="1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Có những người phụ nữ sống đời tu trì, dấn thân phục vụ Giáo Hội. Họ là ai?</a:t>
            </a:r>
            <a:endParaRPr lang="vi-VN" sz="5400" b="1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grpSp>
        <p:nvGrpSpPr>
          <p:cNvPr id="9" name="Group 33"/>
          <p:cNvGrpSpPr>
            <a:grpSpLocks/>
          </p:cNvGrpSpPr>
          <p:nvPr/>
        </p:nvGrpSpPr>
        <p:grpSpPr bwMode="auto">
          <a:xfrm>
            <a:off x="-48988" y="2766013"/>
            <a:ext cx="12240885" cy="806789"/>
            <a:chOff x="-1896924" y="4689645"/>
            <a:chExt cx="10566931" cy="691524"/>
          </a:xfrm>
          <a:solidFill>
            <a:srgbClr val="00B0F0"/>
          </a:solidFill>
        </p:grpSpPr>
        <p:sp>
          <p:nvSpPr>
            <p:cNvPr id="33" name="Rounded Rectangle 12"/>
            <p:cNvSpPr>
              <a:spLocks noChangeArrowheads="1"/>
            </p:cNvSpPr>
            <p:nvPr/>
          </p:nvSpPr>
          <p:spPr bwMode="auto">
            <a:xfrm>
              <a:off x="-969062" y="4689645"/>
              <a:ext cx="9639069" cy="685800"/>
            </a:xfrm>
            <a:prstGeom prst="roundRect">
              <a:avLst>
                <a:gd name="adj" fmla="val 16667"/>
              </a:avLst>
            </a:prstGeom>
            <a:solidFill>
              <a:schemeClr val="accent6"/>
            </a:solidFill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Các Dì</a:t>
              </a:r>
            </a:p>
          </p:txBody>
        </p:sp>
        <p:sp>
          <p:nvSpPr>
            <p:cNvPr id="19" name="AutoShape 46"/>
            <p:cNvSpPr>
              <a:spLocks noChangeArrowheads="1"/>
            </p:cNvSpPr>
            <p:nvPr/>
          </p:nvSpPr>
          <p:spPr bwMode="auto">
            <a:xfrm>
              <a:off x="-1896924" y="4695369"/>
              <a:ext cx="835154" cy="685800"/>
            </a:xfrm>
            <a:prstGeom prst="flowChartAlternateProcess">
              <a:avLst/>
            </a:prstGeom>
            <a:solidFill>
              <a:schemeClr val="accent6"/>
            </a:solidFill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27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A</a:t>
              </a:r>
              <a:endParaRPr kumimoji="0" lang="en-US" sz="27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04507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ap_an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>
            <a:off x="-48986" y="0"/>
            <a:ext cx="12240986" cy="6858000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5" name="Group 34"/>
          <p:cNvGrpSpPr>
            <a:grpSpLocks/>
          </p:cNvGrpSpPr>
          <p:nvPr/>
        </p:nvGrpSpPr>
        <p:grpSpPr bwMode="auto">
          <a:xfrm>
            <a:off x="-48984" y="4505779"/>
            <a:ext cx="12240986" cy="800100"/>
            <a:chOff x="1104" y="1632"/>
            <a:chExt cx="5466" cy="432"/>
          </a:xfrm>
        </p:grpSpPr>
        <p:sp>
          <p:nvSpPr>
            <p:cNvPr id="41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C</a:t>
              </a:r>
            </a:p>
          </p:txBody>
        </p:sp>
        <p:sp>
          <p:nvSpPr>
            <p:cNvPr id="42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vi-VN" sz="5400" b="1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Rao giảng Tin Mừng</a:t>
              </a:r>
            </a:p>
          </p:txBody>
        </p:sp>
      </p:grp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-48986" y="2753180"/>
            <a:ext cx="12240986" cy="800100"/>
            <a:chOff x="1104" y="1632"/>
            <a:chExt cx="5466" cy="432"/>
          </a:xfrm>
        </p:grpSpPr>
        <p:sp>
          <p:nvSpPr>
            <p:cNvPr id="7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A</a:t>
              </a:r>
            </a:p>
          </p:txBody>
        </p:sp>
        <p:sp>
          <p:nvSpPr>
            <p:cNvPr id="8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lvl="0"/>
              <a:r>
                <a:rPr lang="en-US" sz="54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 Phục sinh</a:t>
              </a:r>
            </a:p>
          </p:txBody>
        </p:sp>
      </p:grpSp>
      <p:sp>
        <p:nvSpPr>
          <p:cNvPr id="37" name="Rounded Rectangle 36"/>
          <p:cNvSpPr/>
          <p:nvPr/>
        </p:nvSpPr>
        <p:spPr>
          <a:xfrm>
            <a:off x="5553074" y="6262914"/>
            <a:ext cx="1085850" cy="4572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Đáp án</a:t>
            </a:r>
          </a:p>
        </p:txBody>
      </p: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-48986" y="3648529"/>
            <a:ext cx="12240986" cy="800100"/>
            <a:chOff x="1104" y="1632"/>
            <a:chExt cx="5466" cy="432"/>
          </a:xfrm>
        </p:grpSpPr>
        <p:sp>
          <p:nvSpPr>
            <p:cNvPr id="38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B</a:t>
              </a:r>
            </a:p>
          </p:txBody>
        </p:sp>
        <p:sp>
          <p:nvSpPr>
            <p:cNvPr id="39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Hy sinh tính mạng vì đoàn chiên</a:t>
              </a:r>
            </a:p>
          </p:txBody>
        </p:sp>
      </p:grpSp>
      <p:grpSp>
        <p:nvGrpSpPr>
          <p:cNvPr id="6" name="Group 34"/>
          <p:cNvGrpSpPr>
            <a:grpSpLocks/>
          </p:cNvGrpSpPr>
          <p:nvPr/>
        </p:nvGrpSpPr>
        <p:grpSpPr bwMode="auto">
          <a:xfrm>
            <a:off x="-48965" y="5363029"/>
            <a:ext cx="12240864" cy="800100"/>
            <a:chOff x="1104" y="1632"/>
            <a:chExt cx="4783" cy="432"/>
          </a:xfrm>
        </p:grpSpPr>
        <p:sp>
          <p:nvSpPr>
            <p:cNvPr id="44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378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D</a:t>
              </a:r>
            </a:p>
          </p:txBody>
        </p:sp>
        <p:sp>
          <p:nvSpPr>
            <p:cNvPr id="45" name="Rounded Rectangle 12"/>
            <p:cNvSpPr>
              <a:spLocks noChangeArrowheads="1"/>
            </p:cNvSpPr>
            <p:nvPr/>
          </p:nvSpPr>
          <p:spPr bwMode="auto">
            <a:xfrm>
              <a:off x="1524" y="1632"/>
              <a:ext cx="4363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179388" marR="0" lvl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vi-VN" sz="5400" b="1">
                  <a:solidFill>
                    <a:prstClr val="black"/>
                  </a:solidFill>
                  <a:latin typeface="Times New Roman" panose="02020603050405020304" pitchFamily="18" charset="0"/>
                  <a:ea typeface="Verdana" panose="020B0604030504040204" pitchFamily="34" charset="0"/>
                  <a:cs typeface="Times New Roman" panose="02020603050405020304" pitchFamily="18" charset="0"/>
                </a:rPr>
                <a:t>Xuống thế làm người</a:t>
              </a:r>
            </a:p>
          </p:txBody>
        </p: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C560D8AB-9919-419B-BEBB-D2009B70CB50}"/>
              </a:ext>
            </a:extLst>
          </p:cNvPr>
          <p:cNvSpPr/>
          <p:nvPr/>
        </p:nvSpPr>
        <p:spPr>
          <a:xfrm>
            <a:off x="-48986" y="1"/>
            <a:ext cx="12240986" cy="267873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n-US" sz="5400" b="1" noProof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4</a:t>
            </a: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en-US" sz="5400" b="1" noProof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Chúa </a:t>
            </a:r>
            <a:r>
              <a:rPr lang="en-US" sz="5400" b="1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Giê-su đã nêu mẫu gương nào cho những người dấn thân phục vụ Giáo Hội?</a:t>
            </a:r>
            <a:endParaRPr lang="vi-VN" sz="5400" b="1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grpSp>
        <p:nvGrpSpPr>
          <p:cNvPr id="9" name="Group 33"/>
          <p:cNvGrpSpPr>
            <a:grpSpLocks/>
          </p:cNvGrpSpPr>
          <p:nvPr/>
        </p:nvGrpSpPr>
        <p:grpSpPr bwMode="auto">
          <a:xfrm>
            <a:off x="-48988" y="3626135"/>
            <a:ext cx="12240885" cy="806789"/>
            <a:chOff x="-1896924" y="4689645"/>
            <a:chExt cx="10566931" cy="691524"/>
          </a:xfrm>
          <a:solidFill>
            <a:srgbClr val="00B0F0"/>
          </a:solidFill>
        </p:grpSpPr>
        <p:sp>
          <p:nvSpPr>
            <p:cNvPr id="33" name="Rounded Rectangle 12"/>
            <p:cNvSpPr>
              <a:spLocks noChangeArrowheads="1"/>
            </p:cNvSpPr>
            <p:nvPr/>
          </p:nvSpPr>
          <p:spPr bwMode="auto">
            <a:xfrm>
              <a:off x="-969062" y="4689645"/>
              <a:ext cx="9639069" cy="685800"/>
            </a:xfrm>
            <a:prstGeom prst="roundRect">
              <a:avLst>
                <a:gd name="adj" fmla="val 16667"/>
              </a:avLst>
            </a:prstGeom>
            <a:solidFill>
              <a:schemeClr val="accent6"/>
            </a:solidFill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Hy sinh tính mạng vì đoàn chiên</a:t>
              </a:r>
            </a:p>
          </p:txBody>
        </p:sp>
        <p:sp>
          <p:nvSpPr>
            <p:cNvPr id="19" name="AutoShape 46"/>
            <p:cNvSpPr>
              <a:spLocks noChangeArrowheads="1"/>
            </p:cNvSpPr>
            <p:nvPr/>
          </p:nvSpPr>
          <p:spPr bwMode="auto">
            <a:xfrm>
              <a:off x="-1896924" y="4695369"/>
              <a:ext cx="835154" cy="685800"/>
            </a:xfrm>
            <a:prstGeom prst="flowChartAlternateProcess">
              <a:avLst/>
            </a:prstGeom>
            <a:solidFill>
              <a:schemeClr val="accent6"/>
            </a:solidFill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vi-VN" sz="27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B</a:t>
              </a:r>
              <a:endParaRPr kumimoji="0" lang="en-US" sz="27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04642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ap_an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4315A55-7274-42F7-AF7E-F8766496E2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04874"/>
            <a:ext cx="12192000" cy="5953125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vi-VN" sz="7200" b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Khi ấy, Đức Giê-su nói với người Do-thái rằng: “Tôi chính là Mục Tử nhân lành.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3D1A515-5A14-4D60-B4DD-51DDF5EC02A1}"/>
              </a:ext>
            </a:extLst>
          </p:cNvPr>
          <p:cNvSpPr txBox="1"/>
          <p:nvPr/>
        </p:nvSpPr>
        <p:spPr>
          <a:xfrm>
            <a:off x="0" y="10355"/>
            <a:ext cx="12192000" cy="120032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TIN 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MỪNG CHÚA GIÊ-SU KI-TÔ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THEO </a:t>
            </a:r>
            <a:r>
              <a:rPr kumimoji="0" lang="en-US" sz="36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THÁNH GIO-AN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826433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61E6FF85-6756-434B-A8E1-E10F6E46C57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26070" y="3211551"/>
            <a:ext cx="4022323" cy="328863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6" name="Thought Bubble: Cloud 5">
            <a:extLst>
              <a:ext uri="{FF2B5EF4-FFF2-40B4-BE49-F238E27FC236}">
                <a16:creationId xmlns:a16="http://schemas.microsoft.com/office/drawing/2014/main" id="{431C5340-3CA1-47F1-8EAE-0D2383149045}"/>
              </a:ext>
            </a:extLst>
          </p:cNvPr>
          <p:cNvSpPr/>
          <p:nvPr/>
        </p:nvSpPr>
        <p:spPr>
          <a:xfrm>
            <a:off x="4466563" y="-118509"/>
            <a:ext cx="7724776" cy="6296025"/>
          </a:xfrm>
          <a:prstGeom prst="cloudCallout">
            <a:avLst>
              <a:gd name="adj1" fmla="val -47502"/>
              <a:gd name="adj2" fmla="val 49905"/>
            </a:avLst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F2ADFAF-9DC5-4BFB-A7AD-1DD2DCFFB09F}"/>
              </a:ext>
            </a:extLst>
          </p:cNvPr>
          <p:cNvSpPr txBox="1"/>
          <p:nvPr/>
        </p:nvSpPr>
        <p:spPr>
          <a:xfrm>
            <a:off x="5172862" y="537261"/>
            <a:ext cx="6312177" cy="53485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>
              <a:lnSpc>
                <a:spcPct val="107000"/>
              </a:lnSpc>
              <a:spcAft>
                <a:spcPts val="800"/>
              </a:spcAft>
              <a:defRPr/>
            </a:pPr>
            <a:r>
              <a:rPr lang="vi-VN" sz="5400" b="1">
                <a:solidFill>
                  <a:prstClr val="white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Em có mong ước hay lời cầu chúc nào cho những người có ước muốn đi tu?</a:t>
            </a:r>
            <a:endParaRPr kumimoji="0" lang="en-US" sz="5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5EF6069-D6E0-4AA3-BC00-AEC2B19ED6CD}"/>
              </a:ext>
            </a:extLst>
          </p:cNvPr>
          <p:cNvSpPr txBox="1"/>
          <p:nvPr/>
        </p:nvSpPr>
        <p:spPr>
          <a:xfrm>
            <a:off x="780654" y="725711"/>
            <a:ext cx="286210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Algerian" panose="04020705040A02060702" pitchFamily="82" charset="0"/>
                <a:ea typeface="+mn-ea"/>
                <a:cs typeface="+mn-cs"/>
              </a:rPr>
              <a:t>THIẾU NHI YÊU CHÚA</a:t>
            </a:r>
          </a:p>
        </p:txBody>
      </p:sp>
    </p:spTree>
    <p:extLst>
      <p:ext uri="{BB962C8B-B14F-4D97-AF65-F5344CB8AC3E}">
        <p14:creationId xmlns:p14="http://schemas.microsoft.com/office/powerpoint/2010/main" val="593994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500"/>
                            </p:stCondLst>
                            <p:childTnLst>
                              <p:par>
                                <p:cTn id="1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0"/>
                            </p:stCondLst>
                            <p:childTnLst>
                              <p:par>
                                <p:cTn id="22" presetID="19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3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CE250"/>
                                      </p:to>
                                    </p:animClr>
                                    <p:animClr clrSpc="rgb" dir="cw">
                                      <p:cBhvr>
                                        <p:cTn id="24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CE250"/>
                                      </p:to>
                                    </p:animClr>
                                    <p:set>
                                      <p:cBhvr>
                                        <p:cTn id="25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/>
      <p:bldP spid="10" grpId="0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Mục Tử nhân lành hy sinh mạng sống mình cho đoàn chiên.</a:t>
            </a:r>
            <a:endParaRPr lang="en-US" sz="72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89550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Người làm thuê, vì không phải là mục tử, và vì chiên không thuộc về anh, nên khi thấy sói đến, anh bỏ chiên mà chạy. </a:t>
            </a:r>
            <a:endParaRPr lang="en-US" sz="72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05259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Sói vồ lấy chiên và làm cho chiên tán loạn, vì anh ta là kẻ làm thuê, và không thiết gì đến chiên. </a:t>
            </a:r>
            <a:endParaRPr lang="en-US" sz="72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13470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Tôi chính là Mục Tử nhân lành. Tôi biết chiên của tôi, và chiên của tôi biết tôi, </a:t>
            </a:r>
            <a:endParaRPr lang="en-US" sz="72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97958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như Chúa Cha biết tôi, và tôi biết Chúa Cha, và tôi hy sinh mạng sống mình cho đoàn chiên.</a:t>
            </a:r>
            <a:endParaRPr lang="en-US" sz="72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29482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“Tôi còn có những chiên khác không thuộc ràn này. Tôi cũng phải đưa chúng về. Chúng sẽ nghe tiếng tôi. </a:t>
            </a:r>
            <a:endParaRPr lang="en-US" sz="72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02868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Và sẽ chỉ có một đoàn chiên và một mục tử. Sở dĩ Chúa Cha yêu mến tôi, là vì tôi hy sinh mạng sống mình để rồi lấy lại. </a:t>
            </a:r>
            <a:endParaRPr lang="en-US" sz="72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25538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2008</TotalTime>
  <Words>717</Words>
  <Application>Microsoft Office PowerPoint</Application>
  <PresentationFormat>Widescreen</PresentationFormat>
  <Paragraphs>193</Paragraphs>
  <Slides>20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8" baseType="lpstr">
      <vt:lpstr>Algerian</vt:lpstr>
      <vt:lpstr>Arial</vt:lpstr>
      <vt:lpstr>Calibri</vt:lpstr>
      <vt:lpstr>Calibri Light</vt:lpstr>
      <vt:lpstr>Montserrat Black</vt:lpstr>
      <vt:lpstr>Times New Roman</vt:lpstr>
      <vt:lpstr>Verdana</vt:lpstr>
      <vt:lpstr>Office Theme</vt:lpstr>
      <vt:lpstr>PowerPoint Presentation</vt:lpstr>
      <vt:lpstr>PowerPoint Presentation</vt:lpstr>
      <vt:lpstr>Mục Tử nhân lành hy sinh mạng sống mình cho đoàn chiên.</vt:lpstr>
      <vt:lpstr>Người làm thuê, vì không phải là mục tử, và vì chiên không thuộc về anh, nên khi thấy sói đến, anh bỏ chiên mà chạy. </vt:lpstr>
      <vt:lpstr>Sói vồ lấy chiên và làm cho chiên tán loạn, vì anh ta là kẻ làm thuê, và không thiết gì đến chiên. </vt:lpstr>
      <vt:lpstr>Tôi chính là Mục Tử nhân lành. Tôi biết chiên của tôi, và chiên của tôi biết tôi, </vt:lpstr>
      <vt:lpstr>như Chúa Cha biết tôi, và tôi biết Chúa Cha, và tôi hy sinh mạng sống mình cho đoàn chiên.</vt:lpstr>
      <vt:lpstr>“Tôi còn có những chiên khác không thuộc ràn này. Tôi cũng phải đưa chúng về. Chúng sẽ nghe tiếng tôi. </vt:lpstr>
      <vt:lpstr>Và sẽ chỉ có một đoàn chiên và một mục tử. Sở dĩ Chúa Cha yêu mến tôi, là vì tôi hy sinh mạng sống mình để rồi lấy lại. </vt:lpstr>
      <vt:lpstr>Mạng sống của tôi, không ai lấy đi được, nhưng chính tôi tự ý hy sinh mạng sống mình.</vt:lpstr>
      <vt:lpstr>Tôi có quyền hy sinh và có quyền lấy lại mạng sống ấy. Đó là mệnh lệnh của Cha tôi mà tôi đã nhận được.”  ĐÓ LÀ LỜI CHÚA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jacky phan</dc:creator>
  <cp:lastModifiedBy>Mr Tam Nguyen</cp:lastModifiedBy>
  <cp:revision>6</cp:revision>
  <dcterms:created xsi:type="dcterms:W3CDTF">2021-04-23T13:14:59Z</dcterms:created>
  <dcterms:modified xsi:type="dcterms:W3CDTF">2024-04-20T00:02:00Z</dcterms:modified>
</cp:coreProperties>
</file>