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56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293" r:id="rId14"/>
    <p:sldId id="296" r:id="rId15"/>
    <p:sldId id="327" r:id="rId16"/>
    <p:sldId id="260" r:id="rId17"/>
    <p:sldId id="308" r:id="rId18"/>
    <p:sldId id="371" r:id="rId19"/>
    <p:sldId id="372" r:id="rId20"/>
    <p:sldId id="373" r:id="rId21"/>
    <p:sldId id="357" r:id="rId2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3168" y="16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9974B-6DC2-4AA7-8F11-BDF15CD21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5323A9-EC04-4601-9B3C-D0966EF2A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FA56D-3E4A-4FE8-9E73-1E826CD4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F68E0-F61A-4738-B777-9711171B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315D9-B14D-43A5-A4C9-13858EC3D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9818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8F5B9-DDB9-468B-8E22-1AB47348B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0EA30-A528-4575-9F16-6270D377D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904F5-6724-4304-9401-6B7983FDF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02278-DCAE-4A54-8B19-9C2B6242D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C1B72-4969-4459-B793-A60782549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1863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395BA9-8A2A-417C-AAEE-4C88CD5505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93B63F-D17F-41C2-B364-5FCFBAC79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CDFE6-54EE-4D7C-919F-2F98FF227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1C569-933E-4D28-BE7C-C97C28F2B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D566E-39CD-4B41-9E82-D06DFB8F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488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DD842-46FA-4D7B-9FC8-BBC88B1A6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E2057-19D7-4BD8-9B8D-1A3441F7C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B0F0D-2513-47BE-9A2B-53D5458AE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AE2E-B187-4203-A1DA-CC3991326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E3A86-1600-4810-9876-26E218B7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8043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83FD-D35D-4C4F-AE67-00E07EE8A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D18ED-B250-4228-99B9-195A23D42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EB3DF-1E06-4865-9EE2-3EF2E4C06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6845E-9E85-4238-B2B0-B67015DAB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5481D-ADC9-487D-A566-46F503B20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864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F2A0B-4404-4D05-BF4F-195E6C29E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352A1-5439-4364-8139-213049DDF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D6A93A-64ED-49FC-94F5-CFE2F3195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CDC6E-3802-459E-ACDE-EE72DD145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FB429-2EC1-4C78-86B3-4F0C18A6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CA58B-2698-4091-A6F8-B1265D117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58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9E101-629A-452F-A9E8-DAF085916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A49CC-07A7-4E96-B6D1-893F9A564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A80E9-0ABC-46A4-9498-0D2D22CA5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831684-11F4-4F67-82C3-C5654A3B5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E2AD0A-6439-40EF-9D82-6CBB9EDF5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D674DF-E16B-4F40-93E0-E1BC09E72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992E0C-CC4F-40EF-BBA4-48D087ED3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B18B42-0564-4F5F-9213-A6E0D2460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082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8A99-1E6D-42A7-9819-DD343666F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41E6BE-A566-42CB-9979-FD16482C5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B26170-8E35-42F9-986C-A6FA31395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2189F9-7767-4EE3-A47C-C5D994615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040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99B092-FBCA-451E-B75D-6A1E4755E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141459-551B-4670-8FBB-79A066210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12D5A-D814-4700-BF3B-37F2402C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8591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E669E-2904-41D3-99A0-0F016A9F7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7A539-FF3C-4926-B447-80DCCBBBB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3B4C69-EE03-4303-8410-133919B67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D00FF-1E27-47E4-9808-CADDDEFFF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1209B-11AF-4F88-9FF8-3C51C34C6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CC71D-30C5-4E42-93BD-B84F7EC60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889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3B3B4-DE74-4E26-9E4A-CF7424945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3C5388-5BF6-4D0D-839B-1D34CEC8D3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33ADCA-5EDA-4AC4-BF9D-860495A1E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5ED30-559F-4E70-A54C-35B9FAAFD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BD7B03-2E0A-49D4-89CE-4EC01F32D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254F0-263A-4F4B-9C17-D599A74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461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0C5A04-B68C-4525-A6F6-9BA9B5456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352F3-88A6-44F8-A76D-97527505D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3A565-2A41-47A6-B740-417D846FB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2AE0-2201-4A3A-85DF-D994205348D4}" type="datetimeFigureOut">
              <a:rPr lang="vi-VN" smtClean="0"/>
              <a:t>07/03/2024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40EE7-4ABD-4989-9B77-6986085F6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4DAD8-7E8C-47FB-9531-5B6A0A43F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16447-371A-4932-99E2-EC05956919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831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IV MÙA CHAY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7030A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1095428" y="5362322"/>
            <a:ext cx="10001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CON NGƯỜI ĐƯỢC GIƯƠNG CAO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Quả thật, ai làm điều ác, thì ghét ánh sáng và không đến cùng ánh sáng, để các việc họ làm khỏi bị chê trách.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40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kẻ sống theo sự thật, thì đến cùng ánh sáng, để thiên hạ thấy rõ: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479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14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việc của người ấy đã được thực hiện trong Thiên Chúa.”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477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1705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8425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5203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1976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8749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5521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42294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EA8226B-6B90-4958-B0B2-61B109E89779}"/>
              </a:ext>
            </a:extLst>
          </p:cNvPr>
          <p:cNvSpPr/>
          <p:nvPr/>
        </p:nvSpPr>
        <p:spPr>
          <a:xfrm>
            <a:off x="0" y="5002791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SẼ  ĐƯỢC GIƯƠNG CAO?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29D3D19-DFC2-412F-A446-C37D2FF3F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956855"/>
              </p:ext>
            </p:extLst>
          </p:nvPr>
        </p:nvGraphicFramePr>
        <p:xfrm>
          <a:off x="1610139" y="70948"/>
          <a:ext cx="8507900" cy="4838981"/>
        </p:xfrm>
        <a:graphic>
          <a:graphicData uri="http://schemas.openxmlformats.org/drawingml/2006/table">
            <a:tbl>
              <a:tblPr firstRow="1" firstCol="1" bandRow="1"/>
              <a:tblGrid>
                <a:gridCol w="850790">
                  <a:extLst>
                    <a:ext uri="{9D8B030D-6E8A-4147-A177-3AD203B41FA5}">
                      <a16:colId xmlns:a16="http://schemas.microsoft.com/office/drawing/2014/main" val="3126962065"/>
                    </a:ext>
                  </a:extLst>
                </a:gridCol>
                <a:gridCol w="850790">
                  <a:extLst>
                    <a:ext uri="{9D8B030D-6E8A-4147-A177-3AD203B41FA5}">
                      <a16:colId xmlns:a16="http://schemas.microsoft.com/office/drawing/2014/main" val="2678870992"/>
                    </a:ext>
                  </a:extLst>
                </a:gridCol>
                <a:gridCol w="850790">
                  <a:extLst>
                    <a:ext uri="{9D8B030D-6E8A-4147-A177-3AD203B41FA5}">
                      <a16:colId xmlns:a16="http://schemas.microsoft.com/office/drawing/2014/main" val="2957782940"/>
                    </a:ext>
                  </a:extLst>
                </a:gridCol>
                <a:gridCol w="850790">
                  <a:extLst>
                    <a:ext uri="{9D8B030D-6E8A-4147-A177-3AD203B41FA5}">
                      <a16:colId xmlns:a16="http://schemas.microsoft.com/office/drawing/2014/main" val="1636448135"/>
                    </a:ext>
                  </a:extLst>
                </a:gridCol>
                <a:gridCol w="850790">
                  <a:extLst>
                    <a:ext uri="{9D8B030D-6E8A-4147-A177-3AD203B41FA5}">
                      <a16:colId xmlns:a16="http://schemas.microsoft.com/office/drawing/2014/main" val="2160313116"/>
                    </a:ext>
                  </a:extLst>
                </a:gridCol>
                <a:gridCol w="850790">
                  <a:extLst>
                    <a:ext uri="{9D8B030D-6E8A-4147-A177-3AD203B41FA5}">
                      <a16:colId xmlns:a16="http://schemas.microsoft.com/office/drawing/2014/main" val="3744398153"/>
                    </a:ext>
                  </a:extLst>
                </a:gridCol>
                <a:gridCol w="850790">
                  <a:extLst>
                    <a:ext uri="{9D8B030D-6E8A-4147-A177-3AD203B41FA5}">
                      <a16:colId xmlns:a16="http://schemas.microsoft.com/office/drawing/2014/main" val="587441132"/>
                    </a:ext>
                  </a:extLst>
                </a:gridCol>
                <a:gridCol w="850790">
                  <a:extLst>
                    <a:ext uri="{9D8B030D-6E8A-4147-A177-3AD203B41FA5}">
                      <a16:colId xmlns:a16="http://schemas.microsoft.com/office/drawing/2014/main" val="1569555513"/>
                    </a:ext>
                  </a:extLst>
                </a:gridCol>
                <a:gridCol w="850790">
                  <a:extLst>
                    <a:ext uri="{9D8B030D-6E8A-4147-A177-3AD203B41FA5}">
                      <a16:colId xmlns:a16="http://schemas.microsoft.com/office/drawing/2014/main" val="2331699144"/>
                    </a:ext>
                  </a:extLst>
                </a:gridCol>
                <a:gridCol w="850790">
                  <a:extLst>
                    <a:ext uri="{9D8B030D-6E8A-4147-A177-3AD203B41FA5}">
                      <a16:colId xmlns:a16="http://schemas.microsoft.com/office/drawing/2014/main" val="92071306"/>
                    </a:ext>
                  </a:extLst>
                </a:gridCol>
              </a:tblGrid>
              <a:tr h="6912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067980"/>
                  </a:ext>
                </a:extLst>
              </a:tr>
              <a:tr h="6912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79749"/>
                  </a:ext>
                </a:extLst>
              </a:tr>
              <a:tr h="6912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332905"/>
                  </a:ext>
                </a:extLst>
              </a:tr>
              <a:tr h="6912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893129"/>
                  </a:ext>
                </a:extLst>
              </a:tr>
              <a:tr h="6912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905295"/>
                  </a:ext>
                </a:extLst>
              </a:tr>
              <a:tr h="6912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831594"/>
                  </a:ext>
                </a:extLst>
              </a:tr>
              <a:tr h="6912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850166"/>
                  </a:ext>
                </a:extLst>
              </a:tr>
            </a:tbl>
          </a:graphicData>
        </a:graphic>
      </p:graphicFrame>
      <p:sp>
        <p:nvSpPr>
          <p:cNvPr id="77" name="Rectangle 76">
            <a:extLst>
              <a:ext uri="{FF2B5EF4-FFF2-40B4-BE49-F238E27FC236}">
                <a16:creationId xmlns:a16="http://schemas.microsoft.com/office/drawing/2014/main" id="{DAE88160-2CC6-4EF2-8814-DC4BF6DF546F}"/>
              </a:ext>
            </a:extLst>
          </p:cNvPr>
          <p:cNvSpPr/>
          <p:nvPr/>
        </p:nvSpPr>
        <p:spPr>
          <a:xfrm>
            <a:off x="678" y="500451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BÀI TIN MỪNG CHO BIẾT CHÚA GIÊ-SU ĐANG NÓI CHUYỆN VỚI AI?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6481CBE-9AF9-4B3A-824E-7F788F30B735}"/>
              </a:ext>
            </a:extLst>
          </p:cNvPr>
          <p:cNvSpPr/>
          <p:nvPr/>
        </p:nvSpPr>
        <p:spPr>
          <a:xfrm>
            <a:off x="-7239" y="500493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 CHÚA ĐÃ YÊU THƯƠNG THẾ GIAN VÀ BAN ĐẤNG NÀO CHO THẾ GIAN?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AB182B5-53D1-4D44-8926-2B778467689B}"/>
              </a:ext>
            </a:extLst>
          </p:cNvPr>
          <p:cNvSpPr/>
          <p:nvPr/>
        </p:nvSpPr>
        <p:spPr>
          <a:xfrm>
            <a:off x="7239" y="5028154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GIỐNG NHƯ CON RẮN TRONG SA MẠC, CON NGƯỜI CŨNG SẼ ĐƯỢC LÀM GÌ?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DBAF06D-90DB-4E0D-B2F1-DC7A4A60A1D4}"/>
              </a:ext>
            </a:extLst>
          </p:cNvPr>
          <p:cNvSpPr/>
          <p:nvPr/>
        </p:nvSpPr>
        <p:spPr>
          <a:xfrm>
            <a:off x="7411" y="5026519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TIN VÀO CON NGƯỜI SẼ ĐƯỢC LÃNH NHẬN SỰ SỐNG NHƯ THẾ NÀO?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948CDE2-F7AD-4A33-BA7B-2B313DAD2E15}"/>
              </a:ext>
            </a:extLst>
          </p:cNvPr>
          <p:cNvSpPr/>
          <p:nvPr/>
        </p:nvSpPr>
        <p:spPr>
          <a:xfrm>
            <a:off x="7323" y="503306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KẺ LÀM VIỆC GÌ THÌ GHÉT ÁNH SÁNG VÀ KHÔNG ĐẾN CÙNG ÁNH SÁNG?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35C0E7D-F2BA-4485-9BD6-441F916B1E5F}"/>
              </a:ext>
            </a:extLst>
          </p:cNvPr>
          <p:cNvSpPr/>
          <p:nvPr/>
        </p:nvSpPr>
        <p:spPr>
          <a:xfrm>
            <a:off x="-1122" y="5009589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ĐÂY LÀ TÊN CỦA MỘT VỊ NGÔN SỨ ĐƯỢC ĐỨC GIÊ-SU NHẮC TỚI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8BEE9E-E97D-4FA9-9922-4A4227CDAC45}"/>
              </a:ext>
            </a:extLst>
          </p:cNvPr>
          <p:cNvSpPr/>
          <p:nvPr/>
        </p:nvSpPr>
        <p:spPr>
          <a:xfrm>
            <a:off x="1610139" y="2149204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6362FFB-02BA-4F90-B5D2-B23ED7431A45}"/>
              </a:ext>
            </a:extLst>
          </p:cNvPr>
          <p:cNvSpPr/>
          <p:nvPr/>
        </p:nvSpPr>
        <p:spPr>
          <a:xfrm>
            <a:off x="2459739" y="2149204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67CC0E6-B59D-4DCB-8D13-107E6EC32188}"/>
              </a:ext>
            </a:extLst>
          </p:cNvPr>
          <p:cNvSpPr/>
          <p:nvPr/>
        </p:nvSpPr>
        <p:spPr>
          <a:xfrm>
            <a:off x="3309339" y="2145361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41A440AA-5D6D-4765-B1C4-93E6CBE67C7E}"/>
              </a:ext>
            </a:extLst>
          </p:cNvPr>
          <p:cNvSpPr/>
          <p:nvPr/>
        </p:nvSpPr>
        <p:spPr>
          <a:xfrm>
            <a:off x="4168878" y="2149204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3134E71-570E-46DB-A2FC-18C8FB9C9A44}"/>
              </a:ext>
            </a:extLst>
          </p:cNvPr>
          <p:cNvSpPr/>
          <p:nvPr/>
        </p:nvSpPr>
        <p:spPr>
          <a:xfrm>
            <a:off x="5014489" y="2149204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E29D8F0-145D-4B2B-9FF5-5D9230E4712A}"/>
              </a:ext>
            </a:extLst>
          </p:cNvPr>
          <p:cNvSpPr/>
          <p:nvPr/>
        </p:nvSpPr>
        <p:spPr>
          <a:xfrm>
            <a:off x="5874028" y="2145687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6808F046-C35F-4B07-BA6A-A94E6A14ABEB}"/>
              </a:ext>
            </a:extLst>
          </p:cNvPr>
          <p:cNvSpPr/>
          <p:nvPr/>
        </p:nvSpPr>
        <p:spPr>
          <a:xfrm>
            <a:off x="6719639" y="2149204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55249AC-CC7E-495D-B564-54E72BC6D693}"/>
              </a:ext>
            </a:extLst>
          </p:cNvPr>
          <p:cNvSpPr/>
          <p:nvPr/>
        </p:nvSpPr>
        <p:spPr>
          <a:xfrm>
            <a:off x="7565250" y="2149204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B9711D7-A696-447E-A548-89CE6DD23ED7}"/>
              </a:ext>
            </a:extLst>
          </p:cNvPr>
          <p:cNvSpPr/>
          <p:nvPr/>
        </p:nvSpPr>
        <p:spPr>
          <a:xfrm>
            <a:off x="8414850" y="2145361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3711486-0DE5-419B-BAEA-A9927384B90B}"/>
              </a:ext>
            </a:extLst>
          </p:cNvPr>
          <p:cNvSpPr/>
          <p:nvPr/>
        </p:nvSpPr>
        <p:spPr>
          <a:xfrm>
            <a:off x="2455750" y="7935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A4AF55C-D6E8-4C64-8483-15C8BD93F245}"/>
              </a:ext>
            </a:extLst>
          </p:cNvPr>
          <p:cNvSpPr/>
          <p:nvPr/>
        </p:nvSpPr>
        <p:spPr>
          <a:xfrm>
            <a:off x="3305350" y="7935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EC9A5C1-B3F3-4C4E-A073-2AD1FE3FFB74}"/>
              </a:ext>
            </a:extLst>
          </p:cNvPr>
          <p:cNvSpPr/>
          <p:nvPr/>
        </p:nvSpPr>
        <p:spPr>
          <a:xfrm>
            <a:off x="4154950" y="75510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9D5BB25-B8F4-45E6-BC93-EA14B4A7354E}"/>
              </a:ext>
            </a:extLst>
          </p:cNvPr>
          <p:cNvSpPr/>
          <p:nvPr/>
        </p:nvSpPr>
        <p:spPr>
          <a:xfrm>
            <a:off x="5014489" y="7935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F70E180-BDEE-4497-AC28-3D825BA30519}"/>
              </a:ext>
            </a:extLst>
          </p:cNvPr>
          <p:cNvSpPr/>
          <p:nvPr/>
        </p:nvSpPr>
        <p:spPr>
          <a:xfrm>
            <a:off x="5860100" y="7935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899494D-5E5F-483E-9E5F-F01705E15D4D}"/>
              </a:ext>
            </a:extLst>
          </p:cNvPr>
          <p:cNvSpPr/>
          <p:nvPr/>
        </p:nvSpPr>
        <p:spPr>
          <a:xfrm>
            <a:off x="6719639" y="75836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38DCF17-F66A-4E8B-B5D7-2DD5F5BF869F}"/>
              </a:ext>
            </a:extLst>
          </p:cNvPr>
          <p:cNvSpPr/>
          <p:nvPr/>
        </p:nvSpPr>
        <p:spPr>
          <a:xfrm>
            <a:off x="7565250" y="7935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F2AFDEDC-D004-4534-8021-83C51FCB72D1}"/>
              </a:ext>
            </a:extLst>
          </p:cNvPr>
          <p:cNvSpPr/>
          <p:nvPr/>
        </p:nvSpPr>
        <p:spPr>
          <a:xfrm>
            <a:off x="8410861" y="7935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23DBF924-E6BA-4C4E-80F3-B5743D921CA6}"/>
              </a:ext>
            </a:extLst>
          </p:cNvPr>
          <p:cNvSpPr/>
          <p:nvPr/>
        </p:nvSpPr>
        <p:spPr>
          <a:xfrm>
            <a:off x="3315289" y="774070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8D77B2B3-C216-4F17-8673-40449F84477E}"/>
              </a:ext>
            </a:extLst>
          </p:cNvPr>
          <p:cNvSpPr/>
          <p:nvPr/>
        </p:nvSpPr>
        <p:spPr>
          <a:xfrm>
            <a:off x="4164889" y="774070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42200C9-5B86-4C96-9100-80539250092B}"/>
              </a:ext>
            </a:extLst>
          </p:cNvPr>
          <p:cNvSpPr/>
          <p:nvPr/>
        </p:nvSpPr>
        <p:spPr>
          <a:xfrm>
            <a:off x="5014489" y="770227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107CDA0E-00DB-44D3-ABC6-EED2B432BBC6}"/>
              </a:ext>
            </a:extLst>
          </p:cNvPr>
          <p:cNvSpPr/>
          <p:nvPr/>
        </p:nvSpPr>
        <p:spPr>
          <a:xfrm>
            <a:off x="5874028" y="774070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52873C1C-5C8A-4E51-AEC2-580AA610A836}"/>
              </a:ext>
            </a:extLst>
          </p:cNvPr>
          <p:cNvSpPr/>
          <p:nvPr/>
        </p:nvSpPr>
        <p:spPr>
          <a:xfrm>
            <a:off x="6719639" y="774070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2B48374-2BCE-4543-B2D9-EF2761A435CB}"/>
              </a:ext>
            </a:extLst>
          </p:cNvPr>
          <p:cNvSpPr/>
          <p:nvPr/>
        </p:nvSpPr>
        <p:spPr>
          <a:xfrm>
            <a:off x="7579178" y="77055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39ED8E5-0CD1-4165-B87A-42C6C0F36D3B}"/>
              </a:ext>
            </a:extLst>
          </p:cNvPr>
          <p:cNvSpPr/>
          <p:nvPr/>
        </p:nvSpPr>
        <p:spPr>
          <a:xfrm>
            <a:off x="8424789" y="774070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8F1829D4-761B-4795-9BCF-9D0D7F2F12A0}"/>
              </a:ext>
            </a:extLst>
          </p:cNvPr>
          <p:cNvSpPr/>
          <p:nvPr/>
        </p:nvSpPr>
        <p:spPr>
          <a:xfrm>
            <a:off x="9270400" y="774070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817C06F-50B3-4869-884A-B13822F3E42C}"/>
              </a:ext>
            </a:extLst>
          </p:cNvPr>
          <p:cNvSpPr/>
          <p:nvPr/>
        </p:nvSpPr>
        <p:spPr>
          <a:xfrm>
            <a:off x="3319278" y="1463008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155B6D3F-C442-4B1C-9B3F-4CA2535D4905}"/>
              </a:ext>
            </a:extLst>
          </p:cNvPr>
          <p:cNvSpPr/>
          <p:nvPr/>
        </p:nvSpPr>
        <p:spPr>
          <a:xfrm>
            <a:off x="4168878" y="1463008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E98C72DD-A15F-4621-8E24-CA056BF8BFAB}"/>
              </a:ext>
            </a:extLst>
          </p:cNvPr>
          <p:cNvSpPr/>
          <p:nvPr/>
        </p:nvSpPr>
        <p:spPr>
          <a:xfrm>
            <a:off x="5018478" y="1459165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08E91AB4-E72E-4B03-AD52-7B597B17D850}"/>
              </a:ext>
            </a:extLst>
          </p:cNvPr>
          <p:cNvSpPr/>
          <p:nvPr/>
        </p:nvSpPr>
        <p:spPr>
          <a:xfrm>
            <a:off x="5878017" y="1463008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B641DB1-F7F1-43EB-A2C9-1523F34EE12F}"/>
              </a:ext>
            </a:extLst>
          </p:cNvPr>
          <p:cNvSpPr/>
          <p:nvPr/>
        </p:nvSpPr>
        <p:spPr>
          <a:xfrm>
            <a:off x="6723628" y="1463008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B7A93F93-E903-484A-ACA4-51FB0954E610}"/>
              </a:ext>
            </a:extLst>
          </p:cNvPr>
          <p:cNvSpPr/>
          <p:nvPr/>
        </p:nvSpPr>
        <p:spPr>
          <a:xfrm>
            <a:off x="7583167" y="1459491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A9AEFF8E-AD61-4951-96F0-9F3D1FBD5E8B}"/>
              </a:ext>
            </a:extLst>
          </p:cNvPr>
          <p:cNvSpPr/>
          <p:nvPr/>
        </p:nvSpPr>
        <p:spPr>
          <a:xfrm>
            <a:off x="2469678" y="2838917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BE7D7B8-8444-418E-AF3D-A8E8C1F50FC6}"/>
              </a:ext>
            </a:extLst>
          </p:cNvPr>
          <p:cNvSpPr/>
          <p:nvPr/>
        </p:nvSpPr>
        <p:spPr>
          <a:xfrm>
            <a:off x="3319278" y="2838917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2B9A8E17-C9AF-4C34-9644-A760A709F51E}"/>
              </a:ext>
            </a:extLst>
          </p:cNvPr>
          <p:cNvSpPr/>
          <p:nvPr/>
        </p:nvSpPr>
        <p:spPr>
          <a:xfrm>
            <a:off x="4168878" y="2835074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ABDC27ED-DD27-433E-9242-012B6CD70A4F}"/>
              </a:ext>
            </a:extLst>
          </p:cNvPr>
          <p:cNvSpPr/>
          <p:nvPr/>
        </p:nvSpPr>
        <p:spPr>
          <a:xfrm>
            <a:off x="5028417" y="2838917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302075CD-F88B-4C33-B3CE-4D93EF66A65F}"/>
              </a:ext>
            </a:extLst>
          </p:cNvPr>
          <p:cNvSpPr/>
          <p:nvPr/>
        </p:nvSpPr>
        <p:spPr>
          <a:xfrm>
            <a:off x="5874028" y="2838917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C28AD2C1-69E2-4595-A8AD-7BF13A58D97F}"/>
              </a:ext>
            </a:extLst>
          </p:cNvPr>
          <p:cNvSpPr/>
          <p:nvPr/>
        </p:nvSpPr>
        <p:spPr>
          <a:xfrm>
            <a:off x="6733567" y="2835400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D2EE9B27-0634-428E-8771-72A99BD105C8}"/>
              </a:ext>
            </a:extLst>
          </p:cNvPr>
          <p:cNvSpPr/>
          <p:nvPr/>
        </p:nvSpPr>
        <p:spPr>
          <a:xfrm>
            <a:off x="7579178" y="2838917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26BB299-AFCE-440D-AF48-B6C486549EE6}"/>
              </a:ext>
            </a:extLst>
          </p:cNvPr>
          <p:cNvSpPr/>
          <p:nvPr/>
        </p:nvSpPr>
        <p:spPr>
          <a:xfrm>
            <a:off x="3319278" y="3529791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7F4E38B-8BCA-4052-9B2E-13DF509562BC}"/>
              </a:ext>
            </a:extLst>
          </p:cNvPr>
          <p:cNvSpPr/>
          <p:nvPr/>
        </p:nvSpPr>
        <p:spPr>
          <a:xfrm>
            <a:off x="4168878" y="3529791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C46B20A-8EE5-457B-ABE3-C84B60ACF2AD}"/>
              </a:ext>
            </a:extLst>
          </p:cNvPr>
          <p:cNvSpPr/>
          <p:nvPr/>
        </p:nvSpPr>
        <p:spPr>
          <a:xfrm>
            <a:off x="5018478" y="3525948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D783ECE-A52F-41F4-AF60-CBA63BE343E0}"/>
              </a:ext>
            </a:extLst>
          </p:cNvPr>
          <p:cNvSpPr/>
          <p:nvPr/>
        </p:nvSpPr>
        <p:spPr>
          <a:xfrm>
            <a:off x="5878017" y="3529791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968D3790-3877-4966-A9E3-4CD2A2B11BC5}"/>
              </a:ext>
            </a:extLst>
          </p:cNvPr>
          <p:cNvSpPr/>
          <p:nvPr/>
        </p:nvSpPr>
        <p:spPr>
          <a:xfrm>
            <a:off x="6723628" y="3529791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06BFFF21-BB31-419C-AD4C-91BE273255A3}"/>
              </a:ext>
            </a:extLst>
          </p:cNvPr>
          <p:cNvSpPr/>
          <p:nvPr/>
        </p:nvSpPr>
        <p:spPr>
          <a:xfrm>
            <a:off x="7583167" y="3526274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A52B7A1D-0958-4725-B0F9-22A1E2135A90}"/>
              </a:ext>
            </a:extLst>
          </p:cNvPr>
          <p:cNvSpPr/>
          <p:nvPr/>
        </p:nvSpPr>
        <p:spPr>
          <a:xfrm>
            <a:off x="3311300" y="421957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9AF43221-2A73-4D61-AB4E-526DCAD4A137}"/>
              </a:ext>
            </a:extLst>
          </p:cNvPr>
          <p:cNvSpPr/>
          <p:nvPr/>
        </p:nvSpPr>
        <p:spPr>
          <a:xfrm>
            <a:off x="4160900" y="421957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BB5EB467-0C94-4C5A-9465-22B321F6E13D}"/>
              </a:ext>
            </a:extLst>
          </p:cNvPr>
          <p:cNvSpPr/>
          <p:nvPr/>
        </p:nvSpPr>
        <p:spPr>
          <a:xfrm>
            <a:off x="5010500" y="4215730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19342962-838B-4AF1-A6DA-2DE7C85EE74F}"/>
              </a:ext>
            </a:extLst>
          </p:cNvPr>
          <p:cNvSpPr/>
          <p:nvPr/>
        </p:nvSpPr>
        <p:spPr>
          <a:xfrm>
            <a:off x="5870039" y="421957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C888B6BD-D7DA-4D83-B4B0-E85502F26C73}"/>
              </a:ext>
            </a:extLst>
          </p:cNvPr>
          <p:cNvSpPr/>
          <p:nvPr/>
        </p:nvSpPr>
        <p:spPr>
          <a:xfrm>
            <a:off x="6715650" y="421957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9072B134-B1A8-447C-A7FB-C77AB13D5E50}"/>
              </a:ext>
            </a:extLst>
          </p:cNvPr>
          <p:cNvSpPr/>
          <p:nvPr/>
        </p:nvSpPr>
        <p:spPr>
          <a:xfrm>
            <a:off x="7575189" y="4216056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08736B3-4205-43A7-A58D-288622D120ED}"/>
              </a:ext>
            </a:extLst>
          </p:cNvPr>
          <p:cNvSpPr/>
          <p:nvPr/>
        </p:nvSpPr>
        <p:spPr>
          <a:xfrm>
            <a:off x="8420800" y="4219573"/>
            <a:ext cx="849600" cy="6912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34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11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11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11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11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11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11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115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11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1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1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15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1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1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1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1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1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11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7" dur="115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11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11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11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11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8" dur="11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1" dur="11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11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115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11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11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11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11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11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1" dur="11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4" dur="11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7" dur="115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0" dur="115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3" dur="11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6" dur="11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9" dur="11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" fill="hold">
                      <p:stCondLst>
                        <p:cond delay="0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11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115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115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115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115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115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7" dur="115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0" dur="115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3" dur="115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6" dur="115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115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115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11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9" grpId="0" animBg="1"/>
      <p:bldP spid="69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7" grpId="0" animBg="1"/>
      <p:bldP spid="87" grpId="1" animBg="1"/>
      <p:bldP spid="88" grpId="0" animBg="1"/>
      <p:bldP spid="88" grpId="1" animBg="1"/>
      <p:bldP spid="96" grpId="0" animBg="1"/>
      <p:bldP spid="96" grpId="1" animBg="1"/>
      <p:bldP spid="8" grpId="0" animBg="1"/>
      <p:bldP spid="8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6A5C5AD-12AF-4B06-AC26-3F93B7C5A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985802"/>
              </p:ext>
            </p:extLst>
          </p:nvPr>
        </p:nvGraphicFramePr>
        <p:xfrm>
          <a:off x="695738" y="299548"/>
          <a:ext cx="10754140" cy="6220522"/>
        </p:xfrm>
        <a:graphic>
          <a:graphicData uri="http://schemas.openxmlformats.org/drawingml/2006/table">
            <a:tbl>
              <a:tblPr firstRow="1" firstCol="1" bandRow="1"/>
              <a:tblGrid>
                <a:gridCol w="1075414">
                  <a:extLst>
                    <a:ext uri="{9D8B030D-6E8A-4147-A177-3AD203B41FA5}">
                      <a16:colId xmlns:a16="http://schemas.microsoft.com/office/drawing/2014/main" val="3126962065"/>
                    </a:ext>
                  </a:extLst>
                </a:gridCol>
                <a:gridCol w="1075414">
                  <a:extLst>
                    <a:ext uri="{9D8B030D-6E8A-4147-A177-3AD203B41FA5}">
                      <a16:colId xmlns:a16="http://schemas.microsoft.com/office/drawing/2014/main" val="2678870992"/>
                    </a:ext>
                  </a:extLst>
                </a:gridCol>
                <a:gridCol w="1075414">
                  <a:extLst>
                    <a:ext uri="{9D8B030D-6E8A-4147-A177-3AD203B41FA5}">
                      <a16:colId xmlns:a16="http://schemas.microsoft.com/office/drawing/2014/main" val="2957782940"/>
                    </a:ext>
                  </a:extLst>
                </a:gridCol>
                <a:gridCol w="1075414">
                  <a:extLst>
                    <a:ext uri="{9D8B030D-6E8A-4147-A177-3AD203B41FA5}">
                      <a16:colId xmlns:a16="http://schemas.microsoft.com/office/drawing/2014/main" val="1636448135"/>
                    </a:ext>
                  </a:extLst>
                </a:gridCol>
                <a:gridCol w="1075414">
                  <a:extLst>
                    <a:ext uri="{9D8B030D-6E8A-4147-A177-3AD203B41FA5}">
                      <a16:colId xmlns:a16="http://schemas.microsoft.com/office/drawing/2014/main" val="2160313116"/>
                    </a:ext>
                  </a:extLst>
                </a:gridCol>
                <a:gridCol w="1075414">
                  <a:extLst>
                    <a:ext uri="{9D8B030D-6E8A-4147-A177-3AD203B41FA5}">
                      <a16:colId xmlns:a16="http://schemas.microsoft.com/office/drawing/2014/main" val="3744398153"/>
                    </a:ext>
                  </a:extLst>
                </a:gridCol>
                <a:gridCol w="1075414">
                  <a:extLst>
                    <a:ext uri="{9D8B030D-6E8A-4147-A177-3AD203B41FA5}">
                      <a16:colId xmlns:a16="http://schemas.microsoft.com/office/drawing/2014/main" val="587441132"/>
                    </a:ext>
                  </a:extLst>
                </a:gridCol>
                <a:gridCol w="1075414">
                  <a:extLst>
                    <a:ext uri="{9D8B030D-6E8A-4147-A177-3AD203B41FA5}">
                      <a16:colId xmlns:a16="http://schemas.microsoft.com/office/drawing/2014/main" val="1569555513"/>
                    </a:ext>
                  </a:extLst>
                </a:gridCol>
                <a:gridCol w="1075414">
                  <a:extLst>
                    <a:ext uri="{9D8B030D-6E8A-4147-A177-3AD203B41FA5}">
                      <a16:colId xmlns:a16="http://schemas.microsoft.com/office/drawing/2014/main" val="2331699144"/>
                    </a:ext>
                  </a:extLst>
                </a:gridCol>
                <a:gridCol w="1075414">
                  <a:extLst>
                    <a:ext uri="{9D8B030D-6E8A-4147-A177-3AD203B41FA5}">
                      <a16:colId xmlns:a16="http://schemas.microsoft.com/office/drawing/2014/main" val="92071306"/>
                    </a:ext>
                  </a:extLst>
                </a:gridCol>
              </a:tblGrid>
              <a:tr h="888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4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067980"/>
                  </a:ext>
                </a:extLst>
              </a:tr>
              <a:tr h="888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79749"/>
                  </a:ext>
                </a:extLst>
              </a:tr>
              <a:tr h="888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332905"/>
                  </a:ext>
                </a:extLst>
              </a:tr>
              <a:tr h="888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4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893129"/>
                  </a:ext>
                </a:extLst>
              </a:tr>
              <a:tr h="888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905295"/>
                  </a:ext>
                </a:extLst>
              </a:tr>
              <a:tr h="888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831594"/>
                  </a:ext>
                </a:extLst>
              </a:tr>
              <a:tr h="888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4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850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D824592D-A5B9-4471-B4CE-498BF3E448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760" y="1318793"/>
            <a:ext cx="487680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Cứu độ loài người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Kêu gọi ăn năn sám hối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Tiêu diệt ma quỷ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Xây dựng Hội Thánh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được sai đến thế gian để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6347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Cứu độ loài người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Hóa bánh ra nhiều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Ra giảng Tin Mừng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Chịu chết trên Thánh Giá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Tạo bí tích Thánh Thể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cứu độ chúng ta bằng cách nào?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7570" y="3641840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Chịu chết trên Thánh Giá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171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Linh hồn thiêng liêng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sống muôn đời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Của cải đầy dư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 ta có được điều gì từ ơn cứu độ của Chúa Giê-su?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885" y="276023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sống muôn đời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027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nói với ông Ni-cô-đê-mô rằng: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GIO-AN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bác ái hàng ngày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Tin Mừng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Nghe thánh ca hàng ngày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Ngày nào cũng phải đi nhà thờ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Đón nhận ơn cứu độ, chúng ta phải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885" y="2741955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Tin Mừng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972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6563" y="-118509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2862" y="1244366"/>
            <a:ext cx="6312177" cy="3570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muốn làm gì để đáp đền ơn cứu độ của Chúa Giê-su?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“Như ông Mô-sê đã giương cao con rắn trong sa mạc, Con Người cũng sẽ phải được giương cao như vậy,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5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 ai tin vào Người thì được sống muôn đời.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11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“Thiên Chúa yêu thế gian đến nỗi đã ban Con Một, để ai tin vào Con của Người thì khỏi phải chết, nhưng được sống muôn đời.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963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Quả vậy, Thiên Chúa sai Con của Người đến thế gian,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649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không phải để lên án thế gian, nhưng là để thế gian, nhờ Con của Người, mà được cứu độ.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261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tin vào Con của Người, thì không bị lên án;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918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đây là bản án: ánh sáng đã đến thế gian, nhưng người ta đã chuộng bóng tối hơn ánh sáng, vì các việc họ làm đều xấu xa.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70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738</Words>
  <Application>Microsoft Office PowerPoint</Application>
  <PresentationFormat>Widescreen</PresentationFormat>
  <Paragraphs>237</Paragraphs>
  <Slides>21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“Như ông Mô-sê đã giương cao con rắn trong sa mạc, Con Người cũng sẽ phải được giương cao như vậy,</vt:lpstr>
      <vt:lpstr>để ai tin vào Người thì được sống muôn đời.</vt:lpstr>
      <vt:lpstr>“Thiên Chúa yêu thế gian đến nỗi đã ban Con Một, để ai tin vào Con của Người thì khỏi phải chết, nhưng được sống muôn đời. </vt:lpstr>
      <vt:lpstr>Quả vậy, Thiên Chúa sai Con của Người đến thế gian, </vt:lpstr>
      <vt:lpstr>không phải để lên án thế gian, nhưng là để thế gian, nhờ Con của Người, mà được cứu độ.</vt:lpstr>
      <vt:lpstr>Ai tin vào Con của Người, thì không bị lên án; </vt:lpstr>
      <vt:lpstr>Và đây là bản án: ánh sáng đã đến thế gian, nhưng người ta đã chuộng bóng tối hơn ánh sáng, vì các việc họ làm đều xấu xa.</vt:lpstr>
      <vt:lpstr>Quả thật, ai làm điều ác, thì ghét ánh sáng và không đến cùng ánh sáng, để các việc họ làm khỏi bị chê trách. </vt:lpstr>
      <vt:lpstr>Nhưng kẻ sống theo sự thật, thì đến cùng ánh sáng, để thiên hạ thấy rõ:</vt:lpstr>
      <vt:lpstr>các việc của người ấy đã được thực hiện trong Thiên Chúa.”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6</cp:revision>
  <dcterms:created xsi:type="dcterms:W3CDTF">2021-03-12T14:57:24Z</dcterms:created>
  <dcterms:modified xsi:type="dcterms:W3CDTF">2024-03-07T14:58:00Z</dcterms:modified>
</cp:coreProperties>
</file>