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61" r:id="rId4"/>
    <p:sldId id="356" r:id="rId5"/>
    <p:sldId id="358" r:id="rId6"/>
    <p:sldId id="359" r:id="rId7"/>
    <p:sldId id="360" r:id="rId8"/>
    <p:sldId id="362" r:id="rId9"/>
    <p:sldId id="363" r:id="rId10"/>
    <p:sldId id="364" r:id="rId11"/>
    <p:sldId id="365" r:id="rId12"/>
    <p:sldId id="367" r:id="rId13"/>
    <p:sldId id="293" r:id="rId14"/>
    <p:sldId id="296" r:id="rId15"/>
    <p:sldId id="327" r:id="rId16"/>
    <p:sldId id="260" r:id="rId17"/>
    <p:sldId id="308" r:id="rId18"/>
    <p:sldId id="368" r:id="rId19"/>
    <p:sldId id="369" r:id="rId20"/>
    <p:sldId id="370" r:id="rId21"/>
    <p:sldId id="357" r:id="rId2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119" d="100"/>
          <a:sy n="119"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D055B-2040-4719-9E0C-C4EC5315E6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5D77C784-865F-49E0-A088-13E31544B4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8B57049-06D2-42D3-B20D-8F829C1D99BC}"/>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5" name="Footer Placeholder 4">
            <a:extLst>
              <a:ext uri="{FF2B5EF4-FFF2-40B4-BE49-F238E27FC236}">
                <a16:creationId xmlns:a16="http://schemas.microsoft.com/office/drawing/2014/main" id="{F7A3C1AA-D5F2-4D0C-82A1-843EC0FB501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8FB4286-B407-4552-B581-4069B4BE8F83}"/>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105008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0A1F9-1156-4FEA-9168-5227A1EC802E}"/>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676B4BAC-DBF6-44D1-99E7-854460AB29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2AA8FA5-E359-4A22-8021-65987F554B81}"/>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5" name="Footer Placeholder 4">
            <a:extLst>
              <a:ext uri="{FF2B5EF4-FFF2-40B4-BE49-F238E27FC236}">
                <a16:creationId xmlns:a16="http://schemas.microsoft.com/office/drawing/2014/main" id="{AD4657E6-C7A0-4A8C-A4A1-30E45B834EE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0E630BB-BE3A-44C2-8B74-3C95A532CFA8}"/>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448845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91465A-479B-4CEB-A45D-2326F1E8BD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31CFA3D-4671-4E17-AFF3-78D5E029E5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EAFC085-9A08-439F-8E6F-92B9223B19BC}"/>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5" name="Footer Placeholder 4">
            <a:extLst>
              <a:ext uri="{FF2B5EF4-FFF2-40B4-BE49-F238E27FC236}">
                <a16:creationId xmlns:a16="http://schemas.microsoft.com/office/drawing/2014/main" id="{C0CAEC42-DA53-46DE-8D33-FA14B3C40F9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C78D65B-CDEB-4A08-B41A-A1DC85A551A7}"/>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3655198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4132-C7DE-4D31-B251-9103CF3B06CB}"/>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B9D4EFD2-93D1-48AA-86D5-04D0ED7C33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6A06C5E-BF8D-4753-A5AC-079FDC2193F3}"/>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5" name="Footer Placeholder 4">
            <a:extLst>
              <a:ext uri="{FF2B5EF4-FFF2-40B4-BE49-F238E27FC236}">
                <a16:creationId xmlns:a16="http://schemas.microsoft.com/office/drawing/2014/main" id="{A6DD66C5-ED9D-4BE5-B55F-05ED056BD57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CC27224-8C3D-42E9-A1D5-2A3608D968C9}"/>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3258894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FE67E-E211-4E0D-AE44-F6D0321403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9C1D716-D928-4D6A-BFCF-935CF9F390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10F1B5-A8B2-4E53-9195-E32737E29908}"/>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5" name="Footer Placeholder 4">
            <a:extLst>
              <a:ext uri="{FF2B5EF4-FFF2-40B4-BE49-F238E27FC236}">
                <a16:creationId xmlns:a16="http://schemas.microsoft.com/office/drawing/2014/main" id="{D248B0CC-7179-422D-80B4-CC463DAA3FF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D12A323-82BE-44E2-AC19-C880A03BA22C}"/>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284575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CE460-285B-411E-96C2-8339CD8CD176}"/>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793E7A3-EE5B-4039-BE3A-D65F448D09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D7D7E96-CCB7-416F-B35C-B6FC4243C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31D84DE8-1F38-4233-85CC-6592D54791C4}"/>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6" name="Footer Placeholder 5">
            <a:extLst>
              <a:ext uri="{FF2B5EF4-FFF2-40B4-BE49-F238E27FC236}">
                <a16:creationId xmlns:a16="http://schemas.microsoft.com/office/drawing/2014/main" id="{EB3387E3-0703-4669-AE5D-747BD47765B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44A8C43-8F32-4E38-97C3-DA325A4E093C}"/>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295313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14EEF-C2E4-4AA8-82A7-DB519BCC2597}"/>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3A6EAE9F-FDD3-4EE7-AB40-6F4F04B60B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93C9A8-B317-46E4-A9F5-6163004134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C45E9EC-292B-4D17-ADA6-77390E0F59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0E2D3-9040-463E-8AFF-65ABD8DA87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3181F50F-17DD-4CFA-ABB7-AE75E56169E7}"/>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8" name="Footer Placeholder 7">
            <a:extLst>
              <a:ext uri="{FF2B5EF4-FFF2-40B4-BE49-F238E27FC236}">
                <a16:creationId xmlns:a16="http://schemas.microsoft.com/office/drawing/2014/main" id="{65ABBEDD-E7C3-43A8-8B33-DE5DE3786BA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C070D7C3-EC27-4EF5-85C6-682DBC366CE8}"/>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2303499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F8EE9-40FE-47A8-B5F7-A343D26BE1D0}"/>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392720A-9D71-4FC0-A5E8-00581177B1CC}"/>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4" name="Footer Placeholder 3">
            <a:extLst>
              <a:ext uri="{FF2B5EF4-FFF2-40B4-BE49-F238E27FC236}">
                <a16:creationId xmlns:a16="http://schemas.microsoft.com/office/drawing/2014/main" id="{14D5BFF7-A3EA-4CFC-9019-624827B158CB}"/>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3107042-920E-4DF2-8268-46BBF06FEEF1}"/>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3620390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EEB07F-F4DD-44B5-A477-8DBEAC4D80F6}"/>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3" name="Footer Placeholder 2">
            <a:extLst>
              <a:ext uri="{FF2B5EF4-FFF2-40B4-BE49-F238E27FC236}">
                <a16:creationId xmlns:a16="http://schemas.microsoft.com/office/drawing/2014/main" id="{F7228484-DF9C-4E6E-8882-D66E2CB30437}"/>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BF2BA7B6-6C95-475B-9B83-EF657D383517}"/>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1153763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9CF31-F2A7-4013-BAF3-EEC83CA898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B2370E0-5FA5-42B5-B56B-964D037F48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7AEAC0C3-9682-47FE-9685-EAB164628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013ABE-D911-4903-B7CC-C214FA4EFCC8}"/>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6" name="Footer Placeholder 5">
            <a:extLst>
              <a:ext uri="{FF2B5EF4-FFF2-40B4-BE49-F238E27FC236}">
                <a16:creationId xmlns:a16="http://schemas.microsoft.com/office/drawing/2014/main" id="{60624245-286A-4819-8913-FDD9F70B09C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F0FE598-9762-42E5-BF9E-73449A1D8992}"/>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298443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A9CF-BB1A-47B4-B56E-C61025AE0D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2716216A-B13B-4E10-ADA5-964A9D220B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F721B3E9-E853-4421-9F98-5C139F0B50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F33AEA-AF81-404C-95D0-7935889534F6}"/>
              </a:ext>
            </a:extLst>
          </p:cNvPr>
          <p:cNvSpPr>
            <a:spLocks noGrp="1"/>
          </p:cNvSpPr>
          <p:nvPr>
            <p:ph type="dt" sz="half" idx="10"/>
          </p:nvPr>
        </p:nvSpPr>
        <p:spPr/>
        <p:txBody>
          <a:bodyPr/>
          <a:lstStyle/>
          <a:p>
            <a:fld id="{90F92345-1F80-4A83-9F0D-39A62125D8C8}" type="datetimeFigureOut">
              <a:rPr lang="vi-VN" smtClean="0"/>
              <a:t>02/03/2024</a:t>
            </a:fld>
            <a:endParaRPr lang="vi-VN"/>
          </a:p>
        </p:txBody>
      </p:sp>
      <p:sp>
        <p:nvSpPr>
          <p:cNvPr id="6" name="Footer Placeholder 5">
            <a:extLst>
              <a:ext uri="{FF2B5EF4-FFF2-40B4-BE49-F238E27FC236}">
                <a16:creationId xmlns:a16="http://schemas.microsoft.com/office/drawing/2014/main" id="{81F6404E-2990-482F-937D-BFFB6803007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5E751A7-7440-421D-B369-6E825F49F5A9}"/>
              </a:ext>
            </a:extLst>
          </p:cNvPr>
          <p:cNvSpPr>
            <a:spLocks noGrp="1"/>
          </p:cNvSpPr>
          <p:nvPr>
            <p:ph type="sldNum" sz="quarter" idx="12"/>
          </p:nvPr>
        </p:nvSpPr>
        <p:spPr/>
        <p:txBody>
          <a:bodyPr/>
          <a:lstStyle/>
          <a:p>
            <a:fld id="{16BAA0D2-18EF-4CC9-9F25-E1169BE273F2}" type="slidenum">
              <a:rPr lang="vi-VN" smtClean="0"/>
              <a:t>‹#›</a:t>
            </a:fld>
            <a:endParaRPr lang="vi-VN"/>
          </a:p>
        </p:txBody>
      </p:sp>
    </p:spTree>
    <p:extLst>
      <p:ext uri="{BB962C8B-B14F-4D97-AF65-F5344CB8AC3E}">
        <p14:creationId xmlns:p14="http://schemas.microsoft.com/office/powerpoint/2010/main" val="138918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6EB4A0-5D08-4933-B372-657E7AAB10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A2CFEAB-BE9D-4950-81F5-F9CC0E9B41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8863201-6491-4AA0-AB12-76EEA70A20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92345-1F80-4A83-9F0D-39A62125D8C8}" type="datetimeFigureOut">
              <a:rPr lang="vi-VN" smtClean="0"/>
              <a:t>02/03/2024</a:t>
            </a:fld>
            <a:endParaRPr lang="vi-VN"/>
          </a:p>
        </p:txBody>
      </p:sp>
      <p:sp>
        <p:nvSpPr>
          <p:cNvPr id="5" name="Footer Placeholder 4">
            <a:extLst>
              <a:ext uri="{FF2B5EF4-FFF2-40B4-BE49-F238E27FC236}">
                <a16:creationId xmlns:a16="http://schemas.microsoft.com/office/drawing/2014/main" id="{3FEBE41E-3DC1-4D41-B76F-05E77B0A30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BBDA048-1D53-4746-8587-BF7BE8445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AA0D2-18EF-4CC9-9F25-E1169BE273F2}" type="slidenum">
              <a:rPr lang="vi-VN" smtClean="0"/>
              <a:t>‹#›</a:t>
            </a:fld>
            <a:endParaRPr lang="vi-VN"/>
          </a:p>
        </p:txBody>
      </p:sp>
    </p:spTree>
    <p:extLst>
      <p:ext uri="{BB962C8B-B14F-4D97-AF65-F5344CB8AC3E}">
        <p14:creationId xmlns:p14="http://schemas.microsoft.com/office/powerpoint/2010/main" val="3534729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 NHẬT III MÙA CHAY B</a:t>
            </a:r>
            <a:endParaRPr kumimoji="0" lang="en-US" sz="4000" b="1" i="0" u="none" strike="noStrike" kern="10" cap="none" spc="0" normalizeH="0" baseline="0" noProof="0" dirty="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380370" y="4483000"/>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rPr>
              <a:t>TÂM</a:t>
            </a:r>
            <a:r>
              <a:rPr kumimoji="0" lang="en-US" sz="4000" b="1" i="0" u="none" strike="noStrike" kern="1200" cap="none" spc="0" normalizeH="0" noProof="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rPr>
              <a:t> HỒN</a:t>
            </a:r>
            <a:endParaRPr kumimoji="0" lang="en-US" sz="40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0" y="4483000"/>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00B0F0"/>
                </a:solidFill>
                <a:latin typeface="Verdana" panose="020B0604030504040204" pitchFamily="34" charset="0"/>
                <a:ea typeface="Verdana" panose="020B0604030504040204" pitchFamily="34" charset="0"/>
                <a:cs typeface="Tahoma" panose="020B0604030504040204" pitchFamily="34" charset="0"/>
              </a:rPr>
              <a:t>THANH TẨY</a:t>
            </a:r>
            <a:endParaRPr kumimoji="0" lang="en-US" sz="40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Vậy, khi Người từ cõi chết trỗi dậy, các môn đệ nhớ lại Người đã nói điều đó, họ tin vào Kinh Thánh và lời Đức Giê-su đã nói.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30757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Trong lúc Đức Giê-su ở Giê-ru-sa-lem vào dịp lễ Vượt Qua, có nhiều kẻ tin vào danh Người bởi đã chứng kiến các dấu lạ Người làm.</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43104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400" b="1">
                <a:latin typeface="Verdana" panose="020B0604030504040204" pitchFamily="34" charset="0"/>
                <a:ea typeface="Verdana" panose="020B0604030504040204" pitchFamily="34" charset="0"/>
                <a:cs typeface="Times New Roman" panose="02020603050405020304" pitchFamily="18" charset="0"/>
              </a:rPr>
              <a:t>Nhưng chính Đức Giê-su không tin họ, vì Người biết họ hết thảy, và không cần ai làm chứng về con người. Quả thật, chính Người biết có gì trong lòng con người.</a:t>
            </a:r>
            <a:r>
              <a:rPr lang="en-US" sz="6400" b="1">
                <a:latin typeface="Verdana" panose="020B0604030504040204" pitchFamily="34" charset="0"/>
                <a:ea typeface="Verdana" panose="020B0604030504040204" pitchFamily="34" charset="0"/>
                <a:cs typeface="Times New Roman" panose="02020603050405020304" pitchFamily="18" charset="0"/>
              </a:rPr>
              <a:t> </a:t>
            </a:r>
            <a:r>
              <a:rPr lang="en-US" b="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6400" b="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06436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168021" y="145166"/>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168021" y="753640"/>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168021" y="1355279"/>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168021" y="1994448"/>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168021" y="2633617"/>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168021" y="3247386"/>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168021" y="3835755"/>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graphicFrame>
        <p:nvGraphicFramePr>
          <p:cNvPr id="3" name="Table 2">
            <a:extLst>
              <a:ext uri="{FF2B5EF4-FFF2-40B4-BE49-F238E27FC236}">
                <a16:creationId xmlns:a16="http://schemas.microsoft.com/office/drawing/2014/main" id="{1C39D121-5D7B-4096-AC15-7D99D03824E0}"/>
              </a:ext>
            </a:extLst>
          </p:cNvPr>
          <p:cNvGraphicFramePr>
            <a:graphicFrameLocks noGrp="1"/>
          </p:cNvGraphicFramePr>
          <p:nvPr>
            <p:extLst>
              <p:ext uri="{D42A27DB-BD31-4B8C-83A1-F6EECF244321}">
                <p14:modId xmlns:p14="http://schemas.microsoft.com/office/powerpoint/2010/main" val="1283410653"/>
              </p:ext>
            </p:extLst>
          </p:nvPr>
        </p:nvGraphicFramePr>
        <p:xfrm>
          <a:off x="1088334" y="170566"/>
          <a:ext cx="9968184" cy="4896736"/>
        </p:xfrm>
        <a:graphic>
          <a:graphicData uri="http://schemas.openxmlformats.org/drawingml/2006/table">
            <a:tbl>
              <a:tblPr firstRow="1" firstCol="1" bandRow="1"/>
              <a:tblGrid>
                <a:gridCol w="830682">
                  <a:extLst>
                    <a:ext uri="{9D8B030D-6E8A-4147-A177-3AD203B41FA5}">
                      <a16:colId xmlns:a16="http://schemas.microsoft.com/office/drawing/2014/main" val="2156262816"/>
                    </a:ext>
                  </a:extLst>
                </a:gridCol>
                <a:gridCol w="830682">
                  <a:extLst>
                    <a:ext uri="{9D8B030D-6E8A-4147-A177-3AD203B41FA5}">
                      <a16:colId xmlns:a16="http://schemas.microsoft.com/office/drawing/2014/main" val="2742214517"/>
                    </a:ext>
                  </a:extLst>
                </a:gridCol>
                <a:gridCol w="830682">
                  <a:extLst>
                    <a:ext uri="{9D8B030D-6E8A-4147-A177-3AD203B41FA5}">
                      <a16:colId xmlns:a16="http://schemas.microsoft.com/office/drawing/2014/main" val="1329038702"/>
                    </a:ext>
                  </a:extLst>
                </a:gridCol>
                <a:gridCol w="830682">
                  <a:extLst>
                    <a:ext uri="{9D8B030D-6E8A-4147-A177-3AD203B41FA5}">
                      <a16:colId xmlns:a16="http://schemas.microsoft.com/office/drawing/2014/main" val="2667884793"/>
                    </a:ext>
                  </a:extLst>
                </a:gridCol>
                <a:gridCol w="830682">
                  <a:extLst>
                    <a:ext uri="{9D8B030D-6E8A-4147-A177-3AD203B41FA5}">
                      <a16:colId xmlns:a16="http://schemas.microsoft.com/office/drawing/2014/main" val="425176694"/>
                    </a:ext>
                  </a:extLst>
                </a:gridCol>
                <a:gridCol w="830682">
                  <a:extLst>
                    <a:ext uri="{9D8B030D-6E8A-4147-A177-3AD203B41FA5}">
                      <a16:colId xmlns:a16="http://schemas.microsoft.com/office/drawing/2014/main" val="3669872011"/>
                    </a:ext>
                  </a:extLst>
                </a:gridCol>
                <a:gridCol w="830682">
                  <a:extLst>
                    <a:ext uri="{9D8B030D-6E8A-4147-A177-3AD203B41FA5}">
                      <a16:colId xmlns:a16="http://schemas.microsoft.com/office/drawing/2014/main" val="1662897113"/>
                    </a:ext>
                  </a:extLst>
                </a:gridCol>
                <a:gridCol w="830682">
                  <a:extLst>
                    <a:ext uri="{9D8B030D-6E8A-4147-A177-3AD203B41FA5}">
                      <a16:colId xmlns:a16="http://schemas.microsoft.com/office/drawing/2014/main" val="776490349"/>
                    </a:ext>
                  </a:extLst>
                </a:gridCol>
                <a:gridCol w="830682">
                  <a:extLst>
                    <a:ext uri="{9D8B030D-6E8A-4147-A177-3AD203B41FA5}">
                      <a16:colId xmlns:a16="http://schemas.microsoft.com/office/drawing/2014/main" val="1384194544"/>
                    </a:ext>
                  </a:extLst>
                </a:gridCol>
                <a:gridCol w="830682">
                  <a:extLst>
                    <a:ext uri="{9D8B030D-6E8A-4147-A177-3AD203B41FA5}">
                      <a16:colId xmlns:a16="http://schemas.microsoft.com/office/drawing/2014/main" val="311496542"/>
                    </a:ext>
                  </a:extLst>
                </a:gridCol>
                <a:gridCol w="830682">
                  <a:extLst>
                    <a:ext uri="{9D8B030D-6E8A-4147-A177-3AD203B41FA5}">
                      <a16:colId xmlns:a16="http://schemas.microsoft.com/office/drawing/2014/main" val="424828892"/>
                    </a:ext>
                  </a:extLst>
                </a:gridCol>
                <a:gridCol w="830682">
                  <a:extLst>
                    <a:ext uri="{9D8B030D-6E8A-4147-A177-3AD203B41FA5}">
                      <a16:colId xmlns:a16="http://schemas.microsoft.com/office/drawing/2014/main" val="1899966502"/>
                    </a:ext>
                  </a:extLst>
                </a:gridCol>
              </a:tblGrid>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1575241"/>
                  </a:ext>
                </a:extLst>
              </a:tr>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1935624"/>
                  </a:ext>
                </a:extLst>
              </a:tr>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2648323"/>
                  </a:ext>
                </a:extLst>
              </a:tr>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354940421"/>
                  </a:ext>
                </a:extLst>
              </a:tr>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8953724"/>
                  </a:ext>
                </a:extLst>
              </a:tr>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Ờ</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2805531"/>
                  </a:ext>
                </a:extLst>
              </a:tr>
              <a:tr h="612092">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031621"/>
                  </a:ext>
                </a:extLst>
              </a:tr>
              <a:tr h="612092">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Â</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37553872"/>
                  </a:ext>
                </a:extLst>
              </a:tr>
            </a:tbl>
          </a:graphicData>
        </a:graphic>
      </p:graphicFrame>
      <p:sp>
        <p:nvSpPr>
          <p:cNvPr id="77" name="Star: 10 Points 76">
            <a:extLst>
              <a:ext uri="{FF2B5EF4-FFF2-40B4-BE49-F238E27FC236}">
                <a16:creationId xmlns:a16="http://schemas.microsoft.com/office/drawing/2014/main" id="{37585962-43AA-4829-99D2-B102AE264020}"/>
              </a:ext>
            </a:extLst>
          </p:cNvPr>
          <p:cNvSpPr/>
          <p:nvPr/>
        </p:nvSpPr>
        <p:spPr>
          <a:xfrm>
            <a:off x="168021" y="4451580"/>
            <a:ext cx="603780" cy="57443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8</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78" name="Rectangle 77">
            <a:extLst>
              <a:ext uri="{FF2B5EF4-FFF2-40B4-BE49-F238E27FC236}">
                <a16:creationId xmlns:a16="http://schemas.microsoft.com/office/drawing/2014/main" id="{EB8618DA-313C-484D-92D7-BD036FB9E1E2}"/>
              </a:ext>
            </a:extLst>
          </p:cNvPr>
          <p:cNvSpPr/>
          <p:nvPr/>
        </p:nvSpPr>
        <p:spPr>
          <a:xfrm>
            <a:off x="2755207" y="174184"/>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CF38532-B228-4960-9203-83D8D3D59016}"/>
              </a:ext>
            </a:extLst>
          </p:cNvPr>
          <p:cNvSpPr/>
          <p:nvPr/>
        </p:nvSpPr>
        <p:spPr>
          <a:xfrm>
            <a:off x="3586480" y="174184"/>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F2695D63-6A4F-4423-88D0-F2C1C95A8CD0}"/>
              </a:ext>
            </a:extLst>
          </p:cNvPr>
          <p:cNvSpPr/>
          <p:nvPr/>
        </p:nvSpPr>
        <p:spPr>
          <a:xfrm>
            <a:off x="4409440" y="1705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31206EFF-F021-47F2-B7E7-A2417240E6B6}"/>
              </a:ext>
            </a:extLst>
          </p:cNvPr>
          <p:cNvSpPr/>
          <p:nvPr/>
        </p:nvSpPr>
        <p:spPr>
          <a:xfrm>
            <a:off x="5240713" y="1705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189DDE5D-382B-4E7A-9FF5-EB0B5776AA64}"/>
              </a:ext>
            </a:extLst>
          </p:cNvPr>
          <p:cNvSpPr/>
          <p:nvPr/>
        </p:nvSpPr>
        <p:spPr>
          <a:xfrm>
            <a:off x="6063673" y="1705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4A29FD7E-EFB4-45C9-809A-4E740B86F4CB}"/>
              </a:ext>
            </a:extLst>
          </p:cNvPr>
          <p:cNvSpPr/>
          <p:nvPr/>
        </p:nvSpPr>
        <p:spPr>
          <a:xfrm>
            <a:off x="6894946" y="1705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AA8F2E16-9FEA-4241-8299-070EE3A482E0}"/>
              </a:ext>
            </a:extLst>
          </p:cNvPr>
          <p:cNvSpPr/>
          <p:nvPr/>
        </p:nvSpPr>
        <p:spPr>
          <a:xfrm>
            <a:off x="7717906" y="166948"/>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5E10AC32-886D-4D94-A578-12536F10EBF3}"/>
              </a:ext>
            </a:extLst>
          </p:cNvPr>
          <p:cNvSpPr/>
          <p:nvPr/>
        </p:nvSpPr>
        <p:spPr>
          <a:xfrm>
            <a:off x="8554259" y="166948"/>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B97ECDA1-DBDA-420C-8B26-97F8621109F1}"/>
              </a:ext>
            </a:extLst>
          </p:cNvPr>
          <p:cNvSpPr/>
          <p:nvPr/>
        </p:nvSpPr>
        <p:spPr>
          <a:xfrm>
            <a:off x="9391368" y="174184"/>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B8E813E6-1FFA-4964-A99F-03C3C2BB2B53}"/>
              </a:ext>
            </a:extLst>
          </p:cNvPr>
          <p:cNvSpPr/>
          <p:nvPr/>
        </p:nvSpPr>
        <p:spPr>
          <a:xfrm>
            <a:off x="3587781" y="77531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BE6B402-08F9-4CCB-8331-887403D645A9}"/>
              </a:ext>
            </a:extLst>
          </p:cNvPr>
          <p:cNvSpPr/>
          <p:nvPr/>
        </p:nvSpPr>
        <p:spPr>
          <a:xfrm>
            <a:off x="4419054" y="77531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9F42144D-2087-4C17-8F86-533266C897AA}"/>
              </a:ext>
            </a:extLst>
          </p:cNvPr>
          <p:cNvSpPr/>
          <p:nvPr/>
        </p:nvSpPr>
        <p:spPr>
          <a:xfrm>
            <a:off x="5242014" y="7801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00CDC92E-30F8-4509-A8D9-57EE7B4BA3B0}"/>
              </a:ext>
            </a:extLst>
          </p:cNvPr>
          <p:cNvSpPr/>
          <p:nvPr/>
        </p:nvSpPr>
        <p:spPr>
          <a:xfrm>
            <a:off x="6073287" y="7801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354D8E94-C03B-42DE-8904-FE5B3C61CBD6}"/>
              </a:ext>
            </a:extLst>
          </p:cNvPr>
          <p:cNvSpPr/>
          <p:nvPr/>
        </p:nvSpPr>
        <p:spPr>
          <a:xfrm>
            <a:off x="6896247" y="7801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A0596DC9-D34F-4411-9FF3-3BF0A0A8FC57}"/>
              </a:ext>
            </a:extLst>
          </p:cNvPr>
          <p:cNvSpPr/>
          <p:nvPr/>
        </p:nvSpPr>
        <p:spPr>
          <a:xfrm>
            <a:off x="7727520" y="780166"/>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632B54C2-5B25-4348-8BDF-619F08632CFC}"/>
              </a:ext>
            </a:extLst>
          </p:cNvPr>
          <p:cNvSpPr/>
          <p:nvPr/>
        </p:nvSpPr>
        <p:spPr>
          <a:xfrm>
            <a:off x="4426220" y="1397001"/>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52B96A80-4442-4508-87AC-A406F5D66188}"/>
              </a:ext>
            </a:extLst>
          </p:cNvPr>
          <p:cNvSpPr/>
          <p:nvPr/>
        </p:nvSpPr>
        <p:spPr>
          <a:xfrm>
            <a:off x="5257493" y="1397001"/>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2C9EFB0-5B73-40F9-B84A-EAA298FA1323}"/>
              </a:ext>
            </a:extLst>
          </p:cNvPr>
          <p:cNvSpPr/>
          <p:nvPr/>
        </p:nvSpPr>
        <p:spPr>
          <a:xfrm>
            <a:off x="6080453" y="13933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A5190BAE-3ED0-4ED7-8FAC-BC11CE241514}"/>
              </a:ext>
            </a:extLst>
          </p:cNvPr>
          <p:cNvSpPr/>
          <p:nvPr/>
        </p:nvSpPr>
        <p:spPr>
          <a:xfrm>
            <a:off x="6911726" y="13933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E6700D17-4E7A-431D-B3F2-B39FB895FCF1}"/>
              </a:ext>
            </a:extLst>
          </p:cNvPr>
          <p:cNvSpPr/>
          <p:nvPr/>
        </p:nvSpPr>
        <p:spPr>
          <a:xfrm>
            <a:off x="7734686" y="13933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72A65898-7CAF-4822-98EE-C8949092736B}"/>
              </a:ext>
            </a:extLst>
          </p:cNvPr>
          <p:cNvSpPr/>
          <p:nvPr/>
        </p:nvSpPr>
        <p:spPr>
          <a:xfrm>
            <a:off x="8565959" y="13933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EB619626-B59A-4112-BF3D-B4E416560085}"/>
              </a:ext>
            </a:extLst>
          </p:cNvPr>
          <p:cNvSpPr/>
          <p:nvPr/>
        </p:nvSpPr>
        <p:spPr>
          <a:xfrm>
            <a:off x="9388919" y="138976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0C2BA7CB-38EA-4304-8D7C-E821243D2F06}"/>
              </a:ext>
            </a:extLst>
          </p:cNvPr>
          <p:cNvSpPr/>
          <p:nvPr/>
        </p:nvSpPr>
        <p:spPr>
          <a:xfrm>
            <a:off x="3586634" y="20029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717DABC5-5DB5-41FC-8CCC-5586FBB58196}"/>
              </a:ext>
            </a:extLst>
          </p:cNvPr>
          <p:cNvSpPr/>
          <p:nvPr/>
        </p:nvSpPr>
        <p:spPr>
          <a:xfrm>
            <a:off x="4417907" y="20029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26B129ED-A5EB-49FF-9FD1-34A711306145}"/>
              </a:ext>
            </a:extLst>
          </p:cNvPr>
          <p:cNvSpPr/>
          <p:nvPr/>
        </p:nvSpPr>
        <p:spPr>
          <a:xfrm>
            <a:off x="5240867" y="199936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AAB043D1-8413-4FFD-ADC2-BCF179579930}"/>
              </a:ext>
            </a:extLst>
          </p:cNvPr>
          <p:cNvSpPr/>
          <p:nvPr/>
        </p:nvSpPr>
        <p:spPr>
          <a:xfrm>
            <a:off x="6072140" y="199936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9E379289-D234-4150-91ED-24F854354E96}"/>
              </a:ext>
            </a:extLst>
          </p:cNvPr>
          <p:cNvSpPr/>
          <p:nvPr/>
        </p:nvSpPr>
        <p:spPr>
          <a:xfrm>
            <a:off x="6895100" y="199936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56BB2E15-6ED7-4407-84D3-795B4F8B1C8B}"/>
              </a:ext>
            </a:extLst>
          </p:cNvPr>
          <p:cNvSpPr/>
          <p:nvPr/>
        </p:nvSpPr>
        <p:spPr>
          <a:xfrm>
            <a:off x="7726373" y="199936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EB0B4EE6-7154-4307-8E3A-3E832A6AB0AF}"/>
              </a:ext>
            </a:extLst>
          </p:cNvPr>
          <p:cNvSpPr/>
          <p:nvPr/>
        </p:nvSpPr>
        <p:spPr>
          <a:xfrm>
            <a:off x="8549333" y="199574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B391EA30-DCCF-4340-85EA-4A183126F0E1}"/>
              </a:ext>
            </a:extLst>
          </p:cNvPr>
          <p:cNvSpPr/>
          <p:nvPr/>
        </p:nvSpPr>
        <p:spPr>
          <a:xfrm>
            <a:off x="9385686" y="199574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4EA171D5-AA91-45A7-BC9F-4827BF33E8D5}"/>
              </a:ext>
            </a:extLst>
          </p:cNvPr>
          <p:cNvSpPr/>
          <p:nvPr/>
        </p:nvSpPr>
        <p:spPr>
          <a:xfrm>
            <a:off x="10222795" y="200298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B5B6148C-170E-492D-83A9-FF78170A8DB2}"/>
              </a:ext>
            </a:extLst>
          </p:cNvPr>
          <p:cNvSpPr/>
          <p:nvPr/>
        </p:nvSpPr>
        <p:spPr>
          <a:xfrm>
            <a:off x="5245485" y="2612582"/>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F429388E-3E8C-4F27-986F-5DD40252D916}"/>
              </a:ext>
            </a:extLst>
          </p:cNvPr>
          <p:cNvSpPr/>
          <p:nvPr/>
        </p:nvSpPr>
        <p:spPr>
          <a:xfrm>
            <a:off x="6076758" y="2612582"/>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CAC8AA57-F0E0-4637-9413-95B1EDB0871D}"/>
              </a:ext>
            </a:extLst>
          </p:cNvPr>
          <p:cNvSpPr/>
          <p:nvPr/>
        </p:nvSpPr>
        <p:spPr>
          <a:xfrm>
            <a:off x="6899718" y="2608964"/>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73F1CC5F-7BD6-4128-BF4E-30566ABEC507}"/>
              </a:ext>
            </a:extLst>
          </p:cNvPr>
          <p:cNvSpPr/>
          <p:nvPr/>
        </p:nvSpPr>
        <p:spPr>
          <a:xfrm>
            <a:off x="7730991" y="2608964"/>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B76063DE-A747-44ED-A02B-EE11FE43AB1F}"/>
              </a:ext>
            </a:extLst>
          </p:cNvPr>
          <p:cNvSpPr/>
          <p:nvPr/>
        </p:nvSpPr>
        <p:spPr>
          <a:xfrm>
            <a:off x="8553951" y="2608964"/>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85729DB9-FDC9-48E9-AE4F-D68516381876}"/>
              </a:ext>
            </a:extLst>
          </p:cNvPr>
          <p:cNvSpPr/>
          <p:nvPr/>
        </p:nvSpPr>
        <p:spPr>
          <a:xfrm>
            <a:off x="3595101" y="3231880"/>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4" name="Rectangle 133">
            <a:extLst>
              <a:ext uri="{FF2B5EF4-FFF2-40B4-BE49-F238E27FC236}">
                <a16:creationId xmlns:a16="http://schemas.microsoft.com/office/drawing/2014/main" id="{50DE2A71-9788-4277-BFE0-822F745E9596}"/>
              </a:ext>
            </a:extLst>
          </p:cNvPr>
          <p:cNvSpPr/>
          <p:nvPr/>
        </p:nvSpPr>
        <p:spPr>
          <a:xfrm>
            <a:off x="4426374" y="3231880"/>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712F37D3-EE4A-45BA-9898-29009DE69257}"/>
              </a:ext>
            </a:extLst>
          </p:cNvPr>
          <p:cNvSpPr/>
          <p:nvPr/>
        </p:nvSpPr>
        <p:spPr>
          <a:xfrm>
            <a:off x="5249334" y="3228262"/>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47E11C59-6912-47BE-9DD2-B98162F21417}"/>
              </a:ext>
            </a:extLst>
          </p:cNvPr>
          <p:cNvSpPr/>
          <p:nvPr/>
        </p:nvSpPr>
        <p:spPr>
          <a:xfrm>
            <a:off x="6080607" y="3228262"/>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FC53BAD1-A237-4E3D-8A20-88D100BE47DC}"/>
              </a:ext>
            </a:extLst>
          </p:cNvPr>
          <p:cNvSpPr/>
          <p:nvPr/>
        </p:nvSpPr>
        <p:spPr>
          <a:xfrm>
            <a:off x="6903567" y="3228262"/>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C1CE0928-E449-49C2-AD5C-70C61D85D70C}"/>
              </a:ext>
            </a:extLst>
          </p:cNvPr>
          <p:cNvSpPr/>
          <p:nvPr/>
        </p:nvSpPr>
        <p:spPr>
          <a:xfrm>
            <a:off x="7734840" y="3228262"/>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7241087C-A6A5-4581-9392-13E8BBBDA581}"/>
              </a:ext>
            </a:extLst>
          </p:cNvPr>
          <p:cNvSpPr/>
          <p:nvPr/>
        </p:nvSpPr>
        <p:spPr>
          <a:xfrm>
            <a:off x="1088334" y="384509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4B208154-03FC-4F7E-A442-908DDE165A72}"/>
              </a:ext>
            </a:extLst>
          </p:cNvPr>
          <p:cNvSpPr/>
          <p:nvPr/>
        </p:nvSpPr>
        <p:spPr>
          <a:xfrm>
            <a:off x="1919607" y="384509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ED5B0BF5-8BBA-4D97-87A0-02F746CE0580}"/>
              </a:ext>
            </a:extLst>
          </p:cNvPr>
          <p:cNvSpPr/>
          <p:nvPr/>
        </p:nvSpPr>
        <p:spPr>
          <a:xfrm>
            <a:off x="2742567" y="3841479"/>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901E3EDD-82D9-46A1-8A90-12EB51975A1F}"/>
              </a:ext>
            </a:extLst>
          </p:cNvPr>
          <p:cNvSpPr/>
          <p:nvPr/>
        </p:nvSpPr>
        <p:spPr>
          <a:xfrm>
            <a:off x="3573840" y="3841479"/>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2A6D7ED4-759A-4E23-BC29-3407A12B730B}"/>
              </a:ext>
            </a:extLst>
          </p:cNvPr>
          <p:cNvSpPr/>
          <p:nvPr/>
        </p:nvSpPr>
        <p:spPr>
          <a:xfrm>
            <a:off x="4396800" y="3841479"/>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97CE9AB2-A250-4DFC-AB5E-3105C44BEFCA}"/>
              </a:ext>
            </a:extLst>
          </p:cNvPr>
          <p:cNvSpPr/>
          <p:nvPr/>
        </p:nvSpPr>
        <p:spPr>
          <a:xfrm>
            <a:off x="5228073" y="3841479"/>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48B2141D-1E9B-4EF8-BD3E-F76B4148D201}"/>
              </a:ext>
            </a:extLst>
          </p:cNvPr>
          <p:cNvSpPr/>
          <p:nvPr/>
        </p:nvSpPr>
        <p:spPr>
          <a:xfrm>
            <a:off x="6051033" y="3837861"/>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C355E8A7-26DB-4972-BCF1-C8AA4A738037}"/>
              </a:ext>
            </a:extLst>
          </p:cNvPr>
          <p:cNvSpPr/>
          <p:nvPr/>
        </p:nvSpPr>
        <p:spPr>
          <a:xfrm>
            <a:off x="6887386" y="3837861"/>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C84722DD-E08C-411A-B0E5-1618F45E755A}"/>
              </a:ext>
            </a:extLst>
          </p:cNvPr>
          <p:cNvSpPr/>
          <p:nvPr/>
        </p:nvSpPr>
        <p:spPr>
          <a:xfrm>
            <a:off x="7724495" y="3845097"/>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3634087F-559A-4FA6-B741-B32054226DA5}"/>
              </a:ext>
            </a:extLst>
          </p:cNvPr>
          <p:cNvSpPr/>
          <p:nvPr/>
        </p:nvSpPr>
        <p:spPr>
          <a:xfrm>
            <a:off x="8564389" y="385233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0D443487-2F40-4024-B62B-33BF008E298A}"/>
              </a:ext>
            </a:extLst>
          </p:cNvPr>
          <p:cNvSpPr/>
          <p:nvPr/>
        </p:nvSpPr>
        <p:spPr>
          <a:xfrm>
            <a:off x="4414882" y="445893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41FB1644-5FBE-4C79-9469-9F710710789A}"/>
              </a:ext>
            </a:extLst>
          </p:cNvPr>
          <p:cNvSpPr/>
          <p:nvPr/>
        </p:nvSpPr>
        <p:spPr>
          <a:xfrm>
            <a:off x="5246155" y="4458933"/>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20F4C317-10E3-449F-860A-5EA8F7CE8DDE}"/>
              </a:ext>
            </a:extLst>
          </p:cNvPr>
          <p:cNvSpPr/>
          <p:nvPr/>
        </p:nvSpPr>
        <p:spPr>
          <a:xfrm>
            <a:off x="6069115" y="445531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535BE44C-B881-4DFF-8235-43A30CF04376}"/>
              </a:ext>
            </a:extLst>
          </p:cNvPr>
          <p:cNvSpPr/>
          <p:nvPr/>
        </p:nvSpPr>
        <p:spPr>
          <a:xfrm>
            <a:off x="6900388" y="445531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DB08B1A7-2ABB-4CD1-B4F3-BA0C2CB112C4}"/>
              </a:ext>
            </a:extLst>
          </p:cNvPr>
          <p:cNvSpPr/>
          <p:nvPr/>
        </p:nvSpPr>
        <p:spPr>
          <a:xfrm>
            <a:off x="7723348" y="445531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FA7B931E-464C-44B0-8314-66253AFEE98F}"/>
              </a:ext>
            </a:extLst>
          </p:cNvPr>
          <p:cNvSpPr/>
          <p:nvPr/>
        </p:nvSpPr>
        <p:spPr>
          <a:xfrm>
            <a:off x="8554621" y="4455315"/>
            <a:ext cx="822960" cy="6096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B1484CB5-CA5B-422D-84D5-399513C9A8EF}"/>
              </a:ext>
            </a:extLst>
          </p:cNvPr>
          <p:cNvSpPr/>
          <p:nvPr/>
        </p:nvSpPr>
        <p:spPr>
          <a:xfrm>
            <a:off x="-1339" y="5132035"/>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cap="all">
                <a:solidFill>
                  <a:srgbClr val="FF0000"/>
                </a:solidFill>
                <a:latin typeface="Tahoma" panose="020B0604030504040204" pitchFamily="34" charset="0"/>
                <a:ea typeface="Tahoma" panose="020B0604030504040204" pitchFamily="34" charset="0"/>
                <a:cs typeface="Tahoma" panose="020B0604030504040204" pitchFamily="34" charset="0"/>
              </a:rPr>
              <a:t>1. </a:t>
            </a:r>
            <a:r>
              <a:rPr lang="en-US" sz="4000" b="1" cap="all">
                <a:latin typeface="Tahoma" panose="020B0604030504040204" pitchFamily="34" charset="0"/>
                <a:ea typeface="Tahoma" panose="020B0604030504040204" pitchFamily="34" charset="0"/>
                <a:cs typeface="Tahoma" panose="020B0604030504040204" pitchFamily="34" charset="0"/>
              </a:rPr>
              <a:t>Khi Đức Giêsu từ cõi chết trỗi dậy, các môn đệ nhờ lại điều Người đã nói và họ tin vào điều gì?</a:t>
            </a:r>
            <a:endParaRPr lang="en-US" sz="4000">
              <a:latin typeface="Tahoma" panose="020B0604030504040204" pitchFamily="34" charset="0"/>
              <a:ea typeface="Tahoma" panose="020B0604030504040204" pitchFamily="34" charset="0"/>
              <a:cs typeface="Tahoma" panose="020B0604030504040204" pitchFamily="34" charset="0"/>
            </a:endParaRPr>
          </a:p>
        </p:txBody>
      </p:sp>
      <p:sp>
        <p:nvSpPr>
          <p:cNvPr id="156" name="Rectangle 155">
            <a:extLst>
              <a:ext uri="{FF2B5EF4-FFF2-40B4-BE49-F238E27FC236}">
                <a16:creationId xmlns:a16="http://schemas.microsoft.com/office/drawing/2014/main" id="{F99451D8-70A9-4C89-8E4B-D34A8C89A741}"/>
              </a:ext>
            </a:extLst>
          </p:cNvPr>
          <p:cNvSpPr/>
          <p:nvPr/>
        </p:nvSpPr>
        <p:spPr>
          <a:xfrm>
            <a:off x="-9407" y="5141684"/>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cap="all">
                <a:solidFill>
                  <a:srgbClr val="FF0000"/>
                </a:solidFill>
                <a:latin typeface="Tahoma" panose="020B0604030504040204" pitchFamily="34" charset="0"/>
                <a:ea typeface="Tahoma" panose="020B0604030504040204" pitchFamily="34" charset="0"/>
                <a:cs typeface="Tahoma" panose="020B0604030504040204" pitchFamily="34" charset="0"/>
              </a:rPr>
              <a:t>2.</a:t>
            </a:r>
            <a:r>
              <a:rPr lang="vi-VN" sz="4000" b="1" cap="all">
                <a:latin typeface="Tahoma" panose="020B0604030504040204" pitchFamily="34" charset="0"/>
                <a:ea typeface="Tahoma" panose="020B0604030504040204" pitchFamily="34" charset="0"/>
                <a:cs typeface="Tahoma" panose="020B0604030504040204" pitchFamily="34" charset="0"/>
              </a:rPr>
              <a:t>	NGƯỜI NÀO ĐÃ HỎI ĐỨC GIÊSU: “ÔNG LẤY DẤU LẠ NÀO CHỨNG TỎ CHO CHÚNG TÔI THẤY LÀ ÔNG CÓ QUYỀN LÀM NHƯ THẾ?</a:t>
            </a:r>
            <a:endParaRPr lang="en-US" sz="4000">
              <a:latin typeface="Tahoma" panose="020B0604030504040204" pitchFamily="34" charset="0"/>
              <a:ea typeface="Tahoma" panose="020B0604030504040204" pitchFamily="34" charset="0"/>
              <a:cs typeface="Tahoma" panose="020B0604030504040204" pitchFamily="34" charset="0"/>
            </a:endParaRPr>
          </a:p>
        </p:txBody>
      </p:sp>
      <p:sp>
        <p:nvSpPr>
          <p:cNvPr id="157" name="Rectangle 156">
            <a:extLst>
              <a:ext uri="{FF2B5EF4-FFF2-40B4-BE49-F238E27FC236}">
                <a16:creationId xmlns:a16="http://schemas.microsoft.com/office/drawing/2014/main" id="{44584E5E-5513-4B79-BBC8-6B87EB04B9AB}"/>
              </a:ext>
            </a:extLst>
          </p:cNvPr>
          <p:cNvSpPr/>
          <p:nvPr/>
        </p:nvSpPr>
        <p:spPr>
          <a:xfrm>
            <a:off x="3899" y="5139841"/>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cap="all">
                <a:solidFill>
                  <a:srgbClr val="FF0000"/>
                </a:solidFill>
                <a:latin typeface="Tahoma" panose="020B0604030504040204" pitchFamily="34" charset="0"/>
                <a:ea typeface="Tahoma" panose="020B0604030504040204" pitchFamily="34" charset="0"/>
                <a:cs typeface="Tahoma" panose="020B0604030504040204" pitchFamily="34" charset="0"/>
              </a:rPr>
              <a:t>3</a:t>
            </a:r>
            <a:r>
              <a:rPr lang="vi-VN" sz="4800" b="1" cap="all">
                <a:latin typeface="Tahoma" panose="020B0604030504040204" pitchFamily="34" charset="0"/>
                <a:ea typeface="Tahoma" panose="020B0604030504040204" pitchFamily="34" charset="0"/>
                <a:cs typeface="Tahoma" panose="020B0604030504040204" pitchFamily="34" charset="0"/>
              </a:rPr>
              <a:t>.	VÌ NHIỆT TÂM LO VIỆC ….  …., MÀ TÔI ĐÂY SẼ PHẢI THIỆT THÂN.</a:t>
            </a:r>
            <a:endParaRPr lang="en-US" sz="4800">
              <a:latin typeface="Tahoma" panose="020B0604030504040204" pitchFamily="34" charset="0"/>
              <a:ea typeface="Tahoma" panose="020B0604030504040204" pitchFamily="34" charset="0"/>
              <a:cs typeface="Tahoma" panose="020B0604030504040204" pitchFamily="34" charset="0"/>
            </a:endParaRPr>
          </a:p>
        </p:txBody>
      </p:sp>
      <p:sp>
        <p:nvSpPr>
          <p:cNvPr id="158" name="Rectangle 157">
            <a:extLst>
              <a:ext uri="{FF2B5EF4-FFF2-40B4-BE49-F238E27FC236}">
                <a16:creationId xmlns:a16="http://schemas.microsoft.com/office/drawing/2014/main" id="{03AA912F-6880-45FD-9C8D-71F1F5477593}"/>
              </a:ext>
            </a:extLst>
          </p:cNvPr>
          <p:cNvSpPr/>
          <p:nvPr/>
        </p:nvSpPr>
        <p:spPr>
          <a:xfrm>
            <a:off x="991" y="5125009"/>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cap="all">
                <a:solidFill>
                  <a:srgbClr val="FF0000"/>
                </a:solidFill>
                <a:latin typeface="Tahoma" panose="020B0604030504040204" pitchFamily="34" charset="0"/>
                <a:ea typeface="Tahoma" panose="020B0604030504040204" pitchFamily="34" charset="0"/>
                <a:cs typeface="Tahoma" panose="020B0604030504040204" pitchFamily="34" charset="0"/>
              </a:rPr>
              <a:t>4.</a:t>
            </a:r>
            <a:r>
              <a:rPr lang="vi-VN" sz="4000" b="1" cap="all">
                <a:latin typeface="Tahoma" panose="020B0604030504040204" pitchFamily="34" charset="0"/>
                <a:ea typeface="Tahoma" panose="020B0604030504040204" pitchFamily="34" charset="0"/>
                <a:cs typeface="Tahoma" panose="020B0604030504040204" pitchFamily="34" charset="0"/>
              </a:rPr>
              <a:t>	CÂU “VÌ NHIỆT TÂM LO VIỆC NHÀ CHÚA, MÀ TÔI ĐÂY SẼ PHẢI THIỆT THÂN” ĐƯỢC TRÍCH TỪ ĐÂU?</a:t>
            </a:r>
            <a:endParaRPr lang="en-US" sz="4000">
              <a:latin typeface="Tahoma" panose="020B0604030504040204" pitchFamily="34" charset="0"/>
              <a:ea typeface="Tahoma" panose="020B0604030504040204" pitchFamily="34" charset="0"/>
              <a:cs typeface="Tahoma" panose="020B0604030504040204" pitchFamily="34" charset="0"/>
            </a:endParaRPr>
          </a:p>
        </p:txBody>
      </p:sp>
      <p:sp>
        <p:nvSpPr>
          <p:cNvPr id="159" name="Rectangle 158">
            <a:extLst>
              <a:ext uri="{FF2B5EF4-FFF2-40B4-BE49-F238E27FC236}">
                <a16:creationId xmlns:a16="http://schemas.microsoft.com/office/drawing/2014/main" id="{573ED038-87B7-4A15-884E-4602BC927CF6}"/>
              </a:ext>
            </a:extLst>
          </p:cNvPr>
          <p:cNvSpPr/>
          <p:nvPr/>
        </p:nvSpPr>
        <p:spPr>
          <a:xfrm>
            <a:off x="5804" y="5128092"/>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400" b="1" cap="all">
                <a:solidFill>
                  <a:srgbClr val="FF0000"/>
                </a:solidFill>
                <a:latin typeface="Tahoma" panose="020B0604030504040204" pitchFamily="34" charset="0"/>
                <a:ea typeface="Tahoma" panose="020B0604030504040204" pitchFamily="34" charset="0"/>
                <a:cs typeface="Tahoma" panose="020B0604030504040204" pitchFamily="34" charset="0"/>
              </a:rPr>
              <a:t>5.</a:t>
            </a:r>
            <a:r>
              <a:rPr lang="vi-VN" sz="4400" b="1" cap="all">
                <a:latin typeface="Tahoma" panose="020B0604030504040204" pitchFamily="34" charset="0"/>
                <a:ea typeface="Tahoma" panose="020B0604030504040204" pitchFamily="34" charset="0"/>
                <a:cs typeface="Tahoma" panose="020B0604030504040204" pitchFamily="34" charset="0"/>
              </a:rPr>
              <a:t>	ĐÂY LÀ TÊN CỦA MỘT TRONG NHỮNG CON VẬT BÁN TRONG ĐỀN THỜ?</a:t>
            </a:r>
            <a:endParaRPr lang="en-US" sz="4400">
              <a:latin typeface="Tahoma" panose="020B0604030504040204" pitchFamily="34" charset="0"/>
              <a:ea typeface="Tahoma" panose="020B0604030504040204" pitchFamily="34" charset="0"/>
              <a:cs typeface="Tahoma" panose="020B0604030504040204" pitchFamily="34" charset="0"/>
            </a:endParaRPr>
          </a:p>
        </p:txBody>
      </p:sp>
      <p:sp>
        <p:nvSpPr>
          <p:cNvPr id="160" name="Rectangle 159">
            <a:extLst>
              <a:ext uri="{FF2B5EF4-FFF2-40B4-BE49-F238E27FC236}">
                <a16:creationId xmlns:a16="http://schemas.microsoft.com/office/drawing/2014/main" id="{B6187F62-4D50-4A85-99AF-73B5B57F77B0}"/>
              </a:ext>
            </a:extLst>
          </p:cNvPr>
          <p:cNvSpPr/>
          <p:nvPr/>
        </p:nvSpPr>
        <p:spPr>
          <a:xfrm>
            <a:off x="9720" y="5122335"/>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cap="all">
                <a:solidFill>
                  <a:srgbClr val="FF0000"/>
                </a:solidFill>
                <a:latin typeface="Tahoma" panose="020B0604030504040204" pitchFamily="34" charset="0"/>
                <a:ea typeface="Tahoma" panose="020B0604030504040204" pitchFamily="34" charset="0"/>
                <a:cs typeface="Tahoma" panose="020B0604030504040204" pitchFamily="34" charset="0"/>
              </a:rPr>
              <a:t>6.</a:t>
            </a:r>
            <a:r>
              <a:rPr lang="vi-VN" sz="4800" b="1" cap="all">
                <a:latin typeface="Tahoma" panose="020B0604030504040204" pitchFamily="34" charset="0"/>
                <a:ea typeface="Tahoma" panose="020B0604030504040204" pitchFamily="34" charset="0"/>
                <a:cs typeface="Tahoma" panose="020B0604030504040204" pitchFamily="34" charset="0"/>
              </a:rPr>
              <a:t>	ĐỨC GIÊSU XUA ĐUỔI TẤT CẢ CHIÊN CŨNG NHƯ BÒ RA KHỎI ĐÂU?</a:t>
            </a:r>
            <a:endParaRPr lang="en-US" sz="4800">
              <a:latin typeface="Tahoma" panose="020B0604030504040204" pitchFamily="34" charset="0"/>
              <a:ea typeface="Tahoma" panose="020B0604030504040204" pitchFamily="34" charset="0"/>
              <a:cs typeface="Tahoma" panose="020B0604030504040204" pitchFamily="34" charset="0"/>
            </a:endParaRPr>
          </a:p>
        </p:txBody>
      </p:sp>
      <p:sp>
        <p:nvSpPr>
          <p:cNvPr id="161" name="Rectangle 160">
            <a:extLst>
              <a:ext uri="{FF2B5EF4-FFF2-40B4-BE49-F238E27FC236}">
                <a16:creationId xmlns:a16="http://schemas.microsoft.com/office/drawing/2014/main" id="{F301DEE9-17D3-4C8C-98EA-D4DE94288A07}"/>
              </a:ext>
            </a:extLst>
          </p:cNvPr>
          <p:cNvSpPr/>
          <p:nvPr/>
        </p:nvSpPr>
        <p:spPr>
          <a:xfrm>
            <a:off x="-8623" y="5190530"/>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800" b="1" cap="all">
                <a:solidFill>
                  <a:srgbClr val="FF0000"/>
                </a:solidFill>
                <a:latin typeface="Tahoma" panose="020B0604030504040204" pitchFamily="34" charset="0"/>
                <a:ea typeface="Tahoma" panose="020B0604030504040204" pitchFamily="34" charset="0"/>
                <a:cs typeface="Tahoma" panose="020B0604030504040204" pitchFamily="34" charset="0"/>
              </a:rPr>
              <a:t>7.</a:t>
            </a:r>
            <a:r>
              <a:rPr lang="vi-VN" sz="4800" b="1" cap="all">
                <a:latin typeface="Tahoma" panose="020B0604030504040204" pitchFamily="34" charset="0"/>
                <a:ea typeface="Tahoma" panose="020B0604030504040204" pitchFamily="34" charset="0"/>
                <a:cs typeface="Tahoma" panose="020B0604030504040204" pitchFamily="34" charset="0"/>
              </a:rPr>
              <a:t>	TẠI THÀNH NÀO ĐỨC GIÊSU ĐÃ TẨY UẾ ĐỀN THỜ? </a:t>
            </a:r>
            <a:endParaRPr lang="en-US" sz="4800">
              <a:latin typeface="Tahoma" panose="020B0604030504040204" pitchFamily="34" charset="0"/>
              <a:ea typeface="Tahoma" panose="020B0604030504040204" pitchFamily="34" charset="0"/>
              <a:cs typeface="Tahoma" panose="020B0604030504040204" pitchFamily="34" charset="0"/>
            </a:endParaRPr>
          </a:p>
        </p:txBody>
      </p:sp>
      <p:sp>
        <p:nvSpPr>
          <p:cNvPr id="162" name="Rectangle 161">
            <a:extLst>
              <a:ext uri="{FF2B5EF4-FFF2-40B4-BE49-F238E27FC236}">
                <a16:creationId xmlns:a16="http://schemas.microsoft.com/office/drawing/2014/main" id="{2335B31E-4F56-4788-B56C-D3B421C166CA}"/>
              </a:ext>
            </a:extLst>
          </p:cNvPr>
          <p:cNvSpPr/>
          <p:nvPr/>
        </p:nvSpPr>
        <p:spPr>
          <a:xfrm>
            <a:off x="7670" y="5149874"/>
            <a:ext cx="12192000" cy="1735975"/>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cap="all">
                <a:solidFill>
                  <a:srgbClr val="FF0000"/>
                </a:solidFill>
                <a:latin typeface="Tahoma" panose="020B0604030504040204" pitchFamily="34" charset="0"/>
                <a:ea typeface="Tahoma" panose="020B0604030504040204" pitchFamily="34" charset="0"/>
                <a:cs typeface="Tahoma" panose="020B0604030504040204" pitchFamily="34" charset="0"/>
              </a:rPr>
              <a:t>8.</a:t>
            </a:r>
            <a:r>
              <a:rPr lang="vi-VN" sz="4000" b="1" cap="all">
                <a:latin typeface="Tahoma" panose="020B0604030504040204" pitchFamily="34" charset="0"/>
                <a:ea typeface="Tahoma" panose="020B0604030504040204" pitchFamily="34" charset="0"/>
                <a:cs typeface="Tahoma" panose="020B0604030504040204" pitchFamily="34" charset="0"/>
              </a:rPr>
              <a:t>	NGƯỜI LIỀN LẤY … … ROI MÀ XUA ĐUỔI TẤT CẢ CHIÊN CŨNG NHƯ BÒ, RA KHỎI ĐỀN THỜ.</a:t>
            </a:r>
            <a:endParaRPr lang="en-US" sz="40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734971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circle(in)">
                                      <p:cBhvr>
                                        <p:cTn id="7" dur="2000"/>
                                        <p:tgtEl>
                                          <p:spTgt spid="155"/>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78"/>
                                        </p:tgtEl>
                                        <p:attrNameLst>
                                          <p:attrName>style.color</p:attrName>
                                        </p:attrNameLst>
                                      </p:cBhvr>
                                      <p:to>
                                        <a:srgbClr val="E737DA"/>
                                      </p:to>
                                    </p:animClr>
                                    <p:animClr clrSpc="rgb" dir="cw">
                                      <p:cBhvr>
                                        <p:cTn id="10" dur="500" fill="hold"/>
                                        <p:tgtEl>
                                          <p:spTgt spid="78"/>
                                        </p:tgtEl>
                                        <p:attrNameLst>
                                          <p:attrName>fillcolor</p:attrName>
                                        </p:attrNameLst>
                                      </p:cBhvr>
                                      <p:to>
                                        <a:srgbClr val="E737DA"/>
                                      </p:to>
                                    </p:animClr>
                                    <p:set>
                                      <p:cBhvr>
                                        <p:cTn id="11" dur="500" fill="hold"/>
                                        <p:tgtEl>
                                          <p:spTgt spid="78"/>
                                        </p:tgtEl>
                                        <p:attrNameLst>
                                          <p:attrName>fill.type</p:attrName>
                                        </p:attrNameLst>
                                      </p:cBhvr>
                                      <p:to>
                                        <p:strVal val="solid"/>
                                      </p:to>
                                    </p:set>
                                    <p:set>
                                      <p:cBhvr>
                                        <p:cTn id="12" dur="500" fill="hold"/>
                                        <p:tgtEl>
                                          <p:spTgt spid="78"/>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79"/>
                                        </p:tgtEl>
                                        <p:attrNameLst>
                                          <p:attrName>style.color</p:attrName>
                                        </p:attrNameLst>
                                      </p:cBhvr>
                                      <p:to>
                                        <a:srgbClr val="E737DA"/>
                                      </p:to>
                                    </p:animClr>
                                    <p:animClr clrSpc="rgb" dir="cw">
                                      <p:cBhvr>
                                        <p:cTn id="15" dur="500" fill="hold"/>
                                        <p:tgtEl>
                                          <p:spTgt spid="79"/>
                                        </p:tgtEl>
                                        <p:attrNameLst>
                                          <p:attrName>fillcolor</p:attrName>
                                        </p:attrNameLst>
                                      </p:cBhvr>
                                      <p:to>
                                        <a:srgbClr val="E737DA"/>
                                      </p:to>
                                    </p:animClr>
                                    <p:set>
                                      <p:cBhvr>
                                        <p:cTn id="16" dur="500" fill="hold"/>
                                        <p:tgtEl>
                                          <p:spTgt spid="79"/>
                                        </p:tgtEl>
                                        <p:attrNameLst>
                                          <p:attrName>fill.type</p:attrName>
                                        </p:attrNameLst>
                                      </p:cBhvr>
                                      <p:to>
                                        <p:strVal val="solid"/>
                                      </p:to>
                                    </p:set>
                                    <p:set>
                                      <p:cBhvr>
                                        <p:cTn id="17" dur="500" fill="hold"/>
                                        <p:tgtEl>
                                          <p:spTgt spid="79"/>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7"/>
                                        </p:tgtEl>
                                        <p:attrNameLst>
                                          <p:attrName>style.color</p:attrName>
                                        </p:attrNameLst>
                                      </p:cBhvr>
                                      <p:to>
                                        <a:srgbClr val="E737DA"/>
                                      </p:to>
                                    </p:animClr>
                                    <p:animClr clrSpc="rgb" dir="cw">
                                      <p:cBhvr>
                                        <p:cTn id="20" dur="500" fill="hold"/>
                                        <p:tgtEl>
                                          <p:spTgt spid="87"/>
                                        </p:tgtEl>
                                        <p:attrNameLst>
                                          <p:attrName>fillcolor</p:attrName>
                                        </p:attrNameLst>
                                      </p:cBhvr>
                                      <p:to>
                                        <a:srgbClr val="E737DA"/>
                                      </p:to>
                                    </p:animClr>
                                    <p:set>
                                      <p:cBhvr>
                                        <p:cTn id="21" dur="500" fill="hold"/>
                                        <p:tgtEl>
                                          <p:spTgt spid="87"/>
                                        </p:tgtEl>
                                        <p:attrNameLst>
                                          <p:attrName>fill.type</p:attrName>
                                        </p:attrNameLst>
                                      </p:cBhvr>
                                      <p:to>
                                        <p:strVal val="solid"/>
                                      </p:to>
                                    </p:set>
                                    <p:set>
                                      <p:cBhvr>
                                        <p:cTn id="22" dur="500" fill="hold"/>
                                        <p:tgtEl>
                                          <p:spTgt spid="87"/>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8"/>
                                        </p:tgtEl>
                                        <p:attrNameLst>
                                          <p:attrName>style.color</p:attrName>
                                        </p:attrNameLst>
                                      </p:cBhvr>
                                      <p:to>
                                        <a:srgbClr val="E737DA"/>
                                      </p:to>
                                    </p:animClr>
                                    <p:animClr clrSpc="rgb" dir="cw">
                                      <p:cBhvr>
                                        <p:cTn id="25" dur="500" fill="hold"/>
                                        <p:tgtEl>
                                          <p:spTgt spid="88"/>
                                        </p:tgtEl>
                                        <p:attrNameLst>
                                          <p:attrName>fillcolor</p:attrName>
                                        </p:attrNameLst>
                                      </p:cBhvr>
                                      <p:to>
                                        <a:srgbClr val="E737DA"/>
                                      </p:to>
                                    </p:animClr>
                                    <p:set>
                                      <p:cBhvr>
                                        <p:cTn id="26" dur="500" fill="hold"/>
                                        <p:tgtEl>
                                          <p:spTgt spid="88"/>
                                        </p:tgtEl>
                                        <p:attrNameLst>
                                          <p:attrName>fill.type</p:attrName>
                                        </p:attrNameLst>
                                      </p:cBhvr>
                                      <p:to>
                                        <p:strVal val="solid"/>
                                      </p:to>
                                    </p:set>
                                    <p:set>
                                      <p:cBhvr>
                                        <p:cTn id="27" dur="500" fill="hold"/>
                                        <p:tgtEl>
                                          <p:spTgt spid="88"/>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96"/>
                                        </p:tgtEl>
                                        <p:attrNameLst>
                                          <p:attrName>style.color</p:attrName>
                                        </p:attrNameLst>
                                      </p:cBhvr>
                                      <p:to>
                                        <a:srgbClr val="E737DA"/>
                                      </p:to>
                                    </p:animClr>
                                    <p:animClr clrSpc="rgb" dir="cw">
                                      <p:cBhvr>
                                        <p:cTn id="30" dur="500" fill="hold"/>
                                        <p:tgtEl>
                                          <p:spTgt spid="96"/>
                                        </p:tgtEl>
                                        <p:attrNameLst>
                                          <p:attrName>fillcolor</p:attrName>
                                        </p:attrNameLst>
                                      </p:cBhvr>
                                      <p:to>
                                        <a:srgbClr val="E737DA"/>
                                      </p:to>
                                    </p:animClr>
                                    <p:set>
                                      <p:cBhvr>
                                        <p:cTn id="31" dur="500" fill="hold"/>
                                        <p:tgtEl>
                                          <p:spTgt spid="96"/>
                                        </p:tgtEl>
                                        <p:attrNameLst>
                                          <p:attrName>fill.type</p:attrName>
                                        </p:attrNameLst>
                                      </p:cBhvr>
                                      <p:to>
                                        <p:strVal val="solid"/>
                                      </p:to>
                                    </p:set>
                                    <p:set>
                                      <p:cBhvr>
                                        <p:cTn id="32" dur="500" fill="hold"/>
                                        <p:tgtEl>
                                          <p:spTgt spid="96"/>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97"/>
                                        </p:tgtEl>
                                        <p:attrNameLst>
                                          <p:attrName>style.color</p:attrName>
                                        </p:attrNameLst>
                                      </p:cBhvr>
                                      <p:to>
                                        <a:srgbClr val="E737DA"/>
                                      </p:to>
                                    </p:animClr>
                                    <p:animClr clrSpc="rgb" dir="cw">
                                      <p:cBhvr>
                                        <p:cTn id="35" dur="500" fill="hold"/>
                                        <p:tgtEl>
                                          <p:spTgt spid="97"/>
                                        </p:tgtEl>
                                        <p:attrNameLst>
                                          <p:attrName>fillcolor</p:attrName>
                                        </p:attrNameLst>
                                      </p:cBhvr>
                                      <p:to>
                                        <a:srgbClr val="E737DA"/>
                                      </p:to>
                                    </p:animClr>
                                    <p:set>
                                      <p:cBhvr>
                                        <p:cTn id="36" dur="500" fill="hold"/>
                                        <p:tgtEl>
                                          <p:spTgt spid="97"/>
                                        </p:tgtEl>
                                        <p:attrNameLst>
                                          <p:attrName>fill.type</p:attrName>
                                        </p:attrNameLst>
                                      </p:cBhvr>
                                      <p:to>
                                        <p:strVal val="solid"/>
                                      </p:to>
                                    </p:set>
                                    <p:set>
                                      <p:cBhvr>
                                        <p:cTn id="37" dur="500" fill="hold"/>
                                        <p:tgtEl>
                                          <p:spTgt spid="97"/>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98"/>
                                        </p:tgtEl>
                                        <p:attrNameLst>
                                          <p:attrName>style.color</p:attrName>
                                        </p:attrNameLst>
                                      </p:cBhvr>
                                      <p:to>
                                        <a:srgbClr val="E737DA"/>
                                      </p:to>
                                    </p:animClr>
                                    <p:animClr clrSpc="rgb" dir="cw">
                                      <p:cBhvr>
                                        <p:cTn id="40" dur="500" fill="hold"/>
                                        <p:tgtEl>
                                          <p:spTgt spid="98"/>
                                        </p:tgtEl>
                                        <p:attrNameLst>
                                          <p:attrName>fillcolor</p:attrName>
                                        </p:attrNameLst>
                                      </p:cBhvr>
                                      <p:to>
                                        <a:srgbClr val="E737DA"/>
                                      </p:to>
                                    </p:animClr>
                                    <p:set>
                                      <p:cBhvr>
                                        <p:cTn id="41" dur="500" fill="hold"/>
                                        <p:tgtEl>
                                          <p:spTgt spid="98"/>
                                        </p:tgtEl>
                                        <p:attrNameLst>
                                          <p:attrName>fill.type</p:attrName>
                                        </p:attrNameLst>
                                      </p:cBhvr>
                                      <p:to>
                                        <p:strVal val="solid"/>
                                      </p:to>
                                    </p:set>
                                    <p:set>
                                      <p:cBhvr>
                                        <p:cTn id="42" dur="500" fill="hold"/>
                                        <p:tgtEl>
                                          <p:spTgt spid="98"/>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99"/>
                                        </p:tgtEl>
                                        <p:attrNameLst>
                                          <p:attrName>style.color</p:attrName>
                                        </p:attrNameLst>
                                      </p:cBhvr>
                                      <p:to>
                                        <a:srgbClr val="E737DA"/>
                                      </p:to>
                                    </p:animClr>
                                    <p:animClr clrSpc="rgb" dir="cw">
                                      <p:cBhvr>
                                        <p:cTn id="45" dur="500" fill="hold"/>
                                        <p:tgtEl>
                                          <p:spTgt spid="99"/>
                                        </p:tgtEl>
                                        <p:attrNameLst>
                                          <p:attrName>fillcolor</p:attrName>
                                        </p:attrNameLst>
                                      </p:cBhvr>
                                      <p:to>
                                        <a:srgbClr val="E737DA"/>
                                      </p:to>
                                    </p:animClr>
                                    <p:set>
                                      <p:cBhvr>
                                        <p:cTn id="46" dur="500" fill="hold"/>
                                        <p:tgtEl>
                                          <p:spTgt spid="99"/>
                                        </p:tgtEl>
                                        <p:attrNameLst>
                                          <p:attrName>fill.type</p:attrName>
                                        </p:attrNameLst>
                                      </p:cBhvr>
                                      <p:to>
                                        <p:strVal val="solid"/>
                                      </p:to>
                                    </p:set>
                                    <p:set>
                                      <p:cBhvr>
                                        <p:cTn id="47" dur="500" fill="hold"/>
                                        <p:tgtEl>
                                          <p:spTgt spid="99"/>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100"/>
                                        </p:tgtEl>
                                        <p:attrNameLst>
                                          <p:attrName>style.color</p:attrName>
                                        </p:attrNameLst>
                                      </p:cBhvr>
                                      <p:to>
                                        <a:srgbClr val="E737DA"/>
                                      </p:to>
                                    </p:animClr>
                                    <p:animClr clrSpc="rgb" dir="cw">
                                      <p:cBhvr>
                                        <p:cTn id="50" dur="500" fill="hold"/>
                                        <p:tgtEl>
                                          <p:spTgt spid="100"/>
                                        </p:tgtEl>
                                        <p:attrNameLst>
                                          <p:attrName>fillcolor</p:attrName>
                                        </p:attrNameLst>
                                      </p:cBhvr>
                                      <p:to>
                                        <a:srgbClr val="E737DA"/>
                                      </p:to>
                                    </p:animClr>
                                    <p:set>
                                      <p:cBhvr>
                                        <p:cTn id="51" dur="500" fill="hold"/>
                                        <p:tgtEl>
                                          <p:spTgt spid="100"/>
                                        </p:tgtEl>
                                        <p:attrNameLst>
                                          <p:attrName>fill.type</p:attrName>
                                        </p:attrNameLst>
                                      </p:cBhvr>
                                      <p:to>
                                        <p:strVal val="solid"/>
                                      </p:to>
                                    </p:set>
                                    <p:set>
                                      <p:cBhvr>
                                        <p:cTn id="52" dur="500" fill="hold"/>
                                        <p:tgtEl>
                                          <p:spTgt spid="100"/>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6" presetClass="exit" presetSubtype="32" fill="hold" grpId="1" nodeType="clickEffect">
                                  <p:stCondLst>
                                    <p:cond delay="0"/>
                                  </p:stCondLst>
                                  <p:childTnLst>
                                    <p:animEffect transition="out" filter="circle(out)">
                                      <p:cBhvr>
                                        <p:cTn id="56" dur="2000"/>
                                        <p:tgtEl>
                                          <p:spTgt spid="78"/>
                                        </p:tgtEl>
                                      </p:cBhvr>
                                    </p:animEffect>
                                    <p:set>
                                      <p:cBhvr>
                                        <p:cTn id="57" dur="1" fill="hold">
                                          <p:stCondLst>
                                            <p:cond delay="1999"/>
                                          </p:stCondLst>
                                        </p:cTn>
                                        <p:tgtEl>
                                          <p:spTgt spid="78"/>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79"/>
                                        </p:tgtEl>
                                      </p:cBhvr>
                                    </p:animEffect>
                                    <p:set>
                                      <p:cBhvr>
                                        <p:cTn id="60" dur="1" fill="hold">
                                          <p:stCondLst>
                                            <p:cond delay="1999"/>
                                          </p:stCondLst>
                                        </p:cTn>
                                        <p:tgtEl>
                                          <p:spTgt spid="79"/>
                                        </p:tgtEl>
                                        <p:attrNameLst>
                                          <p:attrName>style.visibility</p:attrName>
                                        </p:attrNameLst>
                                      </p:cBhvr>
                                      <p:to>
                                        <p:strVal val="hidden"/>
                                      </p:to>
                                    </p:set>
                                  </p:childTnLst>
                                </p:cTn>
                              </p:par>
                              <p:par>
                                <p:cTn id="61" presetID="6" presetClass="exit" presetSubtype="32" fill="hold" grpId="1" nodeType="withEffect">
                                  <p:stCondLst>
                                    <p:cond delay="0"/>
                                  </p:stCondLst>
                                  <p:childTnLst>
                                    <p:animEffect transition="out" filter="circle(out)">
                                      <p:cBhvr>
                                        <p:cTn id="62" dur="2000"/>
                                        <p:tgtEl>
                                          <p:spTgt spid="87"/>
                                        </p:tgtEl>
                                      </p:cBhvr>
                                    </p:animEffect>
                                    <p:set>
                                      <p:cBhvr>
                                        <p:cTn id="63" dur="1" fill="hold">
                                          <p:stCondLst>
                                            <p:cond delay="1999"/>
                                          </p:stCondLst>
                                        </p:cTn>
                                        <p:tgtEl>
                                          <p:spTgt spid="87"/>
                                        </p:tgtEl>
                                        <p:attrNameLst>
                                          <p:attrName>style.visibility</p:attrName>
                                        </p:attrNameLst>
                                      </p:cBhvr>
                                      <p:to>
                                        <p:strVal val="hidden"/>
                                      </p:to>
                                    </p:set>
                                  </p:childTnLst>
                                </p:cTn>
                              </p:par>
                              <p:par>
                                <p:cTn id="64" presetID="6" presetClass="exit" presetSubtype="32" fill="hold" grpId="1" nodeType="withEffect">
                                  <p:stCondLst>
                                    <p:cond delay="0"/>
                                  </p:stCondLst>
                                  <p:childTnLst>
                                    <p:animEffect transition="out" filter="circle(out)">
                                      <p:cBhvr>
                                        <p:cTn id="65" dur="2000"/>
                                        <p:tgtEl>
                                          <p:spTgt spid="88"/>
                                        </p:tgtEl>
                                      </p:cBhvr>
                                    </p:animEffect>
                                    <p:set>
                                      <p:cBhvr>
                                        <p:cTn id="66" dur="1" fill="hold">
                                          <p:stCondLst>
                                            <p:cond delay="1999"/>
                                          </p:stCondLst>
                                        </p:cTn>
                                        <p:tgtEl>
                                          <p:spTgt spid="88"/>
                                        </p:tgtEl>
                                        <p:attrNameLst>
                                          <p:attrName>style.visibility</p:attrName>
                                        </p:attrNameLst>
                                      </p:cBhvr>
                                      <p:to>
                                        <p:strVal val="hidden"/>
                                      </p:to>
                                    </p:set>
                                  </p:childTnLst>
                                </p:cTn>
                              </p:par>
                              <p:par>
                                <p:cTn id="67" presetID="6" presetClass="exit" presetSubtype="32" fill="hold" grpId="1" nodeType="withEffect">
                                  <p:stCondLst>
                                    <p:cond delay="0"/>
                                  </p:stCondLst>
                                  <p:childTnLst>
                                    <p:animEffect transition="out" filter="circle(out)">
                                      <p:cBhvr>
                                        <p:cTn id="68" dur="2000"/>
                                        <p:tgtEl>
                                          <p:spTgt spid="96"/>
                                        </p:tgtEl>
                                      </p:cBhvr>
                                    </p:animEffect>
                                    <p:set>
                                      <p:cBhvr>
                                        <p:cTn id="69" dur="1" fill="hold">
                                          <p:stCondLst>
                                            <p:cond delay="1999"/>
                                          </p:stCondLst>
                                        </p:cTn>
                                        <p:tgtEl>
                                          <p:spTgt spid="96"/>
                                        </p:tgtEl>
                                        <p:attrNameLst>
                                          <p:attrName>style.visibility</p:attrName>
                                        </p:attrNameLst>
                                      </p:cBhvr>
                                      <p:to>
                                        <p:strVal val="hidden"/>
                                      </p:to>
                                    </p:set>
                                  </p:childTnLst>
                                </p:cTn>
                              </p:par>
                              <p:par>
                                <p:cTn id="70" presetID="6" presetClass="exit" presetSubtype="32" fill="hold" grpId="1" nodeType="withEffect">
                                  <p:stCondLst>
                                    <p:cond delay="0"/>
                                  </p:stCondLst>
                                  <p:childTnLst>
                                    <p:animEffect transition="out" filter="circle(out)">
                                      <p:cBhvr>
                                        <p:cTn id="71" dur="2000"/>
                                        <p:tgtEl>
                                          <p:spTgt spid="97"/>
                                        </p:tgtEl>
                                      </p:cBhvr>
                                    </p:animEffect>
                                    <p:set>
                                      <p:cBhvr>
                                        <p:cTn id="72" dur="1" fill="hold">
                                          <p:stCondLst>
                                            <p:cond delay="1999"/>
                                          </p:stCondLst>
                                        </p:cTn>
                                        <p:tgtEl>
                                          <p:spTgt spid="97"/>
                                        </p:tgtEl>
                                        <p:attrNameLst>
                                          <p:attrName>style.visibility</p:attrName>
                                        </p:attrNameLst>
                                      </p:cBhvr>
                                      <p:to>
                                        <p:strVal val="hidden"/>
                                      </p:to>
                                    </p:set>
                                  </p:childTnLst>
                                </p:cTn>
                              </p:par>
                              <p:par>
                                <p:cTn id="73" presetID="6" presetClass="exit" presetSubtype="32" fill="hold" grpId="1" nodeType="withEffect">
                                  <p:stCondLst>
                                    <p:cond delay="0"/>
                                  </p:stCondLst>
                                  <p:childTnLst>
                                    <p:animEffect transition="out" filter="circle(out)">
                                      <p:cBhvr>
                                        <p:cTn id="74" dur="2000"/>
                                        <p:tgtEl>
                                          <p:spTgt spid="98"/>
                                        </p:tgtEl>
                                      </p:cBhvr>
                                    </p:animEffect>
                                    <p:set>
                                      <p:cBhvr>
                                        <p:cTn id="75" dur="1" fill="hold">
                                          <p:stCondLst>
                                            <p:cond delay="1999"/>
                                          </p:stCondLst>
                                        </p:cTn>
                                        <p:tgtEl>
                                          <p:spTgt spid="98"/>
                                        </p:tgtEl>
                                        <p:attrNameLst>
                                          <p:attrName>style.visibility</p:attrName>
                                        </p:attrNameLst>
                                      </p:cBhvr>
                                      <p:to>
                                        <p:strVal val="hidden"/>
                                      </p:to>
                                    </p:set>
                                  </p:childTnLst>
                                </p:cTn>
                              </p:par>
                              <p:par>
                                <p:cTn id="76" presetID="6" presetClass="exit" presetSubtype="32" fill="hold" grpId="1" nodeType="withEffect">
                                  <p:stCondLst>
                                    <p:cond delay="0"/>
                                  </p:stCondLst>
                                  <p:childTnLst>
                                    <p:animEffect transition="out" filter="circle(out)">
                                      <p:cBhvr>
                                        <p:cTn id="77" dur="2000"/>
                                        <p:tgtEl>
                                          <p:spTgt spid="99"/>
                                        </p:tgtEl>
                                      </p:cBhvr>
                                    </p:animEffect>
                                    <p:set>
                                      <p:cBhvr>
                                        <p:cTn id="78" dur="1" fill="hold">
                                          <p:stCondLst>
                                            <p:cond delay="1999"/>
                                          </p:stCondLst>
                                        </p:cTn>
                                        <p:tgtEl>
                                          <p:spTgt spid="99"/>
                                        </p:tgtEl>
                                        <p:attrNameLst>
                                          <p:attrName>style.visibility</p:attrName>
                                        </p:attrNameLst>
                                      </p:cBhvr>
                                      <p:to>
                                        <p:strVal val="hidden"/>
                                      </p:to>
                                    </p:set>
                                  </p:childTnLst>
                                </p:cTn>
                              </p:par>
                              <p:par>
                                <p:cTn id="79" presetID="6" presetClass="exit" presetSubtype="32" fill="hold" grpId="1" nodeType="withEffect">
                                  <p:stCondLst>
                                    <p:cond delay="0"/>
                                  </p:stCondLst>
                                  <p:childTnLst>
                                    <p:animEffect transition="out" filter="circle(out)">
                                      <p:cBhvr>
                                        <p:cTn id="80" dur="2000"/>
                                        <p:tgtEl>
                                          <p:spTgt spid="100"/>
                                        </p:tgtEl>
                                      </p:cBhvr>
                                    </p:animEffect>
                                    <p:set>
                                      <p:cBhvr>
                                        <p:cTn id="81" dur="1" fill="hold">
                                          <p:stCondLst>
                                            <p:cond delay="1999"/>
                                          </p:stCondLst>
                                        </p:cTn>
                                        <p:tgtEl>
                                          <p:spTgt spid="100"/>
                                        </p:tgtEl>
                                        <p:attrNameLst>
                                          <p:attrName>style.visibility</p:attrName>
                                        </p:attrNameLst>
                                      </p:cBhvr>
                                      <p:to>
                                        <p:strVal val="hidden"/>
                                      </p:to>
                                    </p:set>
                                  </p:childTnLst>
                                </p:cTn>
                              </p:par>
                              <p:par>
                                <p:cTn id="82" presetID="6" presetClass="exit" presetSubtype="32" fill="hold" grpId="1" nodeType="withEffect">
                                  <p:stCondLst>
                                    <p:cond delay="0"/>
                                  </p:stCondLst>
                                  <p:childTnLst>
                                    <p:animEffect transition="out" filter="circle(out)">
                                      <p:cBhvr>
                                        <p:cTn id="83" dur="2000"/>
                                        <p:tgtEl>
                                          <p:spTgt spid="155"/>
                                        </p:tgtEl>
                                      </p:cBhvr>
                                    </p:animEffect>
                                    <p:set>
                                      <p:cBhvr>
                                        <p:cTn id="84" dur="1" fill="hold">
                                          <p:stCondLst>
                                            <p:cond delay="1999"/>
                                          </p:stCondLst>
                                        </p:cTn>
                                        <p:tgtEl>
                                          <p:spTgt spid="155"/>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5" restart="whenNotActive" fill="hold" evtFilter="cancelBubble" nodeType="interactiveSeq">
                <p:stCondLst>
                  <p:cond evt="onClick" delay="0">
                    <p:tgtEl>
                      <p:spTgt spid="20"/>
                    </p:tgtEl>
                  </p:cond>
                </p:stCondLst>
                <p:endSync evt="end" delay="0">
                  <p:rtn val="all"/>
                </p:endSync>
                <p:childTnLst>
                  <p:par>
                    <p:cTn id="86" fill="hold">
                      <p:stCondLst>
                        <p:cond delay="0"/>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156"/>
                                        </p:tgtEl>
                                        <p:attrNameLst>
                                          <p:attrName>style.visibility</p:attrName>
                                        </p:attrNameLst>
                                      </p:cBhvr>
                                      <p:to>
                                        <p:strVal val="visible"/>
                                      </p:to>
                                    </p:set>
                                    <p:animEffect transition="in" filter="circle(in)">
                                      <p:cBhvr>
                                        <p:cTn id="90" dur="2000"/>
                                        <p:tgtEl>
                                          <p:spTgt spid="156"/>
                                        </p:tgtEl>
                                      </p:cBhvr>
                                    </p:animEffect>
                                  </p:childTnLst>
                                </p:cTn>
                              </p:par>
                              <p:par>
                                <p:cTn id="91" presetID="19" presetClass="emph" presetSubtype="0" fill="hold" grpId="0" nodeType="withEffect">
                                  <p:stCondLst>
                                    <p:cond delay="0"/>
                                  </p:stCondLst>
                                  <p:childTnLst>
                                    <p:animClr clrSpc="rgb" dir="cw">
                                      <p:cBhvr override="childStyle">
                                        <p:cTn id="92" dur="500" fill="hold"/>
                                        <p:tgtEl>
                                          <p:spTgt spid="101"/>
                                        </p:tgtEl>
                                        <p:attrNameLst>
                                          <p:attrName>style.color</p:attrName>
                                        </p:attrNameLst>
                                      </p:cBhvr>
                                      <p:to>
                                        <a:srgbClr val="E737DA"/>
                                      </p:to>
                                    </p:animClr>
                                    <p:animClr clrSpc="rgb" dir="cw">
                                      <p:cBhvr>
                                        <p:cTn id="93" dur="500" fill="hold"/>
                                        <p:tgtEl>
                                          <p:spTgt spid="101"/>
                                        </p:tgtEl>
                                        <p:attrNameLst>
                                          <p:attrName>fillcolor</p:attrName>
                                        </p:attrNameLst>
                                      </p:cBhvr>
                                      <p:to>
                                        <a:srgbClr val="E737DA"/>
                                      </p:to>
                                    </p:animClr>
                                    <p:set>
                                      <p:cBhvr>
                                        <p:cTn id="94" dur="500" fill="hold"/>
                                        <p:tgtEl>
                                          <p:spTgt spid="101"/>
                                        </p:tgtEl>
                                        <p:attrNameLst>
                                          <p:attrName>fill.type</p:attrName>
                                        </p:attrNameLst>
                                      </p:cBhvr>
                                      <p:to>
                                        <p:strVal val="solid"/>
                                      </p:to>
                                    </p:set>
                                    <p:set>
                                      <p:cBhvr>
                                        <p:cTn id="95" dur="500" fill="hold"/>
                                        <p:tgtEl>
                                          <p:spTgt spid="101"/>
                                        </p:tgtEl>
                                        <p:attrNameLst>
                                          <p:attrName>fill.on</p:attrName>
                                        </p:attrNameLst>
                                      </p:cBhvr>
                                      <p:to>
                                        <p:strVal val="true"/>
                                      </p:to>
                                    </p:set>
                                  </p:childTnLst>
                                </p:cTn>
                              </p:par>
                              <p:par>
                                <p:cTn id="96" presetID="19" presetClass="emph" presetSubtype="0" fill="hold" grpId="0" nodeType="withEffect">
                                  <p:stCondLst>
                                    <p:cond delay="0"/>
                                  </p:stCondLst>
                                  <p:childTnLst>
                                    <p:animClr clrSpc="rgb" dir="cw">
                                      <p:cBhvr override="childStyle">
                                        <p:cTn id="97" dur="500" fill="hold"/>
                                        <p:tgtEl>
                                          <p:spTgt spid="102"/>
                                        </p:tgtEl>
                                        <p:attrNameLst>
                                          <p:attrName>style.color</p:attrName>
                                        </p:attrNameLst>
                                      </p:cBhvr>
                                      <p:to>
                                        <a:srgbClr val="E737DA"/>
                                      </p:to>
                                    </p:animClr>
                                    <p:animClr clrSpc="rgb" dir="cw">
                                      <p:cBhvr>
                                        <p:cTn id="98" dur="500" fill="hold"/>
                                        <p:tgtEl>
                                          <p:spTgt spid="102"/>
                                        </p:tgtEl>
                                        <p:attrNameLst>
                                          <p:attrName>fillcolor</p:attrName>
                                        </p:attrNameLst>
                                      </p:cBhvr>
                                      <p:to>
                                        <a:srgbClr val="E737DA"/>
                                      </p:to>
                                    </p:animClr>
                                    <p:set>
                                      <p:cBhvr>
                                        <p:cTn id="99" dur="500" fill="hold"/>
                                        <p:tgtEl>
                                          <p:spTgt spid="102"/>
                                        </p:tgtEl>
                                        <p:attrNameLst>
                                          <p:attrName>fill.type</p:attrName>
                                        </p:attrNameLst>
                                      </p:cBhvr>
                                      <p:to>
                                        <p:strVal val="solid"/>
                                      </p:to>
                                    </p:set>
                                    <p:set>
                                      <p:cBhvr>
                                        <p:cTn id="100" dur="500" fill="hold"/>
                                        <p:tgtEl>
                                          <p:spTgt spid="102"/>
                                        </p:tgtEl>
                                        <p:attrNameLst>
                                          <p:attrName>fill.on</p:attrName>
                                        </p:attrNameLst>
                                      </p:cBhvr>
                                      <p:to>
                                        <p:strVal val="true"/>
                                      </p:to>
                                    </p:set>
                                  </p:childTnLst>
                                </p:cTn>
                              </p:par>
                              <p:par>
                                <p:cTn id="101" presetID="19" presetClass="emph" presetSubtype="0" fill="hold" grpId="0" nodeType="withEffect">
                                  <p:stCondLst>
                                    <p:cond delay="0"/>
                                  </p:stCondLst>
                                  <p:childTnLst>
                                    <p:animClr clrSpc="rgb" dir="cw">
                                      <p:cBhvr override="childStyle">
                                        <p:cTn id="102" dur="500" fill="hold"/>
                                        <p:tgtEl>
                                          <p:spTgt spid="103"/>
                                        </p:tgtEl>
                                        <p:attrNameLst>
                                          <p:attrName>style.color</p:attrName>
                                        </p:attrNameLst>
                                      </p:cBhvr>
                                      <p:to>
                                        <a:srgbClr val="E737DA"/>
                                      </p:to>
                                    </p:animClr>
                                    <p:animClr clrSpc="rgb" dir="cw">
                                      <p:cBhvr>
                                        <p:cTn id="103" dur="500" fill="hold"/>
                                        <p:tgtEl>
                                          <p:spTgt spid="103"/>
                                        </p:tgtEl>
                                        <p:attrNameLst>
                                          <p:attrName>fillcolor</p:attrName>
                                        </p:attrNameLst>
                                      </p:cBhvr>
                                      <p:to>
                                        <a:srgbClr val="E737DA"/>
                                      </p:to>
                                    </p:animClr>
                                    <p:set>
                                      <p:cBhvr>
                                        <p:cTn id="104" dur="500" fill="hold"/>
                                        <p:tgtEl>
                                          <p:spTgt spid="103"/>
                                        </p:tgtEl>
                                        <p:attrNameLst>
                                          <p:attrName>fill.type</p:attrName>
                                        </p:attrNameLst>
                                      </p:cBhvr>
                                      <p:to>
                                        <p:strVal val="solid"/>
                                      </p:to>
                                    </p:set>
                                    <p:set>
                                      <p:cBhvr>
                                        <p:cTn id="105" dur="500" fill="hold"/>
                                        <p:tgtEl>
                                          <p:spTgt spid="103"/>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104"/>
                                        </p:tgtEl>
                                        <p:attrNameLst>
                                          <p:attrName>style.color</p:attrName>
                                        </p:attrNameLst>
                                      </p:cBhvr>
                                      <p:to>
                                        <a:srgbClr val="E737DA"/>
                                      </p:to>
                                    </p:animClr>
                                    <p:animClr clrSpc="rgb" dir="cw">
                                      <p:cBhvr>
                                        <p:cTn id="108" dur="500" fill="hold"/>
                                        <p:tgtEl>
                                          <p:spTgt spid="104"/>
                                        </p:tgtEl>
                                        <p:attrNameLst>
                                          <p:attrName>fillcolor</p:attrName>
                                        </p:attrNameLst>
                                      </p:cBhvr>
                                      <p:to>
                                        <a:srgbClr val="E737DA"/>
                                      </p:to>
                                    </p:animClr>
                                    <p:set>
                                      <p:cBhvr>
                                        <p:cTn id="109" dur="500" fill="hold"/>
                                        <p:tgtEl>
                                          <p:spTgt spid="104"/>
                                        </p:tgtEl>
                                        <p:attrNameLst>
                                          <p:attrName>fill.type</p:attrName>
                                        </p:attrNameLst>
                                      </p:cBhvr>
                                      <p:to>
                                        <p:strVal val="solid"/>
                                      </p:to>
                                    </p:set>
                                    <p:set>
                                      <p:cBhvr>
                                        <p:cTn id="110" dur="500" fill="hold"/>
                                        <p:tgtEl>
                                          <p:spTgt spid="104"/>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105"/>
                                        </p:tgtEl>
                                        <p:attrNameLst>
                                          <p:attrName>style.color</p:attrName>
                                        </p:attrNameLst>
                                      </p:cBhvr>
                                      <p:to>
                                        <a:srgbClr val="E737DA"/>
                                      </p:to>
                                    </p:animClr>
                                    <p:animClr clrSpc="rgb" dir="cw">
                                      <p:cBhvr>
                                        <p:cTn id="113" dur="500" fill="hold"/>
                                        <p:tgtEl>
                                          <p:spTgt spid="105"/>
                                        </p:tgtEl>
                                        <p:attrNameLst>
                                          <p:attrName>fillcolor</p:attrName>
                                        </p:attrNameLst>
                                      </p:cBhvr>
                                      <p:to>
                                        <a:srgbClr val="E737DA"/>
                                      </p:to>
                                    </p:animClr>
                                    <p:set>
                                      <p:cBhvr>
                                        <p:cTn id="114" dur="500" fill="hold"/>
                                        <p:tgtEl>
                                          <p:spTgt spid="105"/>
                                        </p:tgtEl>
                                        <p:attrNameLst>
                                          <p:attrName>fill.type</p:attrName>
                                        </p:attrNameLst>
                                      </p:cBhvr>
                                      <p:to>
                                        <p:strVal val="solid"/>
                                      </p:to>
                                    </p:set>
                                    <p:set>
                                      <p:cBhvr>
                                        <p:cTn id="115" dur="500" fill="hold"/>
                                        <p:tgtEl>
                                          <p:spTgt spid="105"/>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106"/>
                                        </p:tgtEl>
                                        <p:attrNameLst>
                                          <p:attrName>style.color</p:attrName>
                                        </p:attrNameLst>
                                      </p:cBhvr>
                                      <p:to>
                                        <a:srgbClr val="E737DA"/>
                                      </p:to>
                                    </p:animClr>
                                    <p:animClr clrSpc="rgb" dir="cw">
                                      <p:cBhvr>
                                        <p:cTn id="118" dur="500" fill="hold"/>
                                        <p:tgtEl>
                                          <p:spTgt spid="106"/>
                                        </p:tgtEl>
                                        <p:attrNameLst>
                                          <p:attrName>fillcolor</p:attrName>
                                        </p:attrNameLst>
                                      </p:cBhvr>
                                      <p:to>
                                        <a:srgbClr val="E737DA"/>
                                      </p:to>
                                    </p:animClr>
                                    <p:set>
                                      <p:cBhvr>
                                        <p:cTn id="119" dur="500" fill="hold"/>
                                        <p:tgtEl>
                                          <p:spTgt spid="106"/>
                                        </p:tgtEl>
                                        <p:attrNameLst>
                                          <p:attrName>fill.type</p:attrName>
                                        </p:attrNameLst>
                                      </p:cBhvr>
                                      <p:to>
                                        <p:strVal val="solid"/>
                                      </p:to>
                                    </p:set>
                                    <p:set>
                                      <p:cBhvr>
                                        <p:cTn id="120" dur="500" fill="hold"/>
                                        <p:tgtEl>
                                          <p:spTgt spid="106"/>
                                        </p:tgtEl>
                                        <p:attrNameLst>
                                          <p:attrName>fill.on</p:attrName>
                                        </p:attrNameLst>
                                      </p:cBhvr>
                                      <p:to>
                                        <p:strVal val="true"/>
                                      </p:to>
                                    </p:set>
                                  </p:childTnLst>
                                </p:cTn>
                              </p:par>
                            </p:childTnLst>
                          </p:cTn>
                        </p:par>
                      </p:childTnLst>
                    </p:cTn>
                  </p:par>
                  <p:par>
                    <p:cTn id="121" fill="hold">
                      <p:stCondLst>
                        <p:cond delay="indefinite"/>
                      </p:stCondLst>
                      <p:childTnLst>
                        <p:par>
                          <p:cTn id="122" fill="hold">
                            <p:stCondLst>
                              <p:cond delay="0"/>
                            </p:stCondLst>
                            <p:childTnLst>
                              <p:par>
                                <p:cTn id="123" presetID="6" presetClass="exit" presetSubtype="32" fill="hold" grpId="1" nodeType="clickEffect">
                                  <p:stCondLst>
                                    <p:cond delay="0"/>
                                  </p:stCondLst>
                                  <p:childTnLst>
                                    <p:animEffect transition="out" filter="circle(out)">
                                      <p:cBhvr>
                                        <p:cTn id="124" dur="2000"/>
                                        <p:tgtEl>
                                          <p:spTgt spid="101"/>
                                        </p:tgtEl>
                                      </p:cBhvr>
                                    </p:animEffect>
                                    <p:set>
                                      <p:cBhvr>
                                        <p:cTn id="125" dur="1" fill="hold">
                                          <p:stCondLst>
                                            <p:cond delay="1999"/>
                                          </p:stCondLst>
                                        </p:cTn>
                                        <p:tgtEl>
                                          <p:spTgt spid="101"/>
                                        </p:tgtEl>
                                        <p:attrNameLst>
                                          <p:attrName>style.visibility</p:attrName>
                                        </p:attrNameLst>
                                      </p:cBhvr>
                                      <p:to>
                                        <p:strVal val="hidden"/>
                                      </p:to>
                                    </p:set>
                                  </p:childTnLst>
                                </p:cTn>
                              </p:par>
                              <p:par>
                                <p:cTn id="126" presetID="6" presetClass="exit" presetSubtype="32" fill="hold" grpId="1" nodeType="withEffect">
                                  <p:stCondLst>
                                    <p:cond delay="0"/>
                                  </p:stCondLst>
                                  <p:childTnLst>
                                    <p:animEffect transition="out" filter="circle(out)">
                                      <p:cBhvr>
                                        <p:cTn id="127" dur="2000"/>
                                        <p:tgtEl>
                                          <p:spTgt spid="102"/>
                                        </p:tgtEl>
                                      </p:cBhvr>
                                    </p:animEffect>
                                    <p:set>
                                      <p:cBhvr>
                                        <p:cTn id="128" dur="1" fill="hold">
                                          <p:stCondLst>
                                            <p:cond delay="1999"/>
                                          </p:stCondLst>
                                        </p:cTn>
                                        <p:tgtEl>
                                          <p:spTgt spid="102"/>
                                        </p:tgtEl>
                                        <p:attrNameLst>
                                          <p:attrName>style.visibility</p:attrName>
                                        </p:attrNameLst>
                                      </p:cBhvr>
                                      <p:to>
                                        <p:strVal val="hidden"/>
                                      </p:to>
                                    </p:set>
                                  </p:childTnLst>
                                </p:cTn>
                              </p:par>
                              <p:par>
                                <p:cTn id="129" presetID="6" presetClass="exit" presetSubtype="32" fill="hold" grpId="1" nodeType="withEffect">
                                  <p:stCondLst>
                                    <p:cond delay="0"/>
                                  </p:stCondLst>
                                  <p:childTnLst>
                                    <p:animEffect transition="out" filter="circle(out)">
                                      <p:cBhvr>
                                        <p:cTn id="130" dur="2000"/>
                                        <p:tgtEl>
                                          <p:spTgt spid="103"/>
                                        </p:tgtEl>
                                      </p:cBhvr>
                                    </p:animEffect>
                                    <p:set>
                                      <p:cBhvr>
                                        <p:cTn id="131" dur="1" fill="hold">
                                          <p:stCondLst>
                                            <p:cond delay="1999"/>
                                          </p:stCondLst>
                                        </p:cTn>
                                        <p:tgtEl>
                                          <p:spTgt spid="103"/>
                                        </p:tgtEl>
                                        <p:attrNameLst>
                                          <p:attrName>style.visibility</p:attrName>
                                        </p:attrNameLst>
                                      </p:cBhvr>
                                      <p:to>
                                        <p:strVal val="hidden"/>
                                      </p:to>
                                    </p:set>
                                  </p:childTnLst>
                                </p:cTn>
                              </p:par>
                              <p:par>
                                <p:cTn id="132" presetID="6" presetClass="exit" presetSubtype="32" fill="hold" grpId="1" nodeType="withEffect">
                                  <p:stCondLst>
                                    <p:cond delay="0"/>
                                  </p:stCondLst>
                                  <p:childTnLst>
                                    <p:animEffect transition="out" filter="circle(out)">
                                      <p:cBhvr>
                                        <p:cTn id="133" dur="2000"/>
                                        <p:tgtEl>
                                          <p:spTgt spid="104"/>
                                        </p:tgtEl>
                                      </p:cBhvr>
                                    </p:animEffect>
                                    <p:set>
                                      <p:cBhvr>
                                        <p:cTn id="134" dur="1" fill="hold">
                                          <p:stCondLst>
                                            <p:cond delay="1999"/>
                                          </p:stCondLst>
                                        </p:cTn>
                                        <p:tgtEl>
                                          <p:spTgt spid="104"/>
                                        </p:tgtEl>
                                        <p:attrNameLst>
                                          <p:attrName>style.visibility</p:attrName>
                                        </p:attrNameLst>
                                      </p:cBhvr>
                                      <p:to>
                                        <p:strVal val="hidden"/>
                                      </p:to>
                                    </p:set>
                                  </p:childTnLst>
                                </p:cTn>
                              </p:par>
                              <p:par>
                                <p:cTn id="135" presetID="6" presetClass="exit" presetSubtype="32" fill="hold" grpId="1" nodeType="withEffect">
                                  <p:stCondLst>
                                    <p:cond delay="0"/>
                                  </p:stCondLst>
                                  <p:childTnLst>
                                    <p:animEffect transition="out" filter="circle(out)">
                                      <p:cBhvr>
                                        <p:cTn id="136" dur="2000"/>
                                        <p:tgtEl>
                                          <p:spTgt spid="105"/>
                                        </p:tgtEl>
                                      </p:cBhvr>
                                    </p:animEffect>
                                    <p:set>
                                      <p:cBhvr>
                                        <p:cTn id="137" dur="1" fill="hold">
                                          <p:stCondLst>
                                            <p:cond delay="1999"/>
                                          </p:stCondLst>
                                        </p:cTn>
                                        <p:tgtEl>
                                          <p:spTgt spid="105"/>
                                        </p:tgtEl>
                                        <p:attrNameLst>
                                          <p:attrName>style.visibility</p:attrName>
                                        </p:attrNameLst>
                                      </p:cBhvr>
                                      <p:to>
                                        <p:strVal val="hidden"/>
                                      </p:to>
                                    </p:set>
                                  </p:childTnLst>
                                </p:cTn>
                              </p:par>
                              <p:par>
                                <p:cTn id="138" presetID="6" presetClass="exit" presetSubtype="32" fill="hold" grpId="1" nodeType="withEffect">
                                  <p:stCondLst>
                                    <p:cond delay="0"/>
                                  </p:stCondLst>
                                  <p:childTnLst>
                                    <p:animEffect transition="out" filter="circle(out)">
                                      <p:cBhvr>
                                        <p:cTn id="139" dur="2000"/>
                                        <p:tgtEl>
                                          <p:spTgt spid="106"/>
                                        </p:tgtEl>
                                      </p:cBhvr>
                                    </p:animEffect>
                                    <p:set>
                                      <p:cBhvr>
                                        <p:cTn id="140" dur="1" fill="hold">
                                          <p:stCondLst>
                                            <p:cond delay="1999"/>
                                          </p:stCondLst>
                                        </p:cTn>
                                        <p:tgtEl>
                                          <p:spTgt spid="106"/>
                                        </p:tgtEl>
                                        <p:attrNameLst>
                                          <p:attrName>style.visibility</p:attrName>
                                        </p:attrNameLst>
                                      </p:cBhvr>
                                      <p:to>
                                        <p:strVal val="hidden"/>
                                      </p:to>
                                    </p:set>
                                  </p:childTnLst>
                                </p:cTn>
                              </p:par>
                              <p:par>
                                <p:cTn id="141" presetID="6" presetClass="exit" presetSubtype="32" fill="hold" grpId="1" nodeType="withEffect">
                                  <p:stCondLst>
                                    <p:cond delay="0"/>
                                  </p:stCondLst>
                                  <p:childTnLst>
                                    <p:animEffect transition="out" filter="circle(out)">
                                      <p:cBhvr>
                                        <p:cTn id="142" dur="2000"/>
                                        <p:tgtEl>
                                          <p:spTgt spid="156"/>
                                        </p:tgtEl>
                                      </p:cBhvr>
                                    </p:animEffect>
                                    <p:set>
                                      <p:cBhvr>
                                        <p:cTn id="143" dur="1" fill="hold">
                                          <p:stCondLst>
                                            <p:cond delay="1999"/>
                                          </p:stCondLst>
                                        </p:cTn>
                                        <p:tgtEl>
                                          <p:spTgt spid="156"/>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44" restart="whenNotActive" fill="hold" evtFilter="cancelBubble" nodeType="interactiveSeq">
                <p:stCondLst>
                  <p:cond evt="onClick" delay="0">
                    <p:tgtEl>
                      <p:spTgt spid="21"/>
                    </p:tgtEl>
                  </p:cond>
                </p:stCondLst>
                <p:endSync evt="end" delay="0">
                  <p:rtn val="all"/>
                </p:endSync>
                <p:childTnLst>
                  <p:par>
                    <p:cTn id="145" fill="hold">
                      <p:stCondLst>
                        <p:cond delay="0"/>
                      </p:stCondLst>
                      <p:childTnLst>
                        <p:par>
                          <p:cTn id="146" fill="hold">
                            <p:stCondLst>
                              <p:cond delay="0"/>
                            </p:stCondLst>
                            <p:childTnLst>
                              <p:par>
                                <p:cTn id="147" presetID="6" presetClass="entr" presetSubtype="16" fill="hold" grpId="0" nodeType="clickEffect">
                                  <p:stCondLst>
                                    <p:cond delay="0"/>
                                  </p:stCondLst>
                                  <p:childTnLst>
                                    <p:set>
                                      <p:cBhvr>
                                        <p:cTn id="148" dur="1" fill="hold">
                                          <p:stCondLst>
                                            <p:cond delay="0"/>
                                          </p:stCondLst>
                                        </p:cTn>
                                        <p:tgtEl>
                                          <p:spTgt spid="157"/>
                                        </p:tgtEl>
                                        <p:attrNameLst>
                                          <p:attrName>style.visibility</p:attrName>
                                        </p:attrNameLst>
                                      </p:cBhvr>
                                      <p:to>
                                        <p:strVal val="visible"/>
                                      </p:to>
                                    </p:set>
                                    <p:animEffect transition="in" filter="circle(in)">
                                      <p:cBhvr>
                                        <p:cTn id="149" dur="2000"/>
                                        <p:tgtEl>
                                          <p:spTgt spid="157"/>
                                        </p:tgtEl>
                                      </p:cBhvr>
                                    </p:animEffect>
                                  </p:childTnLst>
                                </p:cTn>
                              </p:par>
                              <p:par>
                                <p:cTn id="150" presetID="19" presetClass="emph" presetSubtype="0" fill="hold" grpId="0" nodeType="withEffect">
                                  <p:stCondLst>
                                    <p:cond delay="0"/>
                                  </p:stCondLst>
                                  <p:childTnLst>
                                    <p:animClr clrSpc="rgb" dir="cw">
                                      <p:cBhvr override="childStyle">
                                        <p:cTn id="151" dur="500" fill="hold"/>
                                        <p:tgtEl>
                                          <p:spTgt spid="107"/>
                                        </p:tgtEl>
                                        <p:attrNameLst>
                                          <p:attrName>style.color</p:attrName>
                                        </p:attrNameLst>
                                      </p:cBhvr>
                                      <p:to>
                                        <a:srgbClr val="E737DA"/>
                                      </p:to>
                                    </p:animClr>
                                    <p:animClr clrSpc="rgb" dir="cw">
                                      <p:cBhvr>
                                        <p:cTn id="152" dur="500" fill="hold"/>
                                        <p:tgtEl>
                                          <p:spTgt spid="107"/>
                                        </p:tgtEl>
                                        <p:attrNameLst>
                                          <p:attrName>fillcolor</p:attrName>
                                        </p:attrNameLst>
                                      </p:cBhvr>
                                      <p:to>
                                        <a:srgbClr val="E737DA"/>
                                      </p:to>
                                    </p:animClr>
                                    <p:set>
                                      <p:cBhvr>
                                        <p:cTn id="153" dur="500" fill="hold"/>
                                        <p:tgtEl>
                                          <p:spTgt spid="107"/>
                                        </p:tgtEl>
                                        <p:attrNameLst>
                                          <p:attrName>fill.type</p:attrName>
                                        </p:attrNameLst>
                                      </p:cBhvr>
                                      <p:to>
                                        <p:strVal val="solid"/>
                                      </p:to>
                                    </p:set>
                                    <p:set>
                                      <p:cBhvr>
                                        <p:cTn id="154" dur="500" fill="hold"/>
                                        <p:tgtEl>
                                          <p:spTgt spid="107"/>
                                        </p:tgtEl>
                                        <p:attrNameLst>
                                          <p:attrName>fill.on</p:attrName>
                                        </p:attrNameLst>
                                      </p:cBhvr>
                                      <p:to>
                                        <p:strVal val="true"/>
                                      </p:to>
                                    </p:set>
                                  </p:childTnLst>
                                </p:cTn>
                              </p:par>
                              <p:par>
                                <p:cTn id="155" presetID="19" presetClass="emph" presetSubtype="0" fill="hold" grpId="0" nodeType="withEffect">
                                  <p:stCondLst>
                                    <p:cond delay="0"/>
                                  </p:stCondLst>
                                  <p:childTnLst>
                                    <p:animClr clrSpc="rgb" dir="cw">
                                      <p:cBhvr override="childStyle">
                                        <p:cTn id="156" dur="500" fill="hold"/>
                                        <p:tgtEl>
                                          <p:spTgt spid="108"/>
                                        </p:tgtEl>
                                        <p:attrNameLst>
                                          <p:attrName>style.color</p:attrName>
                                        </p:attrNameLst>
                                      </p:cBhvr>
                                      <p:to>
                                        <a:srgbClr val="E737DA"/>
                                      </p:to>
                                    </p:animClr>
                                    <p:animClr clrSpc="rgb" dir="cw">
                                      <p:cBhvr>
                                        <p:cTn id="157" dur="500" fill="hold"/>
                                        <p:tgtEl>
                                          <p:spTgt spid="108"/>
                                        </p:tgtEl>
                                        <p:attrNameLst>
                                          <p:attrName>fillcolor</p:attrName>
                                        </p:attrNameLst>
                                      </p:cBhvr>
                                      <p:to>
                                        <a:srgbClr val="E737DA"/>
                                      </p:to>
                                    </p:animClr>
                                    <p:set>
                                      <p:cBhvr>
                                        <p:cTn id="158" dur="500" fill="hold"/>
                                        <p:tgtEl>
                                          <p:spTgt spid="108"/>
                                        </p:tgtEl>
                                        <p:attrNameLst>
                                          <p:attrName>fill.type</p:attrName>
                                        </p:attrNameLst>
                                      </p:cBhvr>
                                      <p:to>
                                        <p:strVal val="solid"/>
                                      </p:to>
                                    </p:set>
                                    <p:set>
                                      <p:cBhvr>
                                        <p:cTn id="159" dur="500" fill="hold"/>
                                        <p:tgtEl>
                                          <p:spTgt spid="108"/>
                                        </p:tgtEl>
                                        <p:attrNameLst>
                                          <p:attrName>fill.on</p:attrName>
                                        </p:attrNameLst>
                                      </p:cBhvr>
                                      <p:to>
                                        <p:strVal val="true"/>
                                      </p:to>
                                    </p:set>
                                  </p:childTnLst>
                                </p:cTn>
                              </p:par>
                              <p:par>
                                <p:cTn id="160" presetID="19" presetClass="emph" presetSubtype="0" fill="hold" grpId="0" nodeType="withEffect">
                                  <p:stCondLst>
                                    <p:cond delay="0"/>
                                  </p:stCondLst>
                                  <p:childTnLst>
                                    <p:animClr clrSpc="rgb" dir="cw">
                                      <p:cBhvr override="childStyle">
                                        <p:cTn id="161" dur="500" fill="hold"/>
                                        <p:tgtEl>
                                          <p:spTgt spid="109"/>
                                        </p:tgtEl>
                                        <p:attrNameLst>
                                          <p:attrName>style.color</p:attrName>
                                        </p:attrNameLst>
                                      </p:cBhvr>
                                      <p:to>
                                        <a:srgbClr val="E737DA"/>
                                      </p:to>
                                    </p:animClr>
                                    <p:animClr clrSpc="rgb" dir="cw">
                                      <p:cBhvr>
                                        <p:cTn id="162" dur="500" fill="hold"/>
                                        <p:tgtEl>
                                          <p:spTgt spid="109"/>
                                        </p:tgtEl>
                                        <p:attrNameLst>
                                          <p:attrName>fillcolor</p:attrName>
                                        </p:attrNameLst>
                                      </p:cBhvr>
                                      <p:to>
                                        <a:srgbClr val="E737DA"/>
                                      </p:to>
                                    </p:animClr>
                                    <p:set>
                                      <p:cBhvr>
                                        <p:cTn id="163" dur="500" fill="hold"/>
                                        <p:tgtEl>
                                          <p:spTgt spid="109"/>
                                        </p:tgtEl>
                                        <p:attrNameLst>
                                          <p:attrName>fill.type</p:attrName>
                                        </p:attrNameLst>
                                      </p:cBhvr>
                                      <p:to>
                                        <p:strVal val="solid"/>
                                      </p:to>
                                    </p:set>
                                    <p:set>
                                      <p:cBhvr>
                                        <p:cTn id="164" dur="500" fill="hold"/>
                                        <p:tgtEl>
                                          <p:spTgt spid="109"/>
                                        </p:tgtEl>
                                        <p:attrNameLst>
                                          <p:attrName>fill.on</p:attrName>
                                        </p:attrNameLst>
                                      </p:cBhvr>
                                      <p:to>
                                        <p:strVal val="true"/>
                                      </p:to>
                                    </p:set>
                                  </p:childTnLst>
                                </p:cTn>
                              </p:par>
                              <p:par>
                                <p:cTn id="165" presetID="19" presetClass="emph" presetSubtype="0" fill="hold" grpId="0" nodeType="withEffect">
                                  <p:stCondLst>
                                    <p:cond delay="0"/>
                                  </p:stCondLst>
                                  <p:childTnLst>
                                    <p:animClr clrSpc="rgb" dir="cw">
                                      <p:cBhvr override="childStyle">
                                        <p:cTn id="166" dur="500" fill="hold"/>
                                        <p:tgtEl>
                                          <p:spTgt spid="110"/>
                                        </p:tgtEl>
                                        <p:attrNameLst>
                                          <p:attrName>style.color</p:attrName>
                                        </p:attrNameLst>
                                      </p:cBhvr>
                                      <p:to>
                                        <a:srgbClr val="E737DA"/>
                                      </p:to>
                                    </p:animClr>
                                    <p:animClr clrSpc="rgb" dir="cw">
                                      <p:cBhvr>
                                        <p:cTn id="167" dur="500" fill="hold"/>
                                        <p:tgtEl>
                                          <p:spTgt spid="110"/>
                                        </p:tgtEl>
                                        <p:attrNameLst>
                                          <p:attrName>fillcolor</p:attrName>
                                        </p:attrNameLst>
                                      </p:cBhvr>
                                      <p:to>
                                        <a:srgbClr val="E737DA"/>
                                      </p:to>
                                    </p:animClr>
                                    <p:set>
                                      <p:cBhvr>
                                        <p:cTn id="168" dur="500" fill="hold"/>
                                        <p:tgtEl>
                                          <p:spTgt spid="110"/>
                                        </p:tgtEl>
                                        <p:attrNameLst>
                                          <p:attrName>fill.type</p:attrName>
                                        </p:attrNameLst>
                                      </p:cBhvr>
                                      <p:to>
                                        <p:strVal val="solid"/>
                                      </p:to>
                                    </p:set>
                                    <p:set>
                                      <p:cBhvr>
                                        <p:cTn id="169" dur="500" fill="hold"/>
                                        <p:tgtEl>
                                          <p:spTgt spid="110"/>
                                        </p:tgtEl>
                                        <p:attrNameLst>
                                          <p:attrName>fill.on</p:attrName>
                                        </p:attrNameLst>
                                      </p:cBhvr>
                                      <p:to>
                                        <p:strVal val="true"/>
                                      </p:to>
                                    </p:set>
                                  </p:childTnLst>
                                </p:cTn>
                              </p:par>
                              <p:par>
                                <p:cTn id="170" presetID="19" presetClass="emph" presetSubtype="0" fill="hold" grpId="0" nodeType="withEffect">
                                  <p:stCondLst>
                                    <p:cond delay="0"/>
                                  </p:stCondLst>
                                  <p:childTnLst>
                                    <p:animClr clrSpc="rgb" dir="cw">
                                      <p:cBhvr override="childStyle">
                                        <p:cTn id="171" dur="500" fill="hold"/>
                                        <p:tgtEl>
                                          <p:spTgt spid="111"/>
                                        </p:tgtEl>
                                        <p:attrNameLst>
                                          <p:attrName>style.color</p:attrName>
                                        </p:attrNameLst>
                                      </p:cBhvr>
                                      <p:to>
                                        <a:srgbClr val="E737DA"/>
                                      </p:to>
                                    </p:animClr>
                                    <p:animClr clrSpc="rgb" dir="cw">
                                      <p:cBhvr>
                                        <p:cTn id="172" dur="500" fill="hold"/>
                                        <p:tgtEl>
                                          <p:spTgt spid="111"/>
                                        </p:tgtEl>
                                        <p:attrNameLst>
                                          <p:attrName>fillcolor</p:attrName>
                                        </p:attrNameLst>
                                      </p:cBhvr>
                                      <p:to>
                                        <a:srgbClr val="E737DA"/>
                                      </p:to>
                                    </p:animClr>
                                    <p:set>
                                      <p:cBhvr>
                                        <p:cTn id="173" dur="500" fill="hold"/>
                                        <p:tgtEl>
                                          <p:spTgt spid="111"/>
                                        </p:tgtEl>
                                        <p:attrNameLst>
                                          <p:attrName>fill.type</p:attrName>
                                        </p:attrNameLst>
                                      </p:cBhvr>
                                      <p:to>
                                        <p:strVal val="solid"/>
                                      </p:to>
                                    </p:set>
                                    <p:set>
                                      <p:cBhvr>
                                        <p:cTn id="174" dur="500" fill="hold"/>
                                        <p:tgtEl>
                                          <p:spTgt spid="111"/>
                                        </p:tgtEl>
                                        <p:attrNameLst>
                                          <p:attrName>fill.on</p:attrName>
                                        </p:attrNameLst>
                                      </p:cBhvr>
                                      <p:to>
                                        <p:strVal val="true"/>
                                      </p:to>
                                    </p:set>
                                  </p:childTnLst>
                                </p:cTn>
                              </p:par>
                              <p:par>
                                <p:cTn id="175" presetID="19" presetClass="emph" presetSubtype="0" fill="hold" grpId="0" nodeType="withEffect">
                                  <p:stCondLst>
                                    <p:cond delay="0"/>
                                  </p:stCondLst>
                                  <p:childTnLst>
                                    <p:animClr clrSpc="rgb" dir="cw">
                                      <p:cBhvr override="childStyle">
                                        <p:cTn id="176" dur="500" fill="hold"/>
                                        <p:tgtEl>
                                          <p:spTgt spid="112"/>
                                        </p:tgtEl>
                                        <p:attrNameLst>
                                          <p:attrName>style.color</p:attrName>
                                        </p:attrNameLst>
                                      </p:cBhvr>
                                      <p:to>
                                        <a:srgbClr val="E737DA"/>
                                      </p:to>
                                    </p:animClr>
                                    <p:animClr clrSpc="rgb" dir="cw">
                                      <p:cBhvr>
                                        <p:cTn id="177" dur="500" fill="hold"/>
                                        <p:tgtEl>
                                          <p:spTgt spid="112"/>
                                        </p:tgtEl>
                                        <p:attrNameLst>
                                          <p:attrName>fillcolor</p:attrName>
                                        </p:attrNameLst>
                                      </p:cBhvr>
                                      <p:to>
                                        <a:srgbClr val="E737DA"/>
                                      </p:to>
                                    </p:animClr>
                                    <p:set>
                                      <p:cBhvr>
                                        <p:cTn id="178" dur="500" fill="hold"/>
                                        <p:tgtEl>
                                          <p:spTgt spid="112"/>
                                        </p:tgtEl>
                                        <p:attrNameLst>
                                          <p:attrName>fill.type</p:attrName>
                                        </p:attrNameLst>
                                      </p:cBhvr>
                                      <p:to>
                                        <p:strVal val="solid"/>
                                      </p:to>
                                    </p:set>
                                    <p:set>
                                      <p:cBhvr>
                                        <p:cTn id="179" dur="500" fill="hold"/>
                                        <p:tgtEl>
                                          <p:spTgt spid="112"/>
                                        </p:tgtEl>
                                        <p:attrNameLst>
                                          <p:attrName>fill.on</p:attrName>
                                        </p:attrNameLst>
                                      </p:cBhvr>
                                      <p:to>
                                        <p:strVal val="true"/>
                                      </p:to>
                                    </p:set>
                                  </p:childTnLst>
                                </p:cTn>
                              </p:par>
                              <p:par>
                                <p:cTn id="180" presetID="19" presetClass="emph" presetSubtype="0" fill="hold" grpId="0" nodeType="withEffect">
                                  <p:stCondLst>
                                    <p:cond delay="0"/>
                                  </p:stCondLst>
                                  <p:childTnLst>
                                    <p:animClr clrSpc="rgb" dir="cw">
                                      <p:cBhvr override="childStyle">
                                        <p:cTn id="181" dur="500" fill="hold"/>
                                        <p:tgtEl>
                                          <p:spTgt spid="113"/>
                                        </p:tgtEl>
                                        <p:attrNameLst>
                                          <p:attrName>style.color</p:attrName>
                                        </p:attrNameLst>
                                      </p:cBhvr>
                                      <p:to>
                                        <a:srgbClr val="E737DA"/>
                                      </p:to>
                                    </p:animClr>
                                    <p:animClr clrSpc="rgb" dir="cw">
                                      <p:cBhvr>
                                        <p:cTn id="182" dur="500" fill="hold"/>
                                        <p:tgtEl>
                                          <p:spTgt spid="113"/>
                                        </p:tgtEl>
                                        <p:attrNameLst>
                                          <p:attrName>fillcolor</p:attrName>
                                        </p:attrNameLst>
                                      </p:cBhvr>
                                      <p:to>
                                        <a:srgbClr val="E737DA"/>
                                      </p:to>
                                    </p:animClr>
                                    <p:set>
                                      <p:cBhvr>
                                        <p:cTn id="183" dur="500" fill="hold"/>
                                        <p:tgtEl>
                                          <p:spTgt spid="113"/>
                                        </p:tgtEl>
                                        <p:attrNameLst>
                                          <p:attrName>fill.type</p:attrName>
                                        </p:attrNameLst>
                                      </p:cBhvr>
                                      <p:to>
                                        <p:strVal val="solid"/>
                                      </p:to>
                                    </p:set>
                                    <p:set>
                                      <p:cBhvr>
                                        <p:cTn id="184" dur="500" fill="hold"/>
                                        <p:tgtEl>
                                          <p:spTgt spid="113"/>
                                        </p:tgtEl>
                                        <p:attrNameLst>
                                          <p:attrName>fill.on</p:attrName>
                                        </p:attrNameLst>
                                      </p:cBhvr>
                                      <p:to>
                                        <p:strVal val="true"/>
                                      </p:to>
                                    </p:set>
                                  </p:childTnLst>
                                </p:cTn>
                              </p:par>
                            </p:childTnLst>
                          </p:cTn>
                        </p:par>
                      </p:childTnLst>
                    </p:cTn>
                  </p:par>
                  <p:par>
                    <p:cTn id="185" fill="hold">
                      <p:stCondLst>
                        <p:cond delay="indefinite"/>
                      </p:stCondLst>
                      <p:childTnLst>
                        <p:par>
                          <p:cTn id="186" fill="hold">
                            <p:stCondLst>
                              <p:cond delay="0"/>
                            </p:stCondLst>
                            <p:childTnLst>
                              <p:par>
                                <p:cTn id="187" presetID="6" presetClass="exit" presetSubtype="32" fill="hold" grpId="1" nodeType="clickEffect">
                                  <p:stCondLst>
                                    <p:cond delay="0"/>
                                  </p:stCondLst>
                                  <p:childTnLst>
                                    <p:animEffect transition="out" filter="circle(out)">
                                      <p:cBhvr>
                                        <p:cTn id="188" dur="2000"/>
                                        <p:tgtEl>
                                          <p:spTgt spid="107"/>
                                        </p:tgtEl>
                                      </p:cBhvr>
                                    </p:animEffect>
                                    <p:set>
                                      <p:cBhvr>
                                        <p:cTn id="189" dur="1" fill="hold">
                                          <p:stCondLst>
                                            <p:cond delay="1999"/>
                                          </p:stCondLst>
                                        </p:cTn>
                                        <p:tgtEl>
                                          <p:spTgt spid="107"/>
                                        </p:tgtEl>
                                        <p:attrNameLst>
                                          <p:attrName>style.visibility</p:attrName>
                                        </p:attrNameLst>
                                      </p:cBhvr>
                                      <p:to>
                                        <p:strVal val="hidden"/>
                                      </p:to>
                                    </p:set>
                                  </p:childTnLst>
                                </p:cTn>
                              </p:par>
                              <p:par>
                                <p:cTn id="190" presetID="6" presetClass="exit" presetSubtype="32" fill="hold" grpId="1" nodeType="withEffect">
                                  <p:stCondLst>
                                    <p:cond delay="0"/>
                                  </p:stCondLst>
                                  <p:childTnLst>
                                    <p:animEffect transition="out" filter="circle(out)">
                                      <p:cBhvr>
                                        <p:cTn id="191" dur="2000"/>
                                        <p:tgtEl>
                                          <p:spTgt spid="108"/>
                                        </p:tgtEl>
                                      </p:cBhvr>
                                    </p:animEffect>
                                    <p:set>
                                      <p:cBhvr>
                                        <p:cTn id="192" dur="1" fill="hold">
                                          <p:stCondLst>
                                            <p:cond delay="1999"/>
                                          </p:stCondLst>
                                        </p:cTn>
                                        <p:tgtEl>
                                          <p:spTgt spid="108"/>
                                        </p:tgtEl>
                                        <p:attrNameLst>
                                          <p:attrName>style.visibility</p:attrName>
                                        </p:attrNameLst>
                                      </p:cBhvr>
                                      <p:to>
                                        <p:strVal val="hidden"/>
                                      </p:to>
                                    </p:set>
                                  </p:childTnLst>
                                </p:cTn>
                              </p:par>
                              <p:par>
                                <p:cTn id="193" presetID="6" presetClass="exit" presetSubtype="32" fill="hold" grpId="1" nodeType="withEffect">
                                  <p:stCondLst>
                                    <p:cond delay="0"/>
                                  </p:stCondLst>
                                  <p:childTnLst>
                                    <p:animEffect transition="out" filter="circle(out)">
                                      <p:cBhvr>
                                        <p:cTn id="194" dur="2000"/>
                                        <p:tgtEl>
                                          <p:spTgt spid="109"/>
                                        </p:tgtEl>
                                      </p:cBhvr>
                                    </p:animEffect>
                                    <p:set>
                                      <p:cBhvr>
                                        <p:cTn id="195" dur="1" fill="hold">
                                          <p:stCondLst>
                                            <p:cond delay="1999"/>
                                          </p:stCondLst>
                                        </p:cTn>
                                        <p:tgtEl>
                                          <p:spTgt spid="109"/>
                                        </p:tgtEl>
                                        <p:attrNameLst>
                                          <p:attrName>style.visibility</p:attrName>
                                        </p:attrNameLst>
                                      </p:cBhvr>
                                      <p:to>
                                        <p:strVal val="hidden"/>
                                      </p:to>
                                    </p:set>
                                  </p:childTnLst>
                                </p:cTn>
                              </p:par>
                              <p:par>
                                <p:cTn id="196" presetID="6" presetClass="exit" presetSubtype="32" fill="hold" grpId="1" nodeType="withEffect">
                                  <p:stCondLst>
                                    <p:cond delay="0"/>
                                  </p:stCondLst>
                                  <p:childTnLst>
                                    <p:animEffect transition="out" filter="circle(out)">
                                      <p:cBhvr>
                                        <p:cTn id="197" dur="2000"/>
                                        <p:tgtEl>
                                          <p:spTgt spid="110"/>
                                        </p:tgtEl>
                                      </p:cBhvr>
                                    </p:animEffect>
                                    <p:set>
                                      <p:cBhvr>
                                        <p:cTn id="198" dur="1" fill="hold">
                                          <p:stCondLst>
                                            <p:cond delay="1999"/>
                                          </p:stCondLst>
                                        </p:cTn>
                                        <p:tgtEl>
                                          <p:spTgt spid="110"/>
                                        </p:tgtEl>
                                        <p:attrNameLst>
                                          <p:attrName>style.visibility</p:attrName>
                                        </p:attrNameLst>
                                      </p:cBhvr>
                                      <p:to>
                                        <p:strVal val="hidden"/>
                                      </p:to>
                                    </p:set>
                                  </p:childTnLst>
                                </p:cTn>
                              </p:par>
                              <p:par>
                                <p:cTn id="199" presetID="6" presetClass="exit" presetSubtype="32" fill="hold" grpId="1" nodeType="withEffect">
                                  <p:stCondLst>
                                    <p:cond delay="0"/>
                                  </p:stCondLst>
                                  <p:childTnLst>
                                    <p:animEffect transition="out" filter="circle(out)">
                                      <p:cBhvr>
                                        <p:cTn id="200" dur="2000"/>
                                        <p:tgtEl>
                                          <p:spTgt spid="111"/>
                                        </p:tgtEl>
                                      </p:cBhvr>
                                    </p:animEffect>
                                    <p:set>
                                      <p:cBhvr>
                                        <p:cTn id="201" dur="1" fill="hold">
                                          <p:stCondLst>
                                            <p:cond delay="1999"/>
                                          </p:stCondLst>
                                        </p:cTn>
                                        <p:tgtEl>
                                          <p:spTgt spid="111"/>
                                        </p:tgtEl>
                                        <p:attrNameLst>
                                          <p:attrName>style.visibility</p:attrName>
                                        </p:attrNameLst>
                                      </p:cBhvr>
                                      <p:to>
                                        <p:strVal val="hidden"/>
                                      </p:to>
                                    </p:set>
                                  </p:childTnLst>
                                </p:cTn>
                              </p:par>
                              <p:par>
                                <p:cTn id="202" presetID="6" presetClass="exit" presetSubtype="32" fill="hold" grpId="1" nodeType="withEffect">
                                  <p:stCondLst>
                                    <p:cond delay="0"/>
                                  </p:stCondLst>
                                  <p:childTnLst>
                                    <p:animEffect transition="out" filter="circle(out)">
                                      <p:cBhvr>
                                        <p:cTn id="203" dur="2000"/>
                                        <p:tgtEl>
                                          <p:spTgt spid="112"/>
                                        </p:tgtEl>
                                      </p:cBhvr>
                                    </p:animEffect>
                                    <p:set>
                                      <p:cBhvr>
                                        <p:cTn id="204" dur="1" fill="hold">
                                          <p:stCondLst>
                                            <p:cond delay="1999"/>
                                          </p:stCondLst>
                                        </p:cTn>
                                        <p:tgtEl>
                                          <p:spTgt spid="112"/>
                                        </p:tgtEl>
                                        <p:attrNameLst>
                                          <p:attrName>style.visibility</p:attrName>
                                        </p:attrNameLst>
                                      </p:cBhvr>
                                      <p:to>
                                        <p:strVal val="hidden"/>
                                      </p:to>
                                    </p:set>
                                  </p:childTnLst>
                                </p:cTn>
                              </p:par>
                              <p:par>
                                <p:cTn id="205" presetID="6" presetClass="exit" presetSubtype="32" fill="hold" grpId="1" nodeType="withEffect">
                                  <p:stCondLst>
                                    <p:cond delay="0"/>
                                  </p:stCondLst>
                                  <p:childTnLst>
                                    <p:animEffect transition="out" filter="circle(out)">
                                      <p:cBhvr>
                                        <p:cTn id="206" dur="2000"/>
                                        <p:tgtEl>
                                          <p:spTgt spid="113"/>
                                        </p:tgtEl>
                                      </p:cBhvr>
                                    </p:animEffect>
                                    <p:set>
                                      <p:cBhvr>
                                        <p:cTn id="207" dur="1" fill="hold">
                                          <p:stCondLst>
                                            <p:cond delay="1999"/>
                                          </p:stCondLst>
                                        </p:cTn>
                                        <p:tgtEl>
                                          <p:spTgt spid="113"/>
                                        </p:tgtEl>
                                        <p:attrNameLst>
                                          <p:attrName>style.visibility</p:attrName>
                                        </p:attrNameLst>
                                      </p:cBhvr>
                                      <p:to>
                                        <p:strVal val="hidden"/>
                                      </p:to>
                                    </p:set>
                                  </p:childTnLst>
                                </p:cTn>
                              </p:par>
                              <p:par>
                                <p:cTn id="208" presetID="6" presetClass="exit" presetSubtype="32" fill="hold" grpId="1" nodeType="withEffect">
                                  <p:stCondLst>
                                    <p:cond delay="0"/>
                                  </p:stCondLst>
                                  <p:childTnLst>
                                    <p:animEffect transition="out" filter="circle(out)">
                                      <p:cBhvr>
                                        <p:cTn id="209" dur="2000"/>
                                        <p:tgtEl>
                                          <p:spTgt spid="157"/>
                                        </p:tgtEl>
                                      </p:cBhvr>
                                    </p:animEffect>
                                    <p:set>
                                      <p:cBhvr>
                                        <p:cTn id="210" dur="1" fill="hold">
                                          <p:stCondLst>
                                            <p:cond delay="1999"/>
                                          </p:stCondLst>
                                        </p:cTn>
                                        <p:tgtEl>
                                          <p:spTgt spid="157"/>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11" restart="whenNotActive" fill="hold" evtFilter="cancelBubble" nodeType="interactiveSeq">
                <p:stCondLst>
                  <p:cond evt="onClick" delay="0">
                    <p:tgtEl>
                      <p:spTgt spid="22"/>
                    </p:tgtEl>
                  </p:cond>
                </p:stCondLst>
                <p:endSync evt="end" delay="0">
                  <p:rtn val="all"/>
                </p:endSync>
                <p:childTnLst>
                  <p:par>
                    <p:cTn id="212" fill="hold">
                      <p:stCondLst>
                        <p:cond delay="0"/>
                      </p:stCondLst>
                      <p:childTnLst>
                        <p:par>
                          <p:cTn id="213" fill="hold">
                            <p:stCondLst>
                              <p:cond delay="0"/>
                            </p:stCondLst>
                            <p:childTnLst>
                              <p:par>
                                <p:cTn id="214" presetID="6" presetClass="entr" presetSubtype="16" fill="hold" grpId="0" nodeType="clickEffect">
                                  <p:stCondLst>
                                    <p:cond delay="0"/>
                                  </p:stCondLst>
                                  <p:childTnLst>
                                    <p:set>
                                      <p:cBhvr>
                                        <p:cTn id="215" dur="1" fill="hold">
                                          <p:stCondLst>
                                            <p:cond delay="0"/>
                                          </p:stCondLst>
                                        </p:cTn>
                                        <p:tgtEl>
                                          <p:spTgt spid="158"/>
                                        </p:tgtEl>
                                        <p:attrNameLst>
                                          <p:attrName>style.visibility</p:attrName>
                                        </p:attrNameLst>
                                      </p:cBhvr>
                                      <p:to>
                                        <p:strVal val="visible"/>
                                      </p:to>
                                    </p:set>
                                    <p:animEffect transition="in" filter="circle(in)">
                                      <p:cBhvr>
                                        <p:cTn id="216" dur="2000"/>
                                        <p:tgtEl>
                                          <p:spTgt spid="158"/>
                                        </p:tgtEl>
                                      </p:cBhvr>
                                    </p:animEffect>
                                  </p:childTnLst>
                                </p:cTn>
                              </p:par>
                              <p:par>
                                <p:cTn id="217" presetID="19" presetClass="emph" presetSubtype="0" fill="hold" grpId="0" nodeType="withEffect">
                                  <p:stCondLst>
                                    <p:cond delay="0"/>
                                  </p:stCondLst>
                                  <p:childTnLst>
                                    <p:animClr clrSpc="rgb" dir="cw">
                                      <p:cBhvr override="childStyle">
                                        <p:cTn id="218" dur="500" fill="hold"/>
                                        <p:tgtEl>
                                          <p:spTgt spid="114"/>
                                        </p:tgtEl>
                                        <p:attrNameLst>
                                          <p:attrName>style.color</p:attrName>
                                        </p:attrNameLst>
                                      </p:cBhvr>
                                      <p:to>
                                        <a:srgbClr val="E737DA"/>
                                      </p:to>
                                    </p:animClr>
                                    <p:animClr clrSpc="rgb" dir="cw">
                                      <p:cBhvr>
                                        <p:cTn id="219" dur="500" fill="hold"/>
                                        <p:tgtEl>
                                          <p:spTgt spid="114"/>
                                        </p:tgtEl>
                                        <p:attrNameLst>
                                          <p:attrName>fillcolor</p:attrName>
                                        </p:attrNameLst>
                                      </p:cBhvr>
                                      <p:to>
                                        <a:srgbClr val="E737DA"/>
                                      </p:to>
                                    </p:animClr>
                                    <p:set>
                                      <p:cBhvr>
                                        <p:cTn id="220" dur="500" fill="hold"/>
                                        <p:tgtEl>
                                          <p:spTgt spid="114"/>
                                        </p:tgtEl>
                                        <p:attrNameLst>
                                          <p:attrName>fill.type</p:attrName>
                                        </p:attrNameLst>
                                      </p:cBhvr>
                                      <p:to>
                                        <p:strVal val="solid"/>
                                      </p:to>
                                    </p:set>
                                    <p:set>
                                      <p:cBhvr>
                                        <p:cTn id="221" dur="500" fill="hold"/>
                                        <p:tgtEl>
                                          <p:spTgt spid="114"/>
                                        </p:tgtEl>
                                        <p:attrNameLst>
                                          <p:attrName>fill.on</p:attrName>
                                        </p:attrNameLst>
                                      </p:cBhvr>
                                      <p:to>
                                        <p:strVal val="true"/>
                                      </p:to>
                                    </p:set>
                                  </p:childTnLst>
                                </p:cTn>
                              </p:par>
                              <p:par>
                                <p:cTn id="222" presetID="19" presetClass="emph" presetSubtype="0" fill="hold" grpId="0" nodeType="withEffect">
                                  <p:stCondLst>
                                    <p:cond delay="0"/>
                                  </p:stCondLst>
                                  <p:childTnLst>
                                    <p:animClr clrSpc="rgb" dir="cw">
                                      <p:cBhvr override="childStyle">
                                        <p:cTn id="223" dur="500" fill="hold"/>
                                        <p:tgtEl>
                                          <p:spTgt spid="115"/>
                                        </p:tgtEl>
                                        <p:attrNameLst>
                                          <p:attrName>style.color</p:attrName>
                                        </p:attrNameLst>
                                      </p:cBhvr>
                                      <p:to>
                                        <a:srgbClr val="E737DA"/>
                                      </p:to>
                                    </p:animClr>
                                    <p:animClr clrSpc="rgb" dir="cw">
                                      <p:cBhvr>
                                        <p:cTn id="224" dur="500" fill="hold"/>
                                        <p:tgtEl>
                                          <p:spTgt spid="115"/>
                                        </p:tgtEl>
                                        <p:attrNameLst>
                                          <p:attrName>fillcolor</p:attrName>
                                        </p:attrNameLst>
                                      </p:cBhvr>
                                      <p:to>
                                        <a:srgbClr val="E737DA"/>
                                      </p:to>
                                    </p:animClr>
                                    <p:set>
                                      <p:cBhvr>
                                        <p:cTn id="225" dur="500" fill="hold"/>
                                        <p:tgtEl>
                                          <p:spTgt spid="115"/>
                                        </p:tgtEl>
                                        <p:attrNameLst>
                                          <p:attrName>fill.type</p:attrName>
                                        </p:attrNameLst>
                                      </p:cBhvr>
                                      <p:to>
                                        <p:strVal val="solid"/>
                                      </p:to>
                                    </p:set>
                                    <p:set>
                                      <p:cBhvr>
                                        <p:cTn id="226" dur="500" fill="hold"/>
                                        <p:tgtEl>
                                          <p:spTgt spid="115"/>
                                        </p:tgtEl>
                                        <p:attrNameLst>
                                          <p:attrName>fill.on</p:attrName>
                                        </p:attrNameLst>
                                      </p:cBhvr>
                                      <p:to>
                                        <p:strVal val="true"/>
                                      </p:to>
                                    </p:set>
                                  </p:childTnLst>
                                </p:cTn>
                              </p:par>
                              <p:par>
                                <p:cTn id="227" presetID="19" presetClass="emph" presetSubtype="0" fill="hold" grpId="0" nodeType="withEffect">
                                  <p:stCondLst>
                                    <p:cond delay="0"/>
                                  </p:stCondLst>
                                  <p:childTnLst>
                                    <p:animClr clrSpc="rgb" dir="cw">
                                      <p:cBhvr override="childStyle">
                                        <p:cTn id="228" dur="500" fill="hold"/>
                                        <p:tgtEl>
                                          <p:spTgt spid="116"/>
                                        </p:tgtEl>
                                        <p:attrNameLst>
                                          <p:attrName>style.color</p:attrName>
                                        </p:attrNameLst>
                                      </p:cBhvr>
                                      <p:to>
                                        <a:srgbClr val="E737DA"/>
                                      </p:to>
                                    </p:animClr>
                                    <p:animClr clrSpc="rgb" dir="cw">
                                      <p:cBhvr>
                                        <p:cTn id="229" dur="500" fill="hold"/>
                                        <p:tgtEl>
                                          <p:spTgt spid="116"/>
                                        </p:tgtEl>
                                        <p:attrNameLst>
                                          <p:attrName>fillcolor</p:attrName>
                                        </p:attrNameLst>
                                      </p:cBhvr>
                                      <p:to>
                                        <a:srgbClr val="E737DA"/>
                                      </p:to>
                                    </p:animClr>
                                    <p:set>
                                      <p:cBhvr>
                                        <p:cTn id="230" dur="500" fill="hold"/>
                                        <p:tgtEl>
                                          <p:spTgt spid="116"/>
                                        </p:tgtEl>
                                        <p:attrNameLst>
                                          <p:attrName>fill.type</p:attrName>
                                        </p:attrNameLst>
                                      </p:cBhvr>
                                      <p:to>
                                        <p:strVal val="solid"/>
                                      </p:to>
                                    </p:set>
                                    <p:set>
                                      <p:cBhvr>
                                        <p:cTn id="231" dur="500" fill="hold"/>
                                        <p:tgtEl>
                                          <p:spTgt spid="116"/>
                                        </p:tgtEl>
                                        <p:attrNameLst>
                                          <p:attrName>fill.on</p:attrName>
                                        </p:attrNameLst>
                                      </p:cBhvr>
                                      <p:to>
                                        <p:strVal val="true"/>
                                      </p:to>
                                    </p:set>
                                  </p:childTnLst>
                                </p:cTn>
                              </p:par>
                              <p:par>
                                <p:cTn id="232" presetID="19" presetClass="emph" presetSubtype="0" fill="hold" grpId="0" nodeType="withEffect">
                                  <p:stCondLst>
                                    <p:cond delay="0"/>
                                  </p:stCondLst>
                                  <p:childTnLst>
                                    <p:animClr clrSpc="rgb" dir="cw">
                                      <p:cBhvr override="childStyle">
                                        <p:cTn id="233" dur="500" fill="hold"/>
                                        <p:tgtEl>
                                          <p:spTgt spid="117"/>
                                        </p:tgtEl>
                                        <p:attrNameLst>
                                          <p:attrName>style.color</p:attrName>
                                        </p:attrNameLst>
                                      </p:cBhvr>
                                      <p:to>
                                        <a:srgbClr val="E737DA"/>
                                      </p:to>
                                    </p:animClr>
                                    <p:animClr clrSpc="rgb" dir="cw">
                                      <p:cBhvr>
                                        <p:cTn id="234" dur="500" fill="hold"/>
                                        <p:tgtEl>
                                          <p:spTgt spid="117"/>
                                        </p:tgtEl>
                                        <p:attrNameLst>
                                          <p:attrName>fillcolor</p:attrName>
                                        </p:attrNameLst>
                                      </p:cBhvr>
                                      <p:to>
                                        <a:srgbClr val="E737DA"/>
                                      </p:to>
                                    </p:animClr>
                                    <p:set>
                                      <p:cBhvr>
                                        <p:cTn id="235" dur="500" fill="hold"/>
                                        <p:tgtEl>
                                          <p:spTgt spid="117"/>
                                        </p:tgtEl>
                                        <p:attrNameLst>
                                          <p:attrName>fill.type</p:attrName>
                                        </p:attrNameLst>
                                      </p:cBhvr>
                                      <p:to>
                                        <p:strVal val="solid"/>
                                      </p:to>
                                    </p:set>
                                    <p:set>
                                      <p:cBhvr>
                                        <p:cTn id="236" dur="500" fill="hold"/>
                                        <p:tgtEl>
                                          <p:spTgt spid="117"/>
                                        </p:tgtEl>
                                        <p:attrNameLst>
                                          <p:attrName>fill.on</p:attrName>
                                        </p:attrNameLst>
                                      </p:cBhvr>
                                      <p:to>
                                        <p:strVal val="true"/>
                                      </p:to>
                                    </p:set>
                                  </p:childTnLst>
                                </p:cTn>
                              </p:par>
                              <p:par>
                                <p:cTn id="237" presetID="19" presetClass="emph" presetSubtype="0" fill="hold" grpId="0" nodeType="withEffect">
                                  <p:stCondLst>
                                    <p:cond delay="0"/>
                                  </p:stCondLst>
                                  <p:childTnLst>
                                    <p:animClr clrSpc="rgb" dir="cw">
                                      <p:cBhvr override="childStyle">
                                        <p:cTn id="238" dur="500" fill="hold"/>
                                        <p:tgtEl>
                                          <p:spTgt spid="118"/>
                                        </p:tgtEl>
                                        <p:attrNameLst>
                                          <p:attrName>style.color</p:attrName>
                                        </p:attrNameLst>
                                      </p:cBhvr>
                                      <p:to>
                                        <a:srgbClr val="E737DA"/>
                                      </p:to>
                                    </p:animClr>
                                    <p:animClr clrSpc="rgb" dir="cw">
                                      <p:cBhvr>
                                        <p:cTn id="239" dur="500" fill="hold"/>
                                        <p:tgtEl>
                                          <p:spTgt spid="118"/>
                                        </p:tgtEl>
                                        <p:attrNameLst>
                                          <p:attrName>fillcolor</p:attrName>
                                        </p:attrNameLst>
                                      </p:cBhvr>
                                      <p:to>
                                        <a:srgbClr val="E737DA"/>
                                      </p:to>
                                    </p:animClr>
                                    <p:set>
                                      <p:cBhvr>
                                        <p:cTn id="240" dur="500" fill="hold"/>
                                        <p:tgtEl>
                                          <p:spTgt spid="118"/>
                                        </p:tgtEl>
                                        <p:attrNameLst>
                                          <p:attrName>fill.type</p:attrName>
                                        </p:attrNameLst>
                                      </p:cBhvr>
                                      <p:to>
                                        <p:strVal val="solid"/>
                                      </p:to>
                                    </p:set>
                                    <p:set>
                                      <p:cBhvr>
                                        <p:cTn id="241" dur="500" fill="hold"/>
                                        <p:tgtEl>
                                          <p:spTgt spid="118"/>
                                        </p:tgtEl>
                                        <p:attrNameLst>
                                          <p:attrName>fill.on</p:attrName>
                                        </p:attrNameLst>
                                      </p:cBhvr>
                                      <p:to>
                                        <p:strVal val="true"/>
                                      </p:to>
                                    </p:set>
                                  </p:childTnLst>
                                </p:cTn>
                              </p:par>
                              <p:par>
                                <p:cTn id="242" presetID="19" presetClass="emph" presetSubtype="0" fill="hold" grpId="0" nodeType="withEffect">
                                  <p:stCondLst>
                                    <p:cond delay="0"/>
                                  </p:stCondLst>
                                  <p:childTnLst>
                                    <p:animClr clrSpc="rgb" dir="cw">
                                      <p:cBhvr override="childStyle">
                                        <p:cTn id="243" dur="500" fill="hold"/>
                                        <p:tgtEl>
                                          <p:spTgt spid="119"/>
                                        </p:tgtEl>
                                        <p:attrNameLst>
                                          <p:attrName>style.color</p:attrName>
                                        </p:attrNameLst>
                                      </p:cBhvr>
                                      <p:to>
                                        <a:srgbClr val="E737DA"/>
                                      </p:to>
                                    </p:animClr>
                                    <p:animClr clrSpc="rgb" dir="cw">
                                      <p:cBhvr>
                                        <p:cTn id="244" dur="500" fill="hold"/>
                                        <p:tgtEl>
                                          <p:spTgt spid="119"/>
                                        </p:tgtEl>
                                        <p:attrNameLst>
                                          <p:attrName>fillcolor</p:attrName>
                                        </p:attrNameLst>
                                      </p:cBhvr>
                                      <p:to>
                                        <a:srgbClr val="E737DA"/>
                                      </p:to>
                                    </p:animClr>
                                    <p:set>
                                      <p:cBhvr>
                                        <p:cTn id="245" dur="500" fill="hold"/>
                                        <p:tgtEl>
                                          <p:spTgt spid="119"/>
                                        </p:tgtEl>
                                        <p:attrNameLst>
                                          <p:attrName>fill.type</p:attrName>
                                        </p:attrNameLst>
                                      </p:cBhvr>
                                      <p:to>
                                        <p:strVal val="solid"/>
                                      </p:to>
                                    </p:set>
                                    <p:set>
                                      <p:cBhvr>
                                        <p:cTn id="246" dur="500" fill="hold"/>
                                        <p:tgtEl>
                                          <p:spTgt spid="119"/>
                                        </p:tgtEl>
                                        <p:attrNameLst>
                                          <p:attrName>fill.on</p:attrName>
                                        </p:attrNameLst>
                                      </p:cBhvr>
                                      <p:to>
                                        <p:strVal val="true"/>
                                      </p:to>
                                    </p:set>
                                  </p:childTnLst>
                                </p:cTn>
                              </p:par>
                              <p:par>
                                <p:cTn id="247" presetID="19" presetClass="emph" presetSubtype="0" fill="hold" grpId="0" nodeType="withEffect">
                                  <p:stCondLst>
                                    <p:cond delay="0"/>
                                  </p:stCondLst>
                                  <p:childTnLst>
                                    <p:animClr clrSpc="rgb" dir="cw">
                                      <p:cBhvr override="childStyle">
                                        <p:cTn id="248" dur="500" fill="hold"/>
                                        <p:tgtEl>
                                          <p:spTgt spid="120"/>
                                        </p:tgtEl>
                                        <p:attrNameLst>
                                          <p:attrName>style.color</p:attrName>
                                        </p:attrNameLst>
                                      </p:cBhvr>
                                      <p:to>
                                        <a:srgbClr val="E737DA"/>
                                      </p:to>
                                    </p:animClr>
                                    <p:animClr clrSpc="rgb" dir="cw">
                                      <p:cBhvr>
                                        <p:cTn id="249" dur="500" fill="hold"/>
                                        <p:tgtEl>
                                          <p:spTgt spid="120"/>
                                        </p:tgtEl>
                                        <p:attrNameLst>
                                          <p:attrName>fillcolor</p:attrName>
                                        </p:attrNameLst>
                                      </p:cBhvr>
                                      <p:to>
                                        <a:srgbClr val="E737DA"/>
                                      </p:to>
                                    </p:animClr>
                                    <p:set>
                                      <p:cBhvr>
                                        <p:cTn id="250" dur="500" fill="hold"/>
                                        <p:tgtEl>
                                          <p:spTgt spid="120"/>
                                        </p:tgtEl>
                                        <p:attrNameLst>
                                          <p:attrName>fill.type</p:attrName>
                                        </p:attrNameLst>
                                      </p:cBhvr>
                                      <p:to>
                                        <p:strVal val="solid"/>
                                      </p:to>
                                    </p:set>
                                    <p:set>
                                      <p:cBhvr>
                                        <p:cTn id="251" dur="500" fill="hold"/>
                                        <p:tgtEl>
                                          <p:spTgt spid="120"/>
                                        </p:tgtEl>
                                        <p:attrNameLst>
                                          <p:attrName>fill.on</p:attrName>
                                        </p:attrNameLst>
                                      </p:cBhvr>
                                      <p:to>
                                        <p:strVal val="true"/>
                                      </p:to>
                                    </p:set>
                                  </p:childTnLst>
                                </p:cTn>
                              </p:par>
                              <p:par>
                                <p:cTn id="252" presetID="19" presetClass="emph" presetSubtype="0" fill="hold" grpId="0" nodeType="withEffect">
                                  <p:stCondLst>
                                    <p:cond delay="0"/>
                                  </p:stCondLst>
                                  <p:childTnLst>
                                    <p:animClr clrSpc="rgb" dir="cw">
                                      <p:cBhvr override="childStyle">
                                        <p:cTn id="253" dur="500" fill="hold"/>
                                        <p:tgtEl>
                                          <p:spTgt spid="121"/>
                                        </p:tgtEl>
                                        <p:attrNameLst>
                                          <p:attrName>style.color</p:attrName>
                                        </p:attrNameLst>
                                      </p:cBhvr>
                                      <p:to>
                                        <a:srgbClr val="E737DA"/>
                                      </p:to>
                                    </p:animClr>
                                    <p:animClr clrSpc="rgb" dir="cw">
                                      <p:cBhvr>
                                        <p:cTn id="254" dur="500" fill="hold"/>
                                        <p:tgtEl>
                                          <p:spTgt spid="121"/>
                                        </p:tgtEl>
                                        <p:attrNameLst>
                                          <p:attrName>fillcolor</p:attrName>
                                        </p:attrNameLst>
                                      </p:cBhvr>
                                      <p:to>
                                        <a:srgbClr val="E737DA"/>
                                      </p:to>
                                    </p:animClr>
                                    <p:set>
                                      <p:cBhvr>
                                        <p:cTn id="255" dur="500" fill="hold"/>
                                        <p:tgtEl>
                                          <p:spTgt spid="121"/>
                                        </p:tgtEl>
                                        <p:attrNameLst>
                                          <p:attrName>fill.type</p:attrName>
                                        </p:attrNameLst>
                                      </p:cBhvr>
                                      <p:to>
                                        <p:strVal val="solid"/>
                                      </p:to>
                                    </p:set>
                                    <p:set>
                                      <p:cBhvr>
                                        <p:cTn id="256" dur="500" fill="hold"/>
                                        <p:tgtEl>
                                          <p:spTgt spid="121"/>
                                        </p:tgtEl>
                                        <p:attrNameLst>
                                          <p:attrName>fill.on</p:attrName>
                                        </p:attrNameLst>
                                      </p:cBhvr>
                                      <p:to>
                                        <p:strVal val="true"/>
                                      </p:to>
                                    </p:set>
                                  </p:childTnLst>
                                </p:cTn>
                              </p:par>
                              <p:par>
                                <p:cTn id="257" presetID="19" presetClass="emph" presetSubtype="0" fill="hold" grpId="0" nodeType="withEffect">
                                  <p:stCondLst>
                                    <p:cond delay="0"/>
                                  </p:stCondLst>
                                  <p:childTnLst>
                                    <p:animClr clrSpc="rgb" dir="cw">
                                      <p:cBhvr override="childStyle">
                                        <p:cTn id="258" dur="500" fill="hold"/>
                                        <p:tgtEl>
                                          <p:spTgt spid="122"/>
                                        </p:tgtEl>
                                        <p:attrNameLst>
                                          <p:attrName>style.color</p:attrName>
                                        </p:attrNameLst>
                                      </p:cBhvr>
                                      <p:to>
                                        <a:srgbClr val="E737DA"/>
                                      </p:to>
                                    </p:animClr>
                                    <p:animClr clrSpc="rgb" dir="cw">
                                      <p:cBhvr>
                                        <p:cTn id="259" dur="500" fill="hold"/>
                                        <p:tgtEl>
                                          <p:spTgt spid="122"/>
                                        </p:tgtEl>
                                        <p:attrNameLst>
                                          <p:attrName>fillcolor</p:attrName>
                                        </p:attrNameLst>
                                      </p:cBhvr>
                                      <p:to>
                                        <a:srgbClr val="E737DA"/>
                                      </p:to>
                                    </p:animClr>
                                    <p:set>
                                      <p:cBhvr>
                                        <p:cTn id="260" dur="500" fill="hold"/>
                                        <p:tgtEl>
                                          <p:spTgt spid="122"/>
                                        </p:tgtEl>
                                        <p:attrNameLst>
                                          <p:attrName>fill.type</p:attrName>
                                        </p:attrNameLst>
                                      </p:cBhvr>
                                      <p:to>
                                        <p:strVal val="solid"/>
                                      </p:to>
                                    </p:set>
                                    <p:set>
                                      <p:cBhvr>
                                        <p:cTn id="261" dur="500" fill="hold"/>
                                        <p:tgtEl>
                                          <p:spTgt spid="122"/>
                                        </p:tgtEl>
                                        <p:attrNameLst>
                                          <p:attrName>fill.on</p:attrName>
                                        </p:attrNameLst>
                                      </p:cBhvr>
                                      <p:to>
                                        <p:strVal val="true"/>
                                      </p:to>
                                    </p:set>
                                  </p:childTnLst>
                                </p:cTn>
                              </p:par>
                            </p:childTnLst>
                          </p:cTn>
                        </p:par>
                      </p:childTnLst>
                    </p:cTn>
                  </p:par>
                  <p:par>
                    <p:cTn id="262" fill="hold">
                      <p:stCondLst>
                        <p:cond delay="indefinite"/>
                      </p:stCondLst>
                      <p:childTnLst>
                        <p:par>
                          <p:cTn id="263" fill="hold">
                            <p:stCondLst>
                              <p:cond delay="0"/>
                            </p:stCondLst>
                            <p:childTnLst>
                              <p:par>
                                <p:cTn id="264" presetID="6" presetClass="exit" presetSubtype="32" fill="hold" grpId="1" nodeType="clickEffect">
                                  <p:stCondLst>
                                    <p:cond delay="0"/>
                                  </p:stCondLst>
                                  <p:childTnLst>
                                    <p:animEffect transition="out" filter="circle(out)">
                                      <p:cBhvr>
                                        <p:cTn id="265" dur="2000"/>
                                        <p:tgtEl>
                                          <p:spTgt spid="114"/>
                                        </p:tgtEl>
                                      </p:cBhvr>
                                    </p:animEffect>
                                    <p:set>
                                      <p:cBhvr>
                                        <p:cTn id="266" dur="1" fill="hold">
                                          <p:stCondLst>
                                            <p:cond delay="1999"/>
                                          </p:stCondLst>
                                        </p:cTn>
                                        <p:tgtEl>
                                          <p:spTgt spid="114"/>
                                        </p:tgtEl>
                                        <p:attrNameLst>
                                          <p:attrName>style.visibility</p:attrName>
                                        </p:attrNameLst>
                                      </p:cBhvr>
                                      <p:to>
                                        <p:strVal val="hidden"/>
                                      </p:to>
                                    </p:set>
                                  </p:childTnLst>
                                </p:cTn>
                              </p:par>
                              <p:par>
                                <p:cTn id="267" presetID="6" presetClass="exit" presetSubtype="32" fill="hold" grpId="1" nodeType="withEffect">
                                  <p:stCondLst>
                                    <p:cond delay="0"/>
                                  </p:stCondLst>
                                  <p:childTnLst>
                                    <p:animEffect transition="out" filter="circle(out)">
                                      <p:cBhvr>
                                        <p:cTn id="268" dur="2000"/>
                                        <p:tgtEl>
                                          <p:spTgt spid="115"/>
                                        </p:tgtEl>
                                      </p:cBhvr>
                                    </p:animEffect>
                                    <p:set>
                                      <p:cBhvr>
                                        <p:cTn id="269" dur="1" fill="hold">
                                          <p:stCondLst>
                                            <p:cond delay="1999"/>
                                          </p:stCondLst>
                                        </p:cTn>
                                        <p:tgtEl>
                                          <p:spTgt spid="115"/>
                                        </p:tgtEl>
                                        <p:attrNameLst>
                                          <p:attrName>style.visibility</p:attrName>
                                        </p:attrNameLst>
                                      </p:cBhvr>
                                      <p:to>
                                        <p:strVal val="hidden"/>
                                      </p:to>
                                    </p:set>
                                  </p:childTnLst>
                                </p:cTn>
                              </p:par>
                              <p:par>
                                <p:cTn id="270" presetID="6" presetClass="exit" presetSubtype="32" fill="hold" grpId="1" nodeType="withEffect">
                                  <p:stCondLst>
                                    <p:cond delay="0"/>
                                  </p:stCondLst>
                                  <p:childTnLst>
                                    <p:animEffect transition="out" filter="circle(out)">
                                      <p:cBhvr>
                                        <p:cTn id="271" dur="2000"/>
                                        <p:tgtEl>
                                          <p:spTgt spid="116"/>
                                        </p:tgtEl>
                                      </p:cBhvr>
                                    </p:animEffect>
                                    <p:set>
                                      <p:cBhvr>
                                        <p:cTn id="272" dur="1" fill="hold">
                                          <p:stCondLst>
                                            <p:cond delay="1999"/>
                                          </p:stCondLst>
                                        </p:cTn>
                                        <p:tgtEl>
                                          <p:spTgt spid="116"/>
                                        </p:tgtEl>
                                        <p:attrNameLst>
                                          <p:attrName>style.visibility</p:attrName>
                                        </p:attrNameLst>
                                      </p:cBhvr>
                                      <p:to>
                                        <p:strVal val="hidden"/>
                                      </p:to>
                                    </p:set>
                                  </p:childTnLst>
                                </p:cTn>
                              </p:par>
                              <p:par>
                                <p:cTn id="273" presetID="6" presetClass="exit" presetSubtype="32" fill="hold" grpId="1" nodeType="withEffect">
                                  <p:stCondLst>
                                    <p:cond delay="0"/>
                                  </p:stCondLst>
                                  <p:childTnLst>
                                    <p:animEffect transition="out" filter="circle(out)">
                                      <p:cBhvr>
                                        <p:cTn id="274" dur="2000"/>
                                        <p:tgtEl>
                                          <p:spTgt spid="117"/>
                                        </p:tgtEl>
                                      </p:cBhvr>
                                    </p:animEffect>
                                    <p:set>
                                      <p:cBhvr>
                                        <p:cTn id="275" dur="1" fill="hold">
                                          <p:stCondLst>
                                            <p:cond delay="1999"/>
                                          </p:stCondLst>
                                        </p:cTn>
                                        <p:tgtEl>
                                          <p:spTgt spid="117"/>
                                        </p:tgtEl>
                                        <p:attrNameLst>
                                          <p:attrName>style.visibility</p:attrName>
                                        </p:attrNameLst>
                                      </p:cBhvr>
                                      <p:to>
                                        <p:strVal val="hidden"/>
                                      </p:to>
                                    </p:set>
                                  </p:childTnLst>
                                </p:cTn>
                              </p:par>
                              <p:par>
                                <p:cTn id="276" presetID="6" presetClass="exit" presetSubtype="32" fill="hold" grpId="1" nodeType="withEffect">
                                  <p:stCondLst>
                                    <p:cond delay="0"/>
                                  </p:stCondLst>
                                  <p:childTnLst>
                                    <p:animEffect transition="out" filter="circle(out)">
                                      <p:cBhvr>
                                        <p:cTn id="277" dur="2000"/>
                                        <p:tgtEl>
                                          <p:spTgt spid="118"/>
                                        </p:tgtEl>
                                      </p:cBhvr>
                                    </p:animEffect>
                                    <p:set>
                                      <p:cBhvr>
                                        <p:cTn id="278" dur="1" fill="hold">
                                          <p:stCondLst>
                                            <p:cond delay="1999"/>
                                          </p:stCondLst>
                                        </p:cTn>
                                        <p:tgtEl>
                                          <p:spTgt spid="118"/>
                                        </p:tgtEl>
                                        <p:attrNameLst>
                                          <p:attrName>style.visibility</p:attrName>
                                        </p:attrNameLst>
                                      </p:cBhvr>
                                      <p:to>
                                        <p:strVal val="hidden"/>
                                      </p:to>
                                    </p:set>
                                  </p:childTnLst>
                                </p:cTn>
                              </p:par>
                              <p:par>
                                <p:cTn id="279" presetID="6" presetClass="exit" presetSubtype="32" fill="hold" grpId="1" nodeType="withEffect">
                                  <p:stCondLst>
                                    <p:cond delay="0"/>
                                  </p:stCondLst>
                                  <p:childTnLst>
                                    <p:animEffect transition="out" filter="circle(out)">
                                      <p:cBhvr>
                                        <p:cTn id="280" dur="2000"/>
                                        <p:tgtEl>
                                          <p:spTgt spid="119"/>
                                        </p:tgtEl>
                                      </p:cBhvr>
                                    </p:animEffect>
                                    <p:set>
                                      <p:cBhvr>
                                        <p:cTn id="281" dur="1" fill="hold">
                                          <p:stCondLst>
                                            <p:cond delay="1999"/>
                                          </p:stCondLst>
                                        </p:cTn>
                                        <p:tgtEl>
                                          <p:spTgt spid="119"/>
                                        </p:tgtEl>
                                        <p:attrNameLst>
                                          <p:attrName>style.visibility</p:attrName>
                                        </p:attrNameLst>
                                      </p:cBhvr>
                                      <p:to>
                                        <p:strVal val="hidden"/>
                                      </p:to>
                                    </p:set>
                                  </p:childTnLst>
                                </p:cTn>
                              </p:par>
                              <p:par>
                                <p:cTn id="282" presetID="6" presetClass="exit" presetSubtype="32" fill="hold" grpId="1" nodeType="withEffect">
                                  <p:stCondLst>
                                    <p:cond delay="0"/>
                                  </p:stCondLst>
                                  <p:childTnLst>
                                    <p:animEffect transition="out" filter="circle(out)">
                                      <p:cBhvr>
                                        <p:cTn id="283" dur="2000"/>
                                        <p:tgtEl>
                                          <p:spTgt spid="120"/>
                                        </p:tgtEl>
                                      </p:cBhvr>
                                    </p:animEffect>
                                    <p:set>
                                      <p:cBhvr>
                                        <p:cTn id="284" dur="1" fill="hold">
                                          <p:stCondLst>
                                            <p:cond delay="1999"/>
                                          </p:stCondLst>
                                        </p:cTn>
                                        <p:tgtEl>
                                          <p:spTgt spid="120"/>
                                        </p:tgtEl>
                                        <p:attrNameLst>
                                          <p:attrName>style.visibility</p:attrName>
                                        </p:attrNameLst>
                                      </p:cBhvr>
                                      <p:to>
                                        <p:strVal val="hidden"/>
                                      </p:to>
                                    </p:set>
                                  </p:childTnLst>
                                </p:cTn>
                              </p:par>
                              <p:par>
                                <p:cTn id="285" presetID="6" presetClass="exit" presetSubtype="32" fill="hold" grpId="1" nodeType="withEffect">
                                  <p:stCondLst>
                                    <p:cond delay="0"/>
                                  </p:stCondLst>
                                  <p:childTnLst>
                                    <p:animEffect transition="out" filter="circle(out)">
                                      <p:cBhvr>
                                        <p:cTn id="286" dur="2000"/>
                                        <p:tgtEl>
                                          <p:spTgt spid="121"/>
                                        </p:tgtEl>
                                      </p:cBhvr>
                                    </p:animEffect>
                                    <p:set>
                                      <p:cBhvr>
                                        <p:cTn id="287" dur="1" fill="hold">
                                          <p:stCondLst>
                                            <p:cond delay="1999"/>
                                          </p:stCondLst>
                                        </p:cTn>
                                        <p:tgtEl>
                                          <p:spTgt spid="121"/>
                                        </p:tgtEl>
                                        <p:attrNameLst>
                                          <p:attrName>style.visibility</p:attrName>
                                        </p:attrNameLst>
                                      </p:cBhvr>
                                      <p:to>
                                        <p:strVal val="hidden"/>
                                      </p:to>
                                    </p:set>
                                  </p:childTnLst>
                                </p:cTn>
                              </p:par>
                              <p:par>
                                <p:cTn id="288" presetID="6" presetClass="exit" presetSubtype="32" fill="hold" grpId="1" nodeType="withEffect">
                                  <p:stCondLst>
                                    <p:cond delay="0"/>
                                  </p:stCondLst>
                                  <p:childTnLst>
                                    <p:animEffect transition="out" filter="circle(out)">
                                      <p:cBhvr>
                                        <p:cTn id="289" dur="2000"/>
                                        <p:tgtEl>
                                          <p:spTgt spid="122"/>
                                        </p:tgtEl>
                                      </p:cBhvr>
                                    </p:animEffect>
                                    <p:set>
                                      <p:cBhvr>
                                        <p:cTn id="290" dur="1" fill="hold">
                                          <p:stCondLst>
                                            <p:cond delay="1999"/>
                                          </p:stCondLst>
                                        </p:cTn>
                                        <p:tgtEl>
                                          <p:spTgt spid="122"/>
                                        </p:tgtEl>
                                        <p:attrNameLst>
                                          <p:attrName>style.visibility</p:attrName>
                                        </p:attrNameLst>
                                      </p:cBhvr>
                                      <p:to>
                                        <p:strVal val="hidden"/>
                                      </p:to>
                                    </p:set>
                                  </p:childTnLst>
                                </p:cTn>
                              </p:par>
                              <p:par>
                                <p:cTn id="291" presetID="6" presetClass="exit" presetSubtype="32" fill="hold" grpId="1" nodeType="withEffect">
                                  <p:stCondLst>
                                    <p:cond delay="0"/>
                                  </p:stCondLst>
                                  <p:childTnLst>
                                    <p:animEffect transition="out" filter="circle(out)">
                                      <p:cBhvr>
                                        <p:cTn id="292" dur="2000"/>
                                        <p:tgtEl>
                                          <p:spTgt spid="158"/>
                                        </p:tgtEl>
                                      </p:cBhvr>
                                    </p:animEffect>
                                    <p:set>
                                      <p:cBhvr>
                                        <p:cTn id="293" dur="1" fill="hold">
                                          <p:stCondLst>
                                            <p:cond delay="1999"/>
                                          </p:stCondLst>
                                        </p:cTn>
                                        <p:tgtEl>
                                          <p:spTgt spid="158"/>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294" restart="whenNotActive" fill="hold" evtFilter="cancelBubble" nodeType="interactiveSeq">
                <p:stCondLst>
                  <p:cond evt="onClick" delay="0">
                    <p:tgtEl>
                      <p:spTgt spid="23"/>
                    </p:tgtEl>
                  </p:cond>
                </p:stCondLst>
                <p:endSync evt="end" delay="0">
                  <p:rtn val="all"/>
                </p:endSync>
                <p:childTnLst>
                  <p:par>
                    <p:cTn id="295" fill="hold">
                      <p:stCondLst>
                        <p:cond delay="0"/>
                      </p:stCondLst>
                      <p:childTnLst>
                        <p:par>
                          <p:cTn id="296" fill="hold">
                            <p:stCondLst>
                              <p:cond delay="0"/>
                            </p:stCondLst>
                            <p:childTnLst>
                              <p:par>
                                <p:cTn id="297" presetID="6" presetClass="entr" presetSubtype="16" fill="hold" grpId="0" nodeType="clickEffect">
                                  <p:stCondLst>
                                    <p:cond delay="0"/>
                                  </p:stCondLst>
                                  <p:childTnLst>
                                    <p:set>
                                      <p:cBhvr>
                                        <p:cTn id="298" dur="1" fill="hold">
                                          <p:stCondLst>
                                            <p:cond delay="0"/>
                                          </p:stCondLst>
                                        </p:cTn>
                                        <p:tgtEl>
                                          <p:spTgt spid="159"/>
                                        </p:tgtEl>
                                        <p:attrNameLst>
                                          <p:attrName>style.visibility</p:attrName>
                                        </p:attrNameLst>
                                      </p:cBhvr>
                                      <p:to>
                                        <p:strVal val="visible"/>
                                      </p:to>
                                    </p:set>
                                    <p:animEffect transition="in" filter="circle(in)">
                                      <p:cBhvr>
                                        <p:cTn id="299" dur="2000"/>
                                        <p:tgtEl>
                                          <p:spTgt spid="159"/>
                                        </p:tgtEl>
                                      </p:cBhvr>
                                    </p:animEffect>
                                  </p:childTnLst>
                                </p:cTn>
                              </p:par>
                              <p:par>
                                <p:cTn id="300" presetID="19" presetClass="emph" presetSubtype="0" fill="hold" grpId="0" nodeType="withEffect">
                                  <p:stCondLst>
                                    <p:cond delay="0"/>
                                  </p:stCondLst>
                                  <p:childTnLst>
                                    <p:animClr clrSpc="rgb" dir="cw">
                                      <p:cBhvr override="childStyle">
                                        <p:cTn id="301" dur="500" fill="hold"/>
                                        <p:tgtEl>
                                          <p:spTgt spid="123"/>
                                        </p:tgtEl>
                                        <p:attrNameLst>
                                          <p:attrName>style.color</p:attrName>
                                        </p:attrNameLst>
                                      </p:cBhvr>
                                      <p:to>
                                        <a:srgbClr val="E737DA"/>
                                      </p:to>
                                    </p:animClr>
                                    <p:animClr clrSpc="rgb" dir="cw">
                                      <p:cBhvr>
                                        <p:cTn id="302" dur="500" fill="hold"/>
                                        <p:tgtEl>
                                          <p:spTgt spid="123"/>
                                        </p:tgtEl>
                                        <p:attrNameLst>
                                          <p:attrName>fillcolor</p:attrName>
                                        </p:attrNameLst>
                                      </p:cBhvr>
                                      <p:to>
                                        <a:srgbClr val="E737DA"/>
                                      </p:to>
                                    </p:animClr>
                                    <p:set>
                                      <p:cBhvr>
                                        <p:cTn id="303" dur="500" fill="hold"/>
                                        <p:tgtEl>
                                          <p:spTgt spid="123"/>
                                        </p:tgtEl>
                                        <p:attrNameLst>
                                          <p:attrName>fill.type</p:attrName>
                                        </p:attrNameLst>
                                      </p:cBhvr>
                                      <p:to>
                                        <p:strVal val="solid"/>
                                      </p:to>
                                    </p:set>
                                    <p:set>
                                      <p:cBhvr>
                                        <p:cTn id="304" dur="500" fill="hold"/>
                                        <p:tgtEl>
                                          <p:spTgt spid="123"/>
                                        </p:tgtEl>
                                        <p:attrNameLst>
                                          <p:attrName>fill.on</p:attrName>
                                        </p:attrNameLst>
                                      </p:cBhvr>
                                      <p:to>
                                        <p:strVal val="true"/>
                                      </p:to>
                                    </p:set>
                                  </p:childTnLst>
                                </p:cTn>
                              </p:par>
                              <p:par>
                                <p:cTn id="305" presetID="19" presetClass="emph" presetSubtype="0" fill="hold" grpId="0" nodeType="withEffect">
                                  <p:stCondLst>
                                    <p:cond delay="0"/>
                                  </p:stCondLst>
                                  <p:childTnLst>
                                    <p:animClr clrSpc="rgb" dir="cw">
                                      <p:cBhvr override="childStyle">
                                        <p:cTn id="306" dur="500" fill="hold"/>
                                        <p:tgtEl>
                                          <p:spTgt spid="124"/>
                                        </p:tgtEl>
                                        <p:attrNameLst>
                                          <p:attrName>style.color</p:attrName>
                                        </p:attrNameLst>
                                      </p:cBhvr>
                                      <p:to>
                                        <a:srgbClr val="E737DA"/>
                                      </p:to>
                                    </p:animClr>
                                    <p:animClr clrSpc="rgb" dir="cw">
                                      <p:cBhvr>
                                        <p:cTn id="307" dur="500" fill="hold"/>
                                        <p:tgtEl>
                                          <p:spTgt spid="124"/>
                                        </p:tgtEl>
                                        <p:attrNameLst>
                                          <p:attrName>fillcolor</p:attrName>
                                        </p:attrNameLst>
                                      </p:cBhvr>
                                      <p:to>
                                        <a:srgbClr val="E737DA"/>
                                      </p:to>
                                    </p:animClr>
                                    <p:set>
                                      <p:cBhvr>
                                        <p:cTn id="308" dur="500" fill="hold"/>
                                        <p:tgtEl>
                                          <p:spTgt spid="124"/>
                                        </p:tgtEl>
                                        <p:attrNameLst>
                                          <p:attrName>fill.type</p:attrName>
                                        </p:attrNameLst>
                                      </p:cBhvr>
                                      <p:to>
                                        <p:strVal val="solid"/>
                                      </p:to>
                                    </p:set>
                                    <p:set>
                                      <p:cBhvr>
                                        <p:cTn id="309" dur="500" fill="hold"/>
                                        <p:tgtEl>
                                          <p:spTgt spid="124"/>
                                        </p:tgtEl>
                                        <p:attrNameLst>
                                          <p:attrName>fill.on</p:attrName>
                                        </p:attrNameLst>
                                      </p:cBhvr>
                                      <p:to>
                                        <p:strVal val="true"/>
                                      </p:to>
                                    </p:set>
                                  </p:childTnLst>
                                </p:cTn>
                              </p:par>
                              <p:par>
                                <p:cTn id="310" presetID="19" presetClass="emph" presetSubtype="0" fill="hold" grpId="0" nodeType="withEffect">
                                  <p:stCondLst>
                                    <p:cond delay="0"/>
                                  </p:stCondLst>
                                  <p:childTnLst>
                                    <p:animClr clrSpc="rgb" dir="cw">
                                      <p:cBhvr override="childStyle">
                                        <p:cTn id="311" dur="500" fill="hold"/>
                                        <p:tgtEl>
                                          <p:spTgt spid="125"/>
                                        </p:tgtEl>
                                        <p:attrNameLst>
                                          <p:attrName>style.color</p:attrName>
                                        </p:attrNameLst>
                                      </p:cBhvr>
                                      <p:to>
                                        <a:srgbClr val="E737DA"/>
                                      </p:to>
                                    </p:animClr>
                                    <p:animClr clrSpc="rgb" dir="cw">
                                      <p:cBhvr>
                                        <p:cTn id="312" dur="500" fill="hold"/>
                                        <p:tgtEl>
                                          <p:spTgt spid="125"/>
                                        </p:tgtEl>
                                        <p:attrNameLst>
                                          <p:attrName>fillcolor</p:attrName>
                                        </p:attrNameLst>
                                      </p:cBhvr>
                                      <p:to>
                                        <a:srgbClr val="E737DA"/>
                                      </p:to>
                                    </p:animClr>
                                    <p:set>
                                      <p:cBhvr>
                                        <p:cTn id="313" dur="500" fill="hold"/>
                                        <p:tgtEl>
                                          <p:spTgt spid="125"/>
                                        </p:tgtEl>
                                        <p:attrNameLst>
                                          <p:attrName>fill.type</p:attrName>
                                        </p:attrNameLst>
                                      </p:cBhvr>
                                      <p:to>
                                        <p:strVal val="solid"/>
                                      </p:to>
                                    </p:set>
                                    <p:set>
                                      <p:cBhvr>
                                        <p:cTn id="314" dur="500" fill="hold"/>
                                        <p:tgtEl>
                                          <p:spTgt spid="125"/>
                                        </p:tgtEl>
                                        <p:attrNameLst>
                                          <p:attrName>fill.on</p:attrName>
                                        </p:attrNameLst>
                                      </p:cBhvr>
                                      <p:to>
                                        <p:strVal val="true"/>
                                      </p:to>
                                    </p:set>
                                  </p:childTnLst>
                                </p:cTn>
                              </p:par>
                              <p:par>
                                <p:cTn id="315" presetID="19" presetClass="emph" presetSubtype="0" fill="hold" grpId="0" nodeType="withEffect">
                                  <p:stCondLst>
                                    <p:cond delay="0"/>
                                  </p:stCondLst>
                                  <p:childTnLst>
                                    <p:animClr clrSpc="rgb" dir="cw">
                                      <p:cBhvr override="childStyle">
                                        <p:cTn id="316" dur="500" fill="hold"/>
                                        <p:tgtEl>
                                          <p:spTgt spid="126"/>
                                        </p:tgtEl>
                                        <p:attrNameLst>
                                          <p:attrName>style.color</p:attrName>
                                        </p:attrNameLst>
                                      </p:cBhvr>
                                      <p:to>
                                        <a:srgbClr val="E737DA"/>
                                      </p:to>
                                    </p:animClr>
                                    <p:animClr clrSpc="rgb" dir="cw">
                                      <p:cBhvr>
                                        <p:cTn id="317" dur="500" fill="hold"/>
                                        <p:tgtEl>
                                          <p:spTgt spid="126"/>
                                        </p:tgtEl>
                                        <p:attrNameLst>
                                          <p:attrName>fillcolor</p:attrName>
                                        </p:attrNameLst>
                                      </p:cBhvr>
                                      <p:to>
                                        <a:srgbClr val="E737DA"/>
                                      </p:to>
                                    </p:animClr>
                                    <p:set>
                                      <p:cBhvr>
                                        <p:cTn id="318" dur="500" fill="hold"/>
                                        <p:tgtEl>
                                          <p:spTgt spid="126"/>
                                        </p:tgtEl>
                                        <p:attrNameLst>
                                          <p:attrName>fill.type</p:attrName>
                                        </p:attrNameLst>
                                      </p:cBhvr>
                                      <p:to>
                                        <p:strVal val="solid"/>
                                      </p:to>
                                    </p:set>
                                    <p:set>
                                      <p:cBhvr>
                                        <p:cTn id="319" dur="500" fill="hold"/>
                                        <p:tgtEl>
                                          <p:spTgt spid="126"/>
                                        </p:tgtEl>
                                        <p:attrNameLst>
                                          <p:attrName>fill.on</p:attrName>
                                        </p:attrNameLst>
                                      </p:cBhvr>
                                      <p:to>
                                        <p:strVal val="true"/>
                                      </p:to>
                                    </p:set>
                                  </p:childTnLst>
                                </p:cTn>
                              </p:par>
                              <p:par>
                                <p:cTn id="320" presetID="19" presetClass="emph" presetSubtype="0" fill="hold" grpId="0" nodeType="withEffect">
                                  <p:stCondLst>
                                    <p:cond delay="0"/>
                                  </p:stCondLst>
                                  <p:childTnLst>
                                    <p:animClr clrSpc="rgb" dir="cw">
                                      <p:cBhvr override="childStyle">
                                        <p:cTn id="321" dur="500" fill="hold"/>
                                        <p:tgtEl>
                                          <p:spTgt spid="127"/>
                                        </p:tgtEl>
                                        <p:attrNameLst>
                                          <p:attrName>style.color</p:attrName>
                                        </p:attrNameLst>
                                      </p:cBhvr>
                                      <p:to>
                                        <a:srgbClr val="E737DA"/>
                                      </p:to>
                                    </p:animClr>
                                    <p:animClr clrSpc="rgb" dir="cw">
                                      <p:cBhvr>
                                        <p:cTn id="322" dur="500" fill="hold"/>
                                        <p:tgtEl>
                                          <p:spTgt spid="127"/>
                                        </p:tgtEl>
                                        <p:attrNameLst>
                                          <p:attrName>fillcolor</p:attrName>
                                        </p:attrNameLst>
                                      </p:cBhvr>
                                      <p:to>
                                        <a:srgbClr val="E737DA"/>
                                      </p:to>
                                    </p:animClr>
                                    <p:set>
                                      <p:cBhvr>
                                        <p:cTn id="323" dur="500" fill="hold"/>
                                        <p:tgtEl>
                                          <p:spTgt spid="127"/>
                                        </p:tgtEl>
                                        <p:attrNameLst>
                                          <p:attrName>fill.type</p:attrName>
                                        </p:attrNameLst>
                                      </p:cBhvr>
                                      <p:to>
                                        <p:strVal val="solid"/>
                                      </p:to>
                                    </p:set>
                                    <p:set>
                                      <p:cBhvr>
                                        <p:cTn id="324" dur="500" fill="hold"/>
                                        <p:tgtEl>
                                          <p:spTgt spid="127"/>
                                        </p:tgtEl>
                                        <p:attrNameLst>
                                          <p:attrName>fill.on</p:attrName>
                                        </p:attrNameLst>
                                      </p:cBhvr>
                                      <p:to>
                                        <p:strVal val="true"/>
                                      </p:to>
                                    </p:set>
                                  </p:childTnLst>
                                </p:cTn>
                              </p:par>
                            </p:childTnLst>
                          </p:cTn>
                        </p:par>
                      </p:childTnLst>
                    </p:cTn>
                  </p:par>
                  <p:par>
                    <p:cTn id="325" fill="hold">
                      <p:stCondLst>
                        <p:cond delay="indefinite"/>
                      </p:stCondLst>
                      <p:childTnLst>
                        <p:par>
                          <p:cTn id="326" fill="hold">
                            <p:stCondLst>
                              <p:cond delay="0"/>
                            </p:stCondLst>
                            <p:childTnLst>
                              <p:par>
                                <p:cTn id="327" presetID="6" presetClass="exit" presetSubtype="32" fill="hold" grpId="1" nodeType="clickEffect">
                                  <p:stCondLst>
                                    <p:cond delay="0"/>
                                  </p:stCondLst>
                                  <p:childTnLst>
                                    <p:animEffect transition="out" filter="circle(out)">
                                      <p:cBhvr>
                                        <p:cTn id="328" dur="2000"/>
                                        <p:tgtEl>
                                          <p:spTgt spid="123"/>
                                        </p:tgtEl>
                                      </p:cBhvr>
                                    </p:animEffect>
                                    <p:set>
                                      <p:cBhvr>
                                        <p:cTn id="329" dur="1" fill="hold">
                                          <p:stCondLst>
                                            <p:cond delay="1999"/>
                                          </p:stCondLst>
                                        </p:cTn>
                                        <p:tgtEl>
                                          <p:spTgt spid="123"/>
                                        </p:tgtEl>
                                        <p:attrNameLst>
                                          <p:attrName>style.visibility</p:attrName>
                                        </p:attrNameLst>
                                      </p:cBhvr>
                                      <p:to>
                                        <p:strVal val="hidden"/>
                                      </p:to>
                                    </p:set>
                                  </p:childTnLst>
                                </p:cTn>
                              </p:par>
                              <p:par>
                                <p:cTn id="330" presetID="6" presetClass="exit" presetSubtype="32" fill="hold" grpId="1" nodeType="withEffect">
                                  <p:stCondLst>
                                    <p:cond delay="0"/>
                                  </p:stCondLst>
                                  <p:childTnLst>
                                    <p:animEffect transition="out" filter="circle(out)">
                                      <p:cBhvr>
                                        <p:cTn id="331" dur="2000"/>
                                        <p:tgtEl>
                                          <p:spTgt spid="124"/>
                                        </p:tgtEl>
                                      </p:cBhvr>
                                    </p:animEffect>
                                    <p:set>
                                      <p:cBhvr>
                                        <p:cTn id="332" dur="1" fill="hold">
                                          <p:stCondLst>
                                            <p:cond delay="1999"/>
                                          </p:stCondLst>
                                        </p:cTn>
                                        <p:tgtEl>
                                          <p:spTgt spid="124"/>
                                        </p:tgtEl>
                                        <p:attrNameLst>
                                          <p:attrName>style.visibility</p:attrName>
                                        </p:attrNameLst>
                                      </p:cBhvr>
                                      <p:to>
                                        <p:strVal val="hidden"/>
                                      </p:to>
                                    </p:set>
                                  </p:childTnLst>
                                </p:cTn>
                              </p:par>
                              <p:par>
                                <p:cTn id="333" presetID="6" presetClass="exit" presetSubtype="32" fill="hold" grpId="1" nodeType="withEffect">
                                  <p:stCondLst>
                                    <p:cond delay="0"/>
                                  </p:stCondLst>
                                  <p:childTnLst>
                                    <p:animEffect transition="out" filter="circle(out)">
                                      <p:cBhvr>
                                        <p:cTn id="334" dur="2000"/>
                                        <p:tgtEl>
                                          <p:spTgt spid="125"/>
                                        </p:tgtEl>
                                      </p:cBhvr>
                                    </p:animEffect>
                                    <p:set>
                                      <p:cBhvr>
                                        <p:cTn id="335" dur="1" fill="hold">
                                          <p:stCondLst>
                                            <p:cond delay="1999"/>
                                          </p:stCondLst>
                                        </p:cTn>
                                        <p:tgtEl>
                                          <p:spTgt spid="125"/>
                                        </p:tgtEl>
                                        <p:attrNameLst>
                                          <p:attrName>style.visibility</p:attrName>
                                        </p:attrNameLst>
                                      </p:cBhvr>
                                      <p:to>
                                        <p:strVal val="hidden"/>
                                      </p:to>
                                    </p:set>
                                  </p:childTnLst>
                                </p:cTn>
                              </p:par>
                              <p:par>
                                <p:cTn id="336" presetID="6" presetClass="exit" presetSubtype="32" fill="hold" grpId="1" nodeType="withEffect">
                                  <p:stCondLst>
                                    <p:cond delay="0"/>
                                  </p:stCondLst>
                                  <p:childTnLst>
                                    <p:animEffect transition="out" filter="circle(out)">
                                      <p:cBhvr>
                                        <p:cTn id="337" dur="2000"/>
                                        <p:tgtEl>
                                          <p:spTgt spid="126"/>
                                        </p:tgtEl>
                                      </p:cBhvr>
                                    </p:animEffect>
                                    <p:set>
                                      <p:cBhvr>
                                        <p:cTn id="338" dur="1" fill="hold">
                                          <p:stCondLst>
                                            <p:cond delay="1999"/>
                                          </p:stCondLst>
                                        </p:cTn>
                                        <p:tgtEl>
                                          <p:spTgt spid="126"/>
                                        </p:tgtEl>
                                        <p:attrNameLst>
                                          <p:attrName>style.visibility</p:attrName>
                                        </p:attrNameLst>
                                      </p:cBhvr>
                                      <p:to>
                                        <p:strVal val="hidden"/>
                                      </p:to>
                                    </p:set>
                                  </p:childTnLst>
                                </p:cTn>
                              </p:par>
                              <p:par>
                                <p:cTn id="339" presetID="6" presetClass="exit" presetSubtype="32" fill="hold" grpId="1" nodeType="withEffect">
                                  <p:stCondLst>
                                    <p:cond delay="0"/>
                                  </p:stCondLst>
                                  <p:childTnLst>
                                    <p:animEffect transition="out" filter="circle(out)">
                                      <p:cBhvr>
                                        <p:cTn id="340" dur="2000"/>
                                        <p:tgtEl>
                                          <p:spTgt spid="127"/>
                                        </p:tgtEl>
                                      </p:cBhvr>
                                    </p:animEffect>
                                    <p:set>
                                      <p:cBhvr>
                                        <p:cTn id="341" dur="1" fill="hold">
                                          <p:stCondLst>
                                            <p:cond delay="1999"/>
                                          </p:stCondLst>
                                        </p:cTn>
                                        <p:tgtEl>
                                          <p:spTgt spid="127"/>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159"/>
                                        </p:tgtEl>
                                      </p:cBhvr>
                                    </p:animEffect>
                                    <p:set>
                                      <p:cBhvr>
                                        <p:cTn id="344" dur="1" fill="hold">
                                          <p:stCondLst>
                                            <p:cond delay="1999"/>
                                          </p:stCondLst>
                                        </p:cTn>
                                        <p:tgtEl>
                                          <p:spTgt spid="159"/>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45" restart="whenNotActive" fill="hold" evtFilter="cancelBubble" nodeType="interactiveSeq">
                <p:stCondLst>
                  <p:cond evt="onClick" delay="0">
                    <p:tgtEl>
                      <p:spTgt spid="24"/>
                    </p:tgtEl>
                  </p:cond>
                </p:stCondLst>
                <p:endSync evt="end" delay="0">
                  <p:rtn val="all"/>
                </p:endSync>
                <p:childTnLst>
                  <p:par>
                    <p:cTn id="346" fill="hold">
                      <p:stCondLst>
                        <p:cond delay="0"/>
                      </p:stCondLst>
                      <p:childTnLst>
                        <p:par>
                          <p:cTn id="347" fill="hold">
                            <p:stCondLst>
                              <p:cond delay="0"/>
                            </p:stCondLst>
                            <p:childTnLst>
                              <p:par>
                                <p:cTn id="348" presetID="6" presetClass="entr" presetSubtype="16" fill="hold" grpId="0" nodeType="clickEffect">
                                  <p:stCondLst>
                                    <p:cond delay="0"/>
                                  </p:stCondLst>
                                  <p:childTnLst>
                                    <p:set>
                                      <p:cBhvr>
                                        <p:cTn id="349" dur="1" fill="hold">
                                          <p:stCondLst>
                                            <p:cond delay="0"/>
                                          </p:stCondLst>
                                        </p:cTn>
                                        <p:tgtEl>
                                          <p:spTgt spid="160"/>
                                        </p:tgtEl>
                                        <p:attrNameLst>
                                          <p:attrName>style.visibility</p:attrName>
                                        </p:attrNameLst>
                                      </p:cBhvr>
                                      <p:to>
                                        <p:strVal val="visible"/>
                                      </p:to>
                                    </p:set>
                                    <p:animEffect transition="in" filter="circle(in)">
                                      <p:cBhvr>
                                        <p:cTn id="350" dur="2000"/>
                                        <p:tgtEl>
                                          <p:spTgt spid="160"/>
                                        </p:tgtEl>
                                      </p:cBhvr>
                                    </p:animEffect>
                                  </p:childTnLst>
                                </p:cTn>
                              </p:par>
                              <p:par>
                                <p:cTn id="351" presetID="19" presetClass="emph" presetSubtype="0" fill="hold" grpId="0" nodeType="withEffect">
                                  <p:stCondLst>
                                    <p:cond delay="0"/>
                                  </p:stCondLst>
                                  <p:childTnLst>
                                    <p:animClr clrSpc="rgb" dir="cw">
                                      <p:cBhvr override="childStyle">
                                        <p:cTn id="352" dur="500" fill="hold"/>
                                        <p:tgtEl>
                                          <p:spTgt spid="133"/>
                                        </p:tgtEl>
                                        <p:attrNameLst>
                                          <p:attrName>style.color</p:attrName>
                                        </p:attrNameLst>
                                      </p:cBhvr>
                                      <p:to>
                                        <a:srgbClr val="E737DA"/>
                                      </p:to>
                                    </p:animClr>
                                    <p:animClr clrSpc="rgb" dir="cw">
                                      <p:cBhvr>
                                        <p:cTn id="353" dur="500" fill="hold"/>
                                        <p:tgtEl>
                                          <p:spTgt spid="133"/>
                                        </p:tgtEl>
                                        <p:attrNameLst>
                                          <p:attrName>fillcolor</p:attrName>
                                        </p:attrNameLst>
                                      </p:cBhvr>
                                      <p:to>
                                        <a:srgbClr val="E737DA"/>
                                      </p:to>
                                    </p:animClr>
                                    <p:set>
                                      <p:cBhvr>
                                        <p:cTn id="354" dur="500" fill="hold"/>
                                        <p:tgtEl>
                                          <p:spTgt spid="133"/>
                                        </p:tgtEl>
                                        <p:attrNameLst>
                                          <p:attrName>fill.type</p:attrName>
                                        </p:attrNameLst>
                                      </p:cBhvr>
                                      <p:to>
                                        <p:strVal val="solid"/>
                                      </p:to>
                                    </p:set>
                                    <p:set>
                                      <p:cBhvr>
                                        <p:cTn id="355" dur="500" fill="hold"/>
                                        <p:tgtEl>
                                          <p:spTgt spid="133"/>
                                        </p:tgtEl>
                                        <p:attrNameLst>
                                          <p:attrName>fill.on</p:attrName>
                                        </p:attrNameLst>
                                      </p:cBhvr>
                                      <p:to>
                                        <p:strVal val="true"/>
                                      </p:to>
                                    </p:set>
                                  </p:childTnLst>
                                </p:cTn>
                              </p:par>
                              <p:par>
                                <p:cTn id="356" presetID="19" presetClass="emph" presetSubtype="0" fill="hold" grpId="0" nodeType="withEffect">
                                  <p:stCondLst>
                                    <p:cond delay="0"/>
                                  </p:stCondLst>
                                  <p:childTnLst>
                                    <p:animClr clrSpc="rgb" dir="cw">
                                      <p:cBhvr override="childStyle">
                                        <p:cTn id="357" dur="500" fill="hold"/>
                                        <p:tgtEl>
                                          <p:spTgt spid="134"/>
                                        </p:tgtEl>
                                        <p:attrNameLst>
                                          <p:attrName>style.color</p:attrName>
                                        </p:attrNameLst>
                                      </p:cBhvr>
                                      <p:to>
                                        <a:srgbClr val="E737DA"/>
                                      </p:to>
                                    </p:animClr>
                                    <p:animClr clrSpc="rgb" dir="cw">
                                      <p:cBhvr>
                                        <p:cTn id="358" dur="500" fill="hold"/>
                                        <p:tgtEl>
                                          <p:spTgt spid="134"/>
                                        </p:tgtEl>
                                        <p:attrNameLst>
                                          <p:attrName>fillcolor</p:attrName>
                                        </p:attrNameLst>
                                      </p:cBhvr>
                                      <p:to>
                                        <a:srgbClr val="E737DA"/>
                                      </p:to>
                                    </p:animClr>
                                    <p:set>
                                      <p:cBhvr>
                                        <p:cTn id="359" dur="500" fill="hold"/>
                                        <p:tgtEl>
                                          <p:spTgt spid="134"/>
                                        </p:tgtEl>
                                        <p:attrNameLst>
                                          <p:attrName>fill.type</p:attrName>
                                        </p:attrNameLst>
                                      </p:cBhvr>
                                      <p:to>
                                        <p:strVal val="solid"/>
                                      </p:to>
                                    </p:set>
                                    <p:set>
                                      <p:cBhvr>
                                        <p:cTn id="360" dur="500" fill="hold"/>
                                        <p:tgtEl>
                                          <p:spTgt spid="134"/>
                                        </p:tgtEl>
                                        <p:attrNameLst>
                                          <p:attrName>fill.on</p:attrName>
                                        </p:attrNameLst>
                                      </p:cBhvr>
                                      <p:to>
                                        <p:strVal val="true"/>
                                      </p:to>
                                    </p:set>
                                  </p:childTnLst>
                                </p:cTn>
                              </p:par>
                              <p:par>
                                <p:cTn id="361" presetID="19" presetClass="emph" presetSubtype="0" fill="hold" grpId="0" nodeType="withEffect">
                                  <p:stCondLst>
                                    <p:cond delay="0"/>
                                  </p:stCondLst>
                                  <p:childTnLst>
                                    <p:animClr clrSpc="rgb" dir="cw">
                                      <p:cBhvr override="childStyle">
                                        <p:cTn id="362" dur="500" fill="hold"/>
                                        <p:tgtEl>
                                          <p:spTgt spid="135"/>
                                        </p:tgtEl>
                                        <p:attrNameLst>
                                          <p:attrName>style.color</p:attrName>
                                        </p:attrNameLst>
                                      </p:cBhvr>
                                      <p:to>
                                        <a:srgbClr val="E737DA"/>
                                      </p:to>
                                    </p:animClr>
                                    <p:animClr clrSpc="rgb" dir="cw">
                                      <p:cBhvr>
                                        <p:cTn id="363" dur="500" fill="hold"/>
                                        <p:tgtEl>
                                          <p:spTgt spid="135"/>
                                        </p:tgtEl>
                                        <p:attrNameLst>
                                          <p:attrName>fillcolor</p:attrName>
                                        </p:attrNameLst>
                                      </p:cBhvr>
                                      <p:to>
                                        <a:srgbClr val="E737DA"/>
                                      </p:to>
                                    </p:animClr>
                                    <p:set>
                                      <p:cBhvr>
                                        <p:cTn id="364" dur="500" fill="hold"/>
                                        <p:tgtEl>
                                          <p:spTgt spid="135"/>
                                        </p:tgtEl>
                                        <p:attrNameLst>
                                          <p:attrName>fill.type</p:attrName>
                                        </p:attrNameLst>
                                      </p:cBhvr>
                                      <p:to>
                                        <p:strVal val="solid"/>
                                      </p:to>
                                    </p:set>
                                    <p:set>
                                      <p:cBhvr>
                                        <p:cTn id="365" dur="500" fill="hold"/>
                                        <p:tgtEl>
                                          <p:spTgt spid="135"/>
                                        </p:tgtEl>
                                        <p:attrNameLst>
                                          <p:attrName>fill.on</p:attrName>
                                        </p:attrNameLst>
                                      </p:cBhvr>
                                      <p:to>
                                        <p:strVal val="true"/>
                                      </p:to>
                                    </p:set>
                                  </p:childTnLst>
                                </p:cTn>
                              </p:par>
                              <p:par>
                                <p:cTn id="366" presetID="19" presetClass="emph" presetSubtype="0" fill="hold" grpId="0" nodeType="withEffect">
                                  <p:stCondLst>
                                    <p:cond delay="0"/>
                                  </p:stCondLst>
                                  <p:childTnLst>
                                    <p:animClr clrSpc="rgb" dir="cw">
                                      <p:cBhvr override="childStyle">
                                        <p:cTn id="367" dur="500" fill="hold"/>
                                        <p:tgtEl>
                                          <p:spTgt spid="136"/>
                                        </p:tgtEl>
                                        <p:attrNameLst>
                                          <p:attrName>style.color</p:attrName>
                                        </p:attrNameLst>
                                      </p:cBhvr>
                                      <p:to>
                                        <a:srgbClr val="E737DA"/>
                                      </p:to>
                                    </p:animClr>
                                    <p:animClr clrSpc="rgb" dir="cw">
                                      <p:cBhvr>
                                        <p:cTn id="368" dur="500" fill="hold"/>
                                        <p:tgtEl>
                                          <p:spTgt spid="136"/>
                                        </p:tgtEl>
                                        <p:attrNameLst>
                                          <p:attrName>fillcolor</p:attrName>
                                        </p:attrNameLst>
                                      </p:cBhvr>
                                      <p:to>
                                        <a:srgbClr val="E737DA"/>
                                      </p:to>
                                    </p:animClr>
                                    <p:set>
                                      <p:cBhvr>
                                        <p:cTn id="369" dur="500" fill="hold"/>
                                        <p:tgtEl>
                                          <p:spTgt spid="136"/>
                                        </p:tgtEl>
                                        <p:attrNameLst>
                                          <p:attrName>fill.type</p:attrName>
                                        </p:attrNameLst>
                                      </p:cBhvr>
                                      <p:to>
                                        <p:strVal val="solid"/>
                                      </p:to>
                                    </p:set>
                                    <p:set>
                                      <p:cBhvr>
                                        <p:cTn id="370" dur="500" fill="hold"/>
                                        <p:tgtEl>
                                          <p:spTgt spid="136"/>
                                        </p:tgtEl>
                                        <p:attrNameLst>
                                          <p:attrName>fill.on</p:attrName>
                                        </p:attrNameLst>
                                      </p:cBhvr>
                                      <p:to>
                                        <p:strVal val="true"/>
                                      </p:to>
                                    </p:set>
                                  </p:childTnLst>
                                </p:cTn>
                              </p:par>
                              <p:par>
                                <p:cTn id="371" presetID="19" presetClass="emph" presetSubtype="0" fill="hold" grpId="0" nodeType="withEffect">
                                  <p:stCondLst>
                                    <p:cond delay="0"/>
                                  </p:stCondLst>
                                  <p:childTnLst>
                                    <p:animClr clrSpc="rgb" dir="cw">
                                      <p:cBhvr override="childStyle">
                                        <p:cTn id="372" dur="500" fill="hold"/>
                                        <p:tgtEl>
                                          <p:spTgt spid="137"/>
                                        </p:tgtEl>
                                        <p:attrNameLst>
                                          <p:attrName>style.color</p:attrName>
                                        </p:attrNameLst>
                                      </p:cBhvr>
                                      <p:to>
                                        <a:srgbClr val="E737DA"/>
                                      </p:to>
                                    </p:animClr>
                                    <p:animClr clrSpc="rgb" dir="cw">
                                      <p:cBhvr>
                                        <p:cTn id="373" dur="500" fill="hold"/>
                                        <p:tgtEl>
                                          <p:spTgt spid="137"/>
                                        </p:tgtEl>
                                        <p:attrNameLst>
                                          <p:attrName>fillcolor</p:attrName>
                                        </p:attrNameLst>
                                      </p:cBhvr>
                                      <p:to>
                                        <a:srgbClr val="E737DA"/>
                                      </p:to>
                                    </p:animClr>
                                    <p:set>
                                      <p:cBhvr>
                                        <p:cTn id="374" dur="500" fill="hold"/>
                                        <p:tgtEl>
                                          <p:spTgt spid="137"/>
                                        </p:tgtEl>
                                        <p:attrNameLst>
                                          <p:attrName>fill.type</p:attrName>
                                        </p:attrNameLst>
                                      </p:cBhvr>
                                      <p:to>
                                        <p:strVal val="solid"/>
                                      </p:to>
                                    </p:set>
                                    <p:set>
                                      <p:cBhvr>
                                        <p:cTn id="375" dur="500" fill="hold"/>
                                        <p:tgtEl>
                                          <p:spTgt spid="137"/>
                                        </p:tgtEl>
                                        <p:attrNameLst>
                                          <p:attrName>fill.on</p:attrName>
                                        </p:attrNameLst>
                                      </p:cBhvr>
                                      <p:to>
                                        <p:strVal val="true"/>
                                      </p:to>
                                    </p:set>
                                  </p:childTnLst>
                                </p:cTn>
                              </p:par>
                              <p:par>
                                <p:cTn id="376" presetID="19" presetClass="emph" presetSubtype="0" fill="hold" grpId="0" nodeType="withEffect">
                                  <p:stCondLst>
                                    <p:cond delay="0"/>
                                  </p:stCondLst>
                                  <p:childTnLst>
                                    <p:animClr clrSpc="rgb" dir="cw">
                                      <p:cBhvr override="childStyle">
                                        <p:cTn id="377" dur="500" fill="hold"/>
                                        <p:tgtEl>
                                          <p:spTgt spid="138"/>
                                        </p:tgtEl>
                                        <p:attrNameLst>
                                          <p:attrName>style.color</p:attrName>
                                        </p:attrNameLst>
                                      </p:cBhvr>
                                      <p:to>
                                        <a:srgbClr val="E737DA"/>
                                      </p:to>
                                    </p:animClr>
                                    <p:animClr clrSpc="rgb" dir="cw">
                                      <p:cBhvr>
                                        <p:cTn id="378" dur="500" fill="hold"/>
                                        <p:tgtEl>
                                          <p:spTgt spid="138"/>
                                        </p:tgtEl>
                                        <p:attrNameLst>
                                          <p:attrName>fillcolor</p:attrName>
                                        </p:attrNameLst>
                                      </p:cBhvr>
                                      <p:to>
                                        <a:srgbClr val="E737DA"/>
                                      </p:to>
                                    </p:animClr>
                                    <p:set>
                                      <p:cBhvr>
                                        <p:cTn id="379" dur="500" fill="hold"/>
                                        <p:tgtEl>
                                          <p:spTgt spid="138"/>
                                        </p:tgtEl>
                                        <p:attrNameLst>
                                          <p:attrName>fill.type</p:attrName>
                                        </p:attrNameLst>
                                      </p:cBhvr>
                                      <p:to>
                                        <p:strVal val="solid"/>
                                      </p:to>
                                    </p:set>
                                    <p:set>
                                      <p:cBhvr>
                                        <p:cTn id="380" dur="500" fill="hold"/>
                                        <p:tgtEl>
                                          <p:spTgt spid="138"/>
                                        </p:tgtEl>
                                        <p:attrNameLst>
                                          <p:attrName>fill.on</p:attrName>
                                        </p:attrNameLst>
                                      </p:cBhvr>
                                      <p:to>
                                        <p:strVal val="true"/>
                                      </p:to>
                                    </p:set>
                                  </p:childTnLst>
                                </p:cTn>
                              </p:par>
                            </p:childTnLst>
                          </p:cTn>
                        </p:par>
                      </p:childTnLst>
                    </p:cTn>
                  </p:par>
                  <p:par>
                    <p:cTn id="381" fill="hold">
                      <p:stCondLst>
                        <p:cond delay="indefinite"/>
                      </p:stCondLst>
                      <p:childTnLst>
                        <p:par>
                          <p:cTn id="382" fill="hold">
                            <p:stCondLst>
                              <p:cond delay="0"/>
                            </p:stCondLst>
                            <p:childTnLst>
                              <p:par>
                                <p:cTn id="383" presetID="6" presetClass="exit" presetSubtype="32" fill="hold" grpId="1" nodeType="clickEffect">
                                  <p:stCondLst>
                                    <p:cond delay="0"/>
                                  </p:stCondLst>
                                  <p:childTnLst>
                                    <p:animEffect transition="out" filter="circle(out)">
                                      <p:cBhvr>
                                        <p:cTn id="384" dur="2000"/>
                                        <p:tgtEl>
                                          <p:spTgt spid="133"/>
                                        </p:tgtEl>
                                      </p:cBhvr>
                                    </p:animEffect>
                                    <p:set>
                                      <p:cBhvr>
                                        <p:cTn id="385" dur="1" fill="hold">
                                          <p:stCondLst>
                                            <p:cond delay="1999"/>
                                          </p:stCondLst>
                                        </p:cTn>
                                        <p:tgtEl>
                                          <p:spTgt spid="133"/>
                                        </p:tgtEl>
                                        <p:attrNameLst>
                                          <p:attrName>style.visibility</p:attrName>
                                        </p:attrNameLst>
                                      </p:cBhvr>
                                      <p:to>
                                        <p:strVal val="hidden"/>
                                      </p:to>
                                    </p:set>
                                  </p:childTnLst>
                                </p:cTn>
                              </p:par>
                              <p:par>
                                <p:cTn id="386" presetID="6" presetClass="exit" presetSubtype="32" fill="hold" grpId="1" nodeType="withEffect">
                                  <p:stCondLst>
                                    <p:cond delay="0"/>
                                  </p:stCondLst>
                                  <p:childTnLst>
                                    <p:animEffect transition="out" filter="circle(out)">
                                      <p:cBhvr>
                                        <p:cTn id="387" dur="2000"/>
                                        <p:tgtEl>
                                          <p:spTgt spid="134"/>
                                        </p:tgtEl>
                                      </p:cBhvr>
                                    </p:animEffect>
                                    <p:set>
                                      <p:cBhvr>
                                        <p:cTn id="388" dur="1" fill="hold">
                                          <p:stCondLst>
                                            <p:cond delay="1999"/>
                                          </p:stCondLst>
                                        </p:cTn>
                                        <p:tgtEl>
                                          <p:spTgt spid="134"/>
                                        </p:tgtEl>
                                        <p:attrNameLst>
                                          <p:attrName>style.visibility</p:attrName>
                                        </p:attrNameLst>
                                      </p:cBhvr>
                                      <p:to>
                                        <p:strVal val="hidden"/>
                                      </p:to>
                                    </p:set>
                                  </p:childTnLst>
                                </p:cTn>
                              </p:par>
                              <p:par>
                                <p:cTn id="389" presetID="6" presetClass="exit" presetSubtype="32" fill="hold" grpId="1" nodeType="withEffect">
                                  <p:stCondLst>
                                    <p:cond delay="0"/>
                                  </p:stCondLst>
                                  <p:childTnLst>
                                    <p:animEffect transition="out" filter="circle(out)">
                                      <p:cBhvr>
                                        <p:cTn id="390" dur="2000"/>
                                        <p:tgtEl>
                                          <p:spTgt spid="135"/>
                                        </p:tgtEl>
                                      </p:cBhvr>
                                    </p:animEffect>
                                    <p:set>
                                      <p:cBhvr>
                                        <p:cTn id="391" dur="1" fill="hold">
                                          <p:stCondLst>
                                            <p:cond delay="1999"/>
                                          </p:stCondLst>
                                        </p:cTn>
                                        <p:tgtEl>
                                          <p:spTgt spid="135"/>
                                        </p:tgtEl>
                                        <p:attrNameLst>
                                          <p:attrName>style.visibility</p:attrName>
                                        </p:attrNameLst>
                                      </p:cBhvr>
                                      <p:to>
                                        <p:strVal val="hidden"/>
                                      </p:to>
                                    </p:set>
                                  </p:childTnLst>
                                </p:cTn>
                              </p:par>
                              <p:par>
                                <p:cTn id="392" presetID="6" presetClass="exit" presetSubtype="32" fill="hold" grpId="1" nodeType="withEffect">
                                  <p:stCondLst>
                                    <p:cond delay="0"/>
                                  </p:stCondLst>
                                  <p:childTnLst>
                                    <p:animEffect transition="out" filter="circle(out)">
                                      <p:cBhvr>
                                        <p:cTn id="393" dur="2000"/>
                                        <p:tgtEl>
                                          <p:spTgt spid="136"/>
                                        </p:tgtEl>
                                      </p:cBhvr>
                                    </p:animEffect>
                                    <p:set>
                                      <p:cBhvr>
                                        <p:cTn id="394" dur="1" fill="hold">
                                          <p:stCondLst>
                                            <p:cond delay="1999"/>
                                          </p:stCondLst>
                                        </p:cTn>
                                        <p:tgtEl>
                                          <p:spTgt spid="136"/>
                                        </p:tgtEl>
                                        <p:attrNameLst>
                                          <p:attrName>style.visibility</p:attrName>
                                        </p:attrNameLst>
                                      </p:cBhvr>
                                      <p:to>
                                        <p:strVal val="hidden"/>
                                      </p:to>
                                    </p:set>
                                  </p:childTnLst>
                                </p:cTn>
                              </p:par>
                              <p:par>
                                <p:cTn id="395" presetID="6" presetClass="exit" presetSubtype="32" fill="hold" grpId="1" nodeType="withEffect">
                                  <p:stCondLst>
                                    <p:cond delay="0"/>
                                  </p:stCondLst>
                                  <p:childTnLst>
                                    <p:animEffect transition="out" filter="circle(out)">
                                      <p:cBhvr>
                                        <p:cTn id="396" dur="2000"/>
                                        <p:tgtEl>
                                          <p:spTgt spid="137"/>
                                        </p:tgtEl>
                                      </p:cBhvr>
                                    </p:animEffect>
                                    <p:set>
                                      <p:cBhvr>
                                        <p:cTn id="397" dur="1" fill="hold">
                                          <p:stCondLst>
                                            <p:cond delay="1999"/>
                                          </p:stCondLst>
                                        </p:cTn>
                                        <p:tgtEl>
                                          <p:spTgt spid="137"/>
                                        </p:tgtEl>
                                        <p:attrNameLst>
                                          <p:attrName>style.visibility</p:attrName>
                                        </p:attrNameLst>
                                      </p:cBhvr>
                                      <p:to>
                                        <p:strVal val="hidden"/>
                                      </p:to>
                                    </p:set>
                                  </p:childTnLst>
                                </p:cTn>
                              </p:par>
                              <p:par>
                                <p:cTn id="398" presetID="6" presetClass="exit" presetSubtype="32" fill="hold" grpId="1" nodeType="withEffect">
                                  <p:stCondLst>
                                    <p:cond delay="0"/>
                                  </p:stCondLst>
                                  <p:childTnLst>
                                    <p:animEffect transition="out" filter="circle(out)">
                                      <p:cBhvr>
                                        <p:cTn id="399" dur="2000"/>
                                        <p:tgtEl>
                                          <p:spTgt spid="138"/>
                                        </p:tgtEl>
                                      </p:cBhvr>
                                    </p:animEffect>
                                    <p:set>
                                      <p:cBhvr>
                                        <p:cTn id="400" dur="1" fill="hold">
                                          <p:stCondLst>
                                            <p:cond delay="1999"/>
                                          </p:stCondLst>
                                        </p:cTn>
                                        <p:tgtEl>
                                          <p:spTgt spid="138"/>
                                        </p:tgtEl>
                                        <p:attrNameLst>
                                          <p:attrName>style.visibility</p:attrName>
                                        </p:attrNameLst>
                                      </p:cBhvr>
                                      <p:to>
                                        <p:strVal val="hidden"/>
                                      </p:to>
                                    </p:set>
                                  </p:childTnLst>
                                </p:cTn>
                              </p:par>
                              <p:par>
                                <p:cTn id="401" presetID="6" presetClass="exit" presetSubtype="32" fill="hold" grpId="1" nodeType="withEffect">
                                  <p:stCondLst>
                                    <p:cond delay="0"/>
                                  </p:stCondLst>
                                  <p:childTnLst>
                                    <p:animEffect transition="out" filter="circle(out)">
                                      <p:cBhvr>
                                        <p:cTn id="402" dur="2000"/>
                                        <p:tgtEl>
                                          <p:spTgt spid="160"/>
                                        </p:tgtEl>
                                      </p:cBhvr>
                                    </p:animEffect>
                                    <p:set>
                                      <p:cBhvr>
                                        <p:cTn id="403" dur="1" fill="hold">
                                          <p:stCondLst>
                                            <p:cond delay="1999"/>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04" restart="whenNotActive" fill="hold" evtFilter="cancelBubble" nodeType="interactiveSeq">
                <p:stCondLst>
                  <p:cond evt="onClick" delay="0">
                    <p:tgtEl>
                      <p:spTgt spid="4"/>
                    </p:tgtEl>
                  </p:cond>
                </p:stCondLst>
                <p:endSync evt="end" delay="0">
                  <p:rtn val="all"/>
                </p:endSync>
                <p:childTnLst>
                  <p:par>
                    <p:cTn id="405" fill="hold">
                      <p:stCondLst>
                        <p:cond delay="0"/>
                      </p:stCondLst>
                      <p:childTnLst>
                        <p:par>
                          <p:cTn id="406" fill="hold">
                            <p:stCondLst>
                              <p:cond delay="0"/>
                            </p:stCondLst>
                            <p:childTnLst>
                              <p:par>
                                <p:cTn id="407" presetID="6" presetClass="entr" presetSubtype="16" fill="hold" grpId="0" nodeType="clickEffect">
                                  <p:stCondLst>
                                    <p:cond delay="0"/>
                                  </p:stCondLst>
                                  <p:childTnLst>
                                    <p:set>
                                      <p:cBhvr>
                                        <p:cTn id="408" dur="1" fill="hold">
                                          <p:stCondLst>
                                            <p:cond delay="0"/>
                                          </p:stCondLst>
                                        </p:cTn>
                                        <p:tgtEl>
                                          <p:spTgt spid="161"/>
                                        </p:tgtEl>
                                        <p:attrNameLst>
                                          <p:attrName>style.visibility</p:attrName>
                                        </p:attrNameLst>
                                      </p:cBhvr>
                                      <p:to>
                                        <p:strVal val="visible"/>
                                      </p:to>
                                    </p:set>
                                    <p:animEffect transition="in" filter="circle(in)">
                                      <p:cBhvr>
                                        <p:cTn id="409" dur="2000"/>
                                        <p:tgtEl>
                                          <p:spTgt spid="161"/>
                                        </p:tgtEl>
                                      </p:cBhvr>
                                    </p:animEffect>
                                  </p:childTnLst>
                                </p:cTn>
                              </p:par>
                              <p:par>
                                <p:cTn id="410" presetID="19" presetClass="emph" presetSubtype="0" fill="hold" grpId="0" nodeType="withEffect">
                                  <p:stCondLst>
                                    <p:cond delay="0"/>
                                  </p:stCondLst>
                                  <p:childTnLst>
                                    <p:animClr clrSpc="rgb" dir="cw">
                                      <p:cBhvr override="childStyle">
                                        <p:cTn id="411" dur="500" fill="hold"/>
                                        <p:tgtEl>
                                          <p:spTgt spid="139"/>
                                        </p:tgtEl>
                                        <p:attrNameLst>
                                          <p:attrName>style.color</p:attrName>
                                        </p:attrNameLst>
                                      </p:cBhvr>
                                      <p:to>
                                        <a:srgbClr val="E737DA"/>
                                      </p:to>
                                    </p:animClr>
                                    <p:animClr clrSpc="rgb" dir="cw">
                                      <p:cBhvr>
                                        <p:cTn id="412" dur="500" fill="hold"/>
                                        <p:tgtEl>
                                          <p:spTgt spid="139"/>
                                        </p:tgtEl>
                                        <p:attrNameLst>
                                          <p:attrName>fillcolor</p:attrName>
                                        </p:attrNameLst>
                                      </p:cBhvr>
                                      <p:to>
                                        <a:srgbClr val="E737DA"/>
                                      </p:to>
                                    </p:animClr>
                                    <p:set>
                                      <p:cBhvr>
                                        <p:cTn id="413" dur="500" fill="hold"/>
                                        <p:tgtEl>
                                          <p:spTgt spid="139"/>
                                        </p:tgtEl>
                                        <p:attrNameLst>
                                          <p:attrName>fill.type</p:attrName>
                                        </p:attrNameLst>
                                      </p:cBhvr>
                                      <p:to>
                                        <p:strVal val="solid"/>
                                      </p:to>
                                    </p:set>
                                    <p:set>
                                      <p:cBhvr>
                                        <p:cTn id="414" dur="500" fill="hold"/>
                                        <p:tgtEl>
                                          <p:spTgt spid="139"/>
                                        </p:tgtEl>
                                        <p:attrNameLst>
                                          <p:attrName>fill.on</p:attrName>
                                        </p:attrNameLst>
                                      </p:cBhvr>
                                      <p:to>
                                        <p:strVal val="true"/>
                                      </p:to>
                                    </p:set>
                                  </p:childTnLst>
                                </p:cTn>
                              </p:par>
                              <p:par>
                                <p:cTn id="415" presetID="19" presetClass="emph" presetSubtype="0" fill="hold" grpId="0" nodeType="withEffect">
                                  <p:stCondLst>
                                    <p:cond delay="0"/>
                                  </p:stCondLst>
                                  <p:childTnLst>
                                    <p:animClr clrSpc="rgb" dir="cw">
                                      <p:cBhvr override="childStyle">
                                        <p:cTn id="416" dur="500" fill="hold"/>
                                        <p:tgtEl>
                                          <p:spTgt spid="140"/>
                                        </p:tgtEl>
                                        <p:attrNameLst>
                                          <p:attrName>style.color</p:attrName>
                                        </p:attrNameLst>
                                      </p:cBhvr>
                                      <p:to>
                                        <a:srgbClr val="E737DA"/>
                                      </p:to>
                                    </p:animClr>
                                    <p:animClr clrSpc="rgb" dir="cw">
                                      <p:cBhvr>
                                        <p:cTn id="417" dur="500" fill="hold"/>
                                        <p:tgtEl>
                                          <p:spTgt spid="140"/>
                                        </p:tgtEl>
                                        <p:attrNameLst>
                                          <p:attrName>fillcolor</p:attrName>
                                        </p:attrNameLst>
                                      </p:cBhvr>
                                      <p:to>
                                        <a:srgbClr val="E737DA"/>
                                      </p:to>
                                    </p:animClr>
                                    <p:set>
                                      <p:cBhvr>
                                        <p:cTn id="418" dur="500" fill="hold"/>
                                        <p:tgtEl>
                                          <p:spTgt spid="140"/>
                                        </p:tgtEl>
                                        <p:attrNameLst>
                                          <p:attrName>fill.type</p:attrName>
                                        </p:attrNameLst>
                                      </p:cBhvr>
                                      <p:to>
                                        <p:strVal val="solid"/>
                                      </p:to>
                                    </p:set>
                                    <p:set>
                                      <p:cBhvr>
                                        <p:cTn id="419" dur="500" fill="hold"/>
                                        <p:tgtEl>
                                          <p:spTgt spid="140"/>
                                        </p:tgtEl>
                                        <p:attrNameLst>
                                          <p:attrName>fill.on</p:attrName>
                                        </p:attrNameLst>
                                      </p:cBhvr>
                                      <p:to>
                                        <p:strVal val="true"/>
                                      </p:to>
                                    </p:set>
                                  </p:childTnLst>
                                </p:cTn>
                              </p:par>
                              <p:par>
                                <p:cTn id="420" presetID="19" presetClass="emph" presetSubtype="0" fill="hold" grpId="0" nodeType="withEffect">
                                  <p:stCondLst>
                                    <p:cond delay="0"/>
                                  </p:stCondLst>
                                  <p:childTnLst>
                                    <p:animClr clrSpc="rgb" dir="cw">
                                      <p:cBhvr override="childStyle">
                                        <p:cTn id="421" dur="500" fill="hold"/>
                                        <p:tgtEl>
                                          <p:spTgt spid="141"/>
                                        </p:tgtEl>
                                        <p:attrNameLst>
                                          <p:attrName>style.color</p:attrName>
                                        </p:attrNameLst>
                                      </p:cBhvr>
                                      <p:to>
                                        <a:srgbClr val="E737DA"/>
                                      </p:to>
                                    </p:animClr>
                                    <p:animClr clrSpc="rgb" dir="cw">
                                      <p:cBhvr>
                                        <p:cTn id="422" dur="500" fill="hold"/>
                                        <p:tgtEl>
                                          <p:spTgt spid="141"/>
                                        </p:tgtEl>
                                        <p:attrNameLst>
                                          <p:attrName>fillcolor</p:attrName>
                                        </p:attrNameLst>
                                      </p:cBhvr>
                                      <p:to>
                                        <a:srgbClr val="E737DA"/>
                                      </p:to>
                                    </p:animClr>
                                    <p:set>
                                      <p:cBhvr>
                                        <p:cTn id="423" dur="500" fill="hold"/>
                                        <p:tgtEl>
                                          <p:spTgt spid="141"/>
                                        </p:tgtEl>
                                        <p:attrNameLst>
                                          <p:attrName>fill.type</p:attrName>
                                        </p:attrNameLst>
                                      </p:cBhvr>
                                      <p:to>
                                        <p:strVal val="solid"/>
                                      </p:to>
                                    </p:set>
                                    <p:set>
                                      <p:cBhvr>
                                        <p:cTn id="424" dur="500" fill="hold"/>
                                        <p:tgtEl>
                                          <p:spTgt spid="141"/>
                                        </p:tgtEl>
                                        <p:attrNameLst>
                                          <p:attrName>fill.on</p:attrName>
                                        </p:attrNameLst>
                                      </p:cBhvr>
                                      <p:to>
                                        <p:strVal val="true"/>
                                      </p:to>
                                    </p:set>
                                  </p:childTnLst>
                                </p:cTn>
                              </p:par>
                              <p:par>
                                <p:cTn id="425" presetID="19" presetClass="emph" presetSubtype="0" fill="hold" grpId="0" nodeType="withEffect">
                                  <p:stCondLst>
                                    <p:cond delay="0"/>
                                  </p:stCondLst>
                                  <p:childTnLst>
                                    <p:animClr clrSpc="rgb" dir="cw">
                                      <p:cBhvr override="childStyle">
                                        <p:cTn id="426" dur="500" fill="hold"/>
                                        <p:tgtEl>
                                          <p:spTgt spid="142"/>
                                        </p:tgtEl>
                                        <p:attrNameLst>
                                          <p:attrName>style.color</p:attrName>
                                        </p:attrNameLst>
                                      </p:cBhvr>
                                      <p:to>
                                        <a:srgbClr val="E737DA"/>
                                      </p:to>
                                    </p:animClr>
                                    <p:animClr clrSpc="rgb" dir="cw">
                                      <p:cBhvr>
                                        <p:cTn id="427" dur="500" fill="hold"/>
                                        <p:tgtEl>
                                          <p:spTgt spid="142"/>
                                        </p:tgtEl>
                                        <p:attrNameLst>
                                          <p:attrName>fillcolor</p:attrName>
                                        </p:attrNameLst>
                                      </p:cBhvr>
                                      <p:to>
                                        <a:srgbClr val="E737DA"/>
                                      </p:to>
                                    </p:animClr>
                                    <p:set>
                                      <p:cBhvr>
                                        <p:cTn id="428" dur="500" fill="hold"/>
                                        <p:tgtEl>
                                          <p:spTgt spid="142"/>
                                        </p:tgtEl>
                                        <p:attrNameLst>
                                          <p:attrName>fill.type</p:attrName>
                                        </p:attrNameLst>
                                      </p:cBhvr>
                                      <p:to>
                                        <p:strVal val="solid"/>
                                      </p:to>
                                    </p:set>
                                    <p:set>
                                      <p:cBhvr>
                                        <p:cTn id="429" dur="500" fill="hold"/>
                                        <p:tgtEl>
                                          <p:spTgt spid="142"/>
                                        </p:tgtEl>
                                        <p:attrNameLst>
                                          <p:attrName>fill.on</p:attrName>
                                        </p:attrNameLst>
                                      </p:cBhvr>
                                      <p:to>
                                        <p:strVal val="true"/>
                                      </p:to>
                                    </p:set>
                                  </p:childTnLst>
                                </p:cTn>
                              </p:par>
                              <p:par>
                                <p:cTn id="430" presetID="19" presetClass="emph" presetSubtype="0" fill="hold" grpId="0" nodeType="withEffect">
                                  <p:stCondLst>
                                    <p:cond delay="0"/>
                                  </p:stCondLst>
                                  <p:childTnLst>
                                    <p:animClr clrSpc="rgb" dir="cw">
                                      <p:cBhvr override="childStyle">
                                        <p:cTn id="431" dur="500" fill="hold"/>
                                        <p:tgtEl>
                                          <p:spTgt spid="143"/>
                                        </p:tgtEl>
                                        <p:attrNameLst>
                                          <p:attrName>style.color</p:attrName>
                                        </p:attrNameLst>
                                      </p:cBhvr>
                                      <p:to>
                                        <a:srgbClr val="E737DA"/>
                                      </p:to>
                                    </p:animClr>
                                    <p:animClr clrSpc="rgb" dir="cw">
                                      <p:cBhvr>
                                        <p:cTn id="432" dur="500" fill="hold"/>
                                        <p:tgtEl>
                                          <p:spTgt spid="143"/>
                                        </p:tgtEl>
                                        <p:attrNameLst>
                                          <p:attrName>fillcolor</p:attrName>
                                        </p:attrNameLst>
                                      </p:cBhvr>
                                      <p:to>
                                        <a:srgbClr val="E737DA"/>
                                      </p:to>
                                    </p:animClr>
                                    <p:set>
                                      <p:cBhvr>
                                        <p:cTn id="433" dur="500" fill="hold"/>
                                        <p:tgtEl>
                                          <p:spTgt spid="143"/>
                                        </p:tgtEl>
                                        <p:attrNameLst>
                                          <p:attrName>fill.type</p:attrName>
                                        </p:attrNameLst>
                                      </p:cBhvr>
                                      <p:to>
                                        <p:strVal val="solid"/>
                                      </p:to>
                                    </p:set>
                                    <p:set>
                                      <p:cBhvr>
                                        <p:cTn id="434" dur="500" fill="hold"/>
                                        <p:tgtEl>
                                          <p:spTgt spid="143"/>
                                        </p:tgtEl>
                                        <p:attrNameLst>
                                          <p:attrName>fill.on</p:attrName>
                                        </p:attrNameLst>
                                      </p:cBhvr>
                                      <p:to>
                                        <p:strVal val="true"/>
                                      </p:to>
                                    </p:set>
                                  </p:childTnLst>
                                </p:cTn>
                              </p:par>
                              <p:par>
                                <p:cTn id="435" presetID="19" presetClass="emph" presetSubtype="0" fill="hold" grpId="0" nodeType="withEffect">
                                  <p:stCondLst>
                                    <p:cond delay="0"/>
                                  </p:stCondLst>
                                  <p:childTnLst>
                                    <p:animClr clrSpc="rgb" dir="cw">
                                      <p:cBhvr override="childStyle">
                                        <p:cTn id="436" dur="500" fill="hold"/>
                                        <p:tgtEl>
                                          <p:spTgt spid="144"/>
                                        </p:tgtEl>
                                        <p:attrNameLst>
                                          <p:attrName>style.color</p:attrName>
                                        </p:attrNameLst>
                                      </p:cBhvr>
                                      <p:to>
                                        <a:srgbClr val="E737DA"/>
                                      </p:to>
                                    </p:animClr>
                                    <p:animClr clrSpc="rgb" dir="cw">
                                      <p:cBhvr>
                                        <p:cTn id="437" dur="500" fill="hold"/>
                                        <p:tgtEl>
                                          <p:spTgt spid="144"/>
                                        </p:tgtEl>
                                        <p:attrNameLst>
                                          <p:attrName>fillcolor</p:attrName>
                                        </p:attrNameLst>
                                      </p:cBhvr>
                                      <p:to>
                                        <a:srgbClr val="E737DA"/>
                                      </p:to>
                                    </p:animClr>
                                    <p:set>
                                      <p:cBhvr>
                                        <p:cTn id="438" dur="500" fill="hold"/>
                                        <p:tgtEl>
                                          <p:spTgt spid="144"/>
                                        </p:tgtEl>
                                        <p:attrNameLst>
                                          <p:attrName>fill.type</p:attrName>
                                        </p:attrNameLst>
                                      </p:cBhvr>
                                      <p:to>
                                        <p:strVal val="solid"/>
                                      </p:to>
                                    </p:set>
                                    <p:set>
                                      <p:cBhvr>
                                        <p:cTn id="439" dur="500" fill="hold"/>
                                        <p:tgtEl>
                                          <p:spTgt spid="144"/>
                                        </p:tgtEl>
                                        <p:attrNameLst>
                                          <p:attrName>fill.on</p:attrName>
                                        </p:attrNameLst>
                                      </p:cBhvr>
                                      <p:to>
                                        <p:strVal val="true"/>
                                      </p:to>
                                    </p:set>
                                  </p:childTnLst>
                                </p:cTn>
                              </p:par>
                              <p:par>
                                <p:cTn id="440" presetID="19" presetClass="emph" presetSubtype="0" fill="hold" grpId="0" nodeType="withEffect">
                                  <p:stCondLst>
                                    <p:cond delay="0"/>
                                  </p:stCondLst>
                                  <p:childTnLst>
                                    <p:animClr clrSpc="rgb" dir="cw">
                                      <p:cBhvr override="childStyle">
                                        <p:cTn id="441" dur="500" fill="hold"/>
                                        <p:tgtEl>
                                          <p:spTgt spid="145"/>
                                        </p:tgtEl>
                                        <p:attrNameLst>
                                          <p:attrName>style.color</p:attrName>
                                        </p:attrNameLst>
                                      </p:cBhvr>
                                      <p:to>
                                        <a:srgbClr val="E737DA"/>
                                      </p:to>
                                    </p:animClr>
                                    <p:animClr clrSpc="rgb" dir="cw">
                                      <p:cBhvr>
                                        <p:cTn id="442" dur="500" fill="hold"/>
                                        <p:tgtEl>
                                          <p:spTgt spid="145"/>
                                        </p:tgtEl>
                                        <p:attrNameLst>
                                          <p:attrName>fillcolor</p:attrName>
                                        </p:attrNameLst>
                                      </p:cBhvr>
                                      <p:to>
                                        <a:srgbClr val="E737DA"/>
                                      </p:to>
                                    </p:animClr>
                                    <p:set>
                                      <p:cBhvr>
                                        <p:cTn id="443" dur="500" fill="hold"/>
                                        <p:tgtEl>
                                          <p:spTgt spid="145"/>
                                        </p:tgtEl>
                                        <p:attrNameLst>
                                          <p:attrName>fill.type</p:attrName>
                                        </p:attrNameLst>
                                      </p:cBhvr>
                                      <p:to>
                                        <p:strVal val="solid"/>
                                      </p:to>
                                    </p:set>
                                    <p:set>
                                      <p:cBhvr>
                                        <p:cTn id="444" dur="500" fill="hold"/>
                                        <p:tgtEl>
                                          <p:spTgt spid="145"/>
                                        </p:tgtEl>
                                        <p:attrNameLst>
                                          <p:attrName>fill.on</p:attrName>
                                        </p:attrNameLst>
                                      </p:cBhvr>
                                      <p:to>
                                        <p:strVal val="true"/>
                                      </p:to>
                                    </p:set>
                                  </p:childTnLst>
                                </p:cTn>
                              </p:par>
                              <p:par>
                                <p:cTn id="445" presetID="19" presetClass="emph" presetSubtype="0" fill="hold" grpId="0" nodeType="withEffect">
                                  <p:stCondLst>
                                    <p:cond delay="0"/>
                                  </p:stCondLst>
                                  <p:childTnLst>
                                    <p:animClr clrSpc="rgb" dir="cw">
                                      <p:cBhvr override="childStyle">
                                        <p:cTn id="446" dur="500" fill="hold"/>
                                        <p:tgtEl>
                                          <p:spTgt spid="146"/>
                                        </p:tgtEl>
                                        <p:attrNameLst>
                                          <p:attrName>style.color</p:attrName>
                                        </p:attrNameLst>
                                      </p:cBhvr>
                                      <p:to>
                                        <a:srgbClr val="E737DA"/>
                                      </p:to>
                                    </p:animClr>
                                    <p:animClr clrSpc="rgb" dir="cw">
                                      <p:cBhvr>
                                        <p:cTn id="447" dur="500" fill="hold"/>
                                        <p:tgtEl>
                                          <p:spTgt spid="146"/>
                                        </p:tgtEl>
                                        <p:attrNameLst>
                                          <p:attrName>fillcolor</p:attrName>
                                        </p:attrNameLst>
                                      </p:cBhvr>
                                      <p:to>
                                        <a:srgbClr val="E737DA"/>
                                      </p:to>
                                    </p:animClr>
                                    <p:set>
                                      <p:cBhvr>
                                        <p:cTn id="448" dur="500" fill="hold"/>
                                        <p:tgtEl>
                                          <p:spTgt spid="146"/>
                                        </p:tgtEl>
                                        <p:attrNameLst>
                                          <p:attrName>fill.type</p:attrName>
                                        </p:attrNameLst>
                                      </p:cBhvr>
                                      <p:to>
                                        <p:strVal val="solid"/>
                                      </p:to>
                                    </p:set>
                                    <p:set>
                                      <p:cBhvr>
                                        <p:cTn id="449" dur="500" fill="hold"/>
                                        <p:tgtEl>
                                          <p:spTgt spid="146"/>
                                        </p:tgtEl>
                                        <p:attrNameLst>
                                          <p:attrName>fill.on</p:attrName>
                                        </p:attrNameLst>
                                      </p:cBhvr>
                                      <p:to>
                                        <p:strVal val="true"/>
                                      </p:to>
                                    </p:set>
                                  </p:childTnLst>
                                </p:cTn>
                              </p:par>
                              <p:par>
                                <p:cTn id="450" presetID="19" presetClass="emph" presetSubtype="0" fill="hold" grpId="0" nodeType="withEffect">
                                  <p:stCondLst>
                                    <p:cond delay="0"/>
                                  </p:stCondLst>
                                  <p:childTnLst>
                                    <p:animClr clrSpc="rgb" dir="cw">
                                      <p:cBhvr override="childStyle">
                                        <p:cTn id="451" dur="500" fill="hold"/>
                                        <p:tgtEl>
                                          <p:spTgt spid="147"/>
                                        </p:tgtEl>
                                        <p:attrNameLst>
                                          <p:attrName>style.color</p:attrName>
                                        </p:attrNameLst>
                                      </p:cBhvr>
                                      <p:to>
                                        <a:srgbClr val="E737DA"/>
                                      </p:to>
                                    </p:animClr>
                                    <p:animClr clrSpc="rgb" dir="cw">
                                      <p:cBhvr>
                                        <p:cTn id="452" dur="500" fill="hold"/>
                                        <p:tgtEl>
                                          <p:spTgt spid="147"/>
                                        </p:tgtEl>
                                        <p:attrNameLst>
                                          <p:attrName>fillcolor</p:attrName>
                                        </p:attrNameLst>
                                      </p:cBhvr>
                                      <p:to>
                                        <a:srgbClr val="E737DA"/>
                                      </p:to>
                                    </p:animClr>
                                    <p:set>
                                      <p:cBhvr>
                                        <p:cTn id="453" dur="500" fill="hold"/>
                                        <p:tgtEl>
                                          <p:spTgt spid="147"/>
                                        </p:tgtEl>
                                        <p:attrNameLst>
                                          <p:attrName>fill.type</p:attrName>
                                        </p:attrNameLst>
                                      </p:cBhvr>
                                      <p:to>
                                        <p:strVal val="solid"/>
                                      </p:to>
                                    </p:set>
                                    <p:set>
                                      <p:cBhvr>
                                        <p:cTn id="454" dur="500" fill="hold"/>
                                        <p:tgtEl>
                                          <p:spTgt spid="147"/>
                                        </p:tgtEl>
                                        <p:attrNameLst>
                                          <p:attrName>fill.on</p:attrName>
                                        </p:attrNameLst>
                                      </p:cBhvr>
                                      <p:to>
                                        <p:strVal val="true"/>
                                      </p:to>
                                    </p:set>
                                  </p:childTnLst>
                                </p:cTn>
                              </p:par>
                              <p:par>
                                <p:cTn id="455" presetID="19" presetClass="emph" presetSubtype="0" fill="hold" grpId="0" nodeType="withEffect">
                                  <p:stCondLst>
                                    <p:cond delay="0"/>
                                  </p:stCondLst>
                                  <p:childTnLst>
                                    <p:animClr clrSpc="rgb" dir="cw">
                                      <p:cBhvr override="childStyle">
                                        <p:cTn id="456" dur="500" fill="hold"/>
                                        <p:tgtEl>
                                          <p:spTgt spid="148"/>
                                        </p:tgtEl>
                                        <p:attrNameLst>
                                          <p:attrName>style.color</p:attrName>
                                        </p:attrNameLst>
                                      </p:cBhvr>
                                      <p:to>
                                        <a:srgbClr val="E737DA"/>
                                      </p:to>
                                    </p:animClr>
                                    <p:animClr clrSpc="rgb" dir="cw">
                                      <p:cBhvr>
                                        <p:cTn id="457" dur="500" fill="hold"/>
                                        <p:tgtEl>
                                          <p:spTgt spid="148"/>
                                        </p:tgtEl>
                                        <p:attrNameLst>
                                          <p:attrName>fillcolor</p:attrName>
                                        </p:attrNameLst>
                                      </p:cBhvr>
                                      <p:to>
                                        <a:srgbClr val="E737DA"/>
                                      </p:to>
                                    </p:animClr>
                                    <p:set>
                                      <p:cBhvr>
                                        <p:cTn id="458" dur="500" fill="hold"/>
                                        <p:tgtEl>
                                          <p:spTgt spid="148"/>
                                        </p:tgtEl>
                                        <p:attrNameLst>
                                          <p:attrName>fill.type</p:attrName>
                                        </p:attrNameLst>
                                      </p:cBhvr>
                                      <p:to>
                                        <p:strVal val="solid"/>
                                      </p:to>
                                    </p:set>
                                    <p:set>
                                      <p:cBhvr>
                                        <p:cTn id="459" dur="500" fill="hold"/>
                                        <p:tgtEl>
                                          <p:spTgt spid="148"/>
                                        </p:tgtEl>
                                        <p:attrNameLst>
                                          <p:attrName>fill.on</p:attrName>
                                        </p:attrNameLst>
                                      </p:cBhvr>
                                      <p:to>
                                        <p:strVal val="true"/>
                                      </p:to>
                                    </p:set>
                                  </p:childTnLst>
                                </p:cTn>
                              </p:par>
                            </p:childTnLst>
                          </p:cTn>
                        </p:par>
                      </p:childTnLst>
                    </p:cTn>
                  </p:par>
                  <p:par>
                    <p:cTn id="460" fill="hold">
                      <p:stCondLst>
                        <p:cond delay="indefinite"/>
                      </p:stCondLst>
                      <p:childTnLst>
                        <p:par>
                          <p:cTn id="461" fill="hold">
                            <p:stCondLst>
                              <p:cond delay="0"/>
                            </p:stCondLst>
                            <p:childTnLst>
                              <p:par>
                                <p:cTn id="462" presetID="6" presetClass="exit" presetSubtype="32" fill="hold" grpId="1" nodeType="clickEffect">
                                  <p:stCondLst>
                                    <p:cond delay="0"/>
                                  </p:stCondLst>
                                  <p:childTnLst>
                                    <p:animEffect transition="out" filter="circle(out)">
                                      <p:cBhvr>
                                        <p:cTn id="463" dur="2000"/>
                                        <p:tgtEl>
                                          <p:spTgt spid="139"/>
                                        </p:tgtEl>
                                      </p:cBhvr>
                                    </p:animEffect>
                                    <p:set>
                                      <p:cBhvr>
                                        <p:cTn id="464" dur="1" fill="hold">
                                          <p:stCondLst>
                                            <p:cond delay="1999"/>
                                          </p:stCondLst>
                                        </p:cTn>
                                        <p:tgtEl>
                                          <p:spTgt spid="139"/>
                                        </p:tgtEl>
                                        <p:attrNameLst>
                                          <p:attrName>style.visibility</p:attrName>
                                        </p:attrNameLst>
                                      </p:cBhvr>
                                      <p:to>
                                        <p:strVal val="hidden"/>
                                      </p:to>
                                    </p:set>
                                  </p:childTnLst>
                                </p:cTn>
                              </p:par>
                              <p:par>
                                <p:cTn id="465" presetID="6" presetClass="exit" presetSubtype="32" fill="hold" grpId="1" nodeType="withEffect">
                                  <p:stCondLst>
                                    <p:cond delay="0"/>
                                  </p:stCondLst>
                                  <p:childTnLst>
                                    <p:animEffect transition="out" filter="circle(out)">
                                      <p:cBhvr>
                                        <p:cTn id="466" dur="2000"/>
                                        <p:tgtEl>
                                          <p:spTgt spid="140"/>
                                        </p:tgtEl>
                                      </p:cBhvr>
                                    </p:animEffect>
                                    <p:set>
                                      <p:cBhvr>
                                        <p:cTn id="467" dur="1" fill="hold">
                                          <p:stCondLst>
                                            <p:cond delay="1999"/>
                                          </p:stCondLst>
                                        </p:cTn>
                                        <p:tgtEl>
                                          <p:spTgt spid="140"/>
                                        </p:tgtEl>
                                        <p:attrNameLst>
                                          <p:attrName>style.visibility</p:attrName>
                                        </p:attrNameLst>
                                      </p:cBhvr>
                                      <p:to>
                                        <p:strVal val="hidden"/>
                                      </p:to>
                                    </p:set>
                                  </p:childTnLst>
                                </p:cTn>
                              </p:par>
                              <p:par>
                                <p:cTn id="468" presetID="6" presetClass="exit" presetSubtype="32" fill="hold" grpId="1" nodeType="withEffect">
                                  <p:stCondLst>
                                    <p:cond delay="0"/>
                                  </p:stCondLst>
                                  <p:childTnLst>
                                    <p:animEffect transition="out" filter="circle(out)">
                                      <p:cBhvr>
                                        <p:cTn id="469" dur="2000"/>
                                        <p:tgtEl>
                                          <p:spTgt spid="141"/>
                                        </p:tgtEl>
                                      </p:cBhvr>
                                    </p:animEffect>
                                    <p:set>
                                      <p:cBhvr>
                                        <p:cTn id="470" dur="1" fill="hold">
                                          <p:stCondLst>
                                            <p:cond delay="1999"/>
                                          </p:stCondLst>
                                        </p:cTn>
                                        <p:tgtEl>
                                          <p:spTgt spid="141"/>
                                        </p:tgtEl>
                                        <p:attrNameLst>
                                          <p:attrName>style.visibility</p:attrName>
                                        </p:attrNameLst>
                                      </p:cBhvr>
                                      <p:to>
                                        <p:strVal val="hidden"/>
                                      </p:to>
                                    </p:set>
                                  </p:childTnLst>
                                </p:cTn>
                              </p:par>
                              <p:par>
                                <p:cTn id="471" presetID="6" presetClass="exit" presetSubtype="32" fill="hold" grpId="1" nodeType="withEffect">
                                  <p:stCondLst>
                                    <p:cond delay="0"/>
                                  </p:stCondLst>
                                  <p:childTnLst>
                                    <p:animEffect transition="out" filter="circle(out)">
                                      <p:cBhvr>
                                        <p:cTn id="472" dur="2000"/>
                                        <p:tgtEl>
                                          <p:spTgt spid="142"/>
                                        </p:tgtEl>
                                      </p:cBhvr>
                                    </p:animEffect>
                                    <p:set>
                                      <p:cBhvr>
                                        <p:cTn id="473" dur="1" fill="hold">
                                          <p:stCondLst>
                                            <p:cond delay="1999"/>
                                          </p:stCondLst>
                                        </p:cTn>
                                        <p:tgtEl>
                                          <p:spTgt spid="142"/>
                                        </p:tgtEl>
                                        <p:attrNameLst>
                                          <p:attrName>style.visibility</p:attrName>
                                        </p:attrNameLst>
                                      </p:cBhvr>
                                      <p:to>
                                        <p:strVal val="hidden"/>
                                      </p:to>
                                    </p:set>
                                  </p:childTnLst>
                                </p:cTn>
                              </p:par>
                              <p:par>
                                <p:cTn id="474" presetID="6" presetClass="exit" presetSubtype="32" fill="hold" grpId="1" nodeType="withEffect">
                                  <p:stCondLst>
                                    <p:cond delay="0"/>
                                  </p:stCondLst>
                                  <p:childTnLst>
                                    <p:animEffect transition="out" filter="circle(out)">
                                      <p:cBhvr>
                                        <p:cTn id="475" dur="2000"/>
                                        <p:tgtEl>
                                          <p:spTgt spid="143"/>
                                        </p:tgtEl>
                                      </p:cBhvr>
                                    </p:animEffect>
                                    <p:set>
                                      <p:cBhvr>
                                        <p:cTn id="476" dur="1" fill="hold">
                                          <p:stCondLst>
                                            <p:cond delay="1999"/>
                                          </p:stCondLst>
                                        </p:cTn>
                                        <p:tgtEl>
                                          <p:spTgt spid="143"/>
                                        </p:tgtEl>
                                        <p:attrNameLst>
                                          <p:attrName>style.visibility</p:attrName>
                                        </p:attrNameLst>
                                      </p:cBhvr>
                                      <p:to>
                                        <p:strVal val="hidden"/>
                                      </p:to>
                                    </p:set>
                                  </p:childTnLst>
                                </p:cTn>
                              </p:par>
                              <p:par>
                                <p:cTn id="477" presetID="6" presetClass="exit" presetSubtype="32" fill="hold" grpId="1" nodeType="withEffect">
                                  <p:stCondLst>
                                    <p:cond delay="0"/>
                                  </p:stCondLst>
                                  <p:childTnLst>
                                    <p:animEffect transition="out" filter="circle(out)">
                                      <p:cBhvr>
                                        <p:cTn id="478" dur="2000"/>
                                        <p:tgtEl>
                                          <p:spTgt spid="144"/>
                                        </p:tgtEl>
                                      </p:cBhvr>
                                    </p:animEffect>
                                    <p:set>
                                      <p:cBhvr>
                                        <p:cTn id="479" dur="1" fill="hold">
                                          <p:stCondLst>
                                            <p:cond delay="1999"/>
                                          </p:stCondLst>
                                        </p:cTn>
                                        <p:tgtEl>
                                          <p:spTgt spid="144"/>
                                        </p:tgtEl>
                                        <p:attrNameLst>
                                          <p:attrName>style.visibility</p:attrName>
                                        </p:attrNameLst>
                                      </p:cBhvr>
                                      <p:to>
                                        <p:strVal val="hidden"/>
                                      </p:to>
                                    </p:set>
                                  </p:childTnLst>
                                </p:cTn>
                              </p:par>
                              <p:par>
                                <p:cTn id="480" presetID="6" presetClass="exit" presetSubtype="32" fill="hold" grpId="1" nodeType="withEffect">
                                  <p:stCondLst>
                                    <p:cond delay="0"/>
                                  </p:stCondLst>
                                  <p:childTnLst>
                                    <p:animEffect transition="out" filter="circle(out)">
                                      <p:cBhvr>
                                        <p:cTn id="481" dur="2000"/>
                                        <p:tgtEl>
                                          <p:spTgt spid="145"/>
                                        </p:tgtEl>
                                      </p:cBhvr>
                                    </p:animEffect>
                                    <p:set>
                                      <p:cBhvr>
                                        <p:cTn id="482" dur="1" fill="hold">
                                          <p:stCondLst>
                                            <p:cond delay="1999"/>
                                          </p:stCondLst>
                                        </p:cTn>
                                        <p:tgtEl>
                                          <p:spTgt spid="145"/>
                                        </p:tgtEl>
                                        <p:attrNameLst>
                                          <p:attrName>style.visibility</p:attrName>
                                        </p:attrNameLst>
                                      </p:cBhvr>
                                      <p:to>
                                        <p:strVal val="hidden"/>
                                      </p:to>
                                    </p:set>
                                  </p:childTnLst>
                                </p:cTn>
                              </p:par>
                              <p:par>
                                <p:cTn id="483" presetID="6" presetClass="exit" presetSubtype="32" fill="hold" grpId="1" nodeType="withEffect">
                                  <p:stCondLst>
                                    <p:cond delay="0"/>
                                  </p:stCondLst>
                                  <p:childTnLst>
                                    <p:animEffect transition="out" filter="circle(out)">
                                      <p:cBhvr>
                                        <p:cTn id="484" dur="2000"/>
                                        <p:tgtEl>
                                          <p:spTgt spid="146"/>
                                        </p:tgtEl>
                                      </p:cBhvr>
                                    </p:animEffect>
                                    <p:set>
                                      <p:cBhvr>
                                        <p:cTn id="485" dur="1" fill="hold">
                                          <p:stCondLst>
                                            <p:cond delay="1999"/>
                                          </p:stCondLst>
                                        </p:cTn>
                                        <p:tgtEl>
                                          <p:spTgt spid="146"/>
                                        </p:tgtEl>
                                        <p:attrNameLst>
                                          <p:attrName>style.visibility</p:attrName>
                                        </p:attrNameLst>
                                      </p:cBhvr>
                                      <p:to>
                                        <p:strVal val="hidden"/>
                                      </p:to>
                                    </p:set>
                                  </p:childTnLst>
                                </p:cTn>
                              </p:par>
                              <p:par>
                                <p:cTn id="486" presetID="6" presetClass="exit" presetSubtype="32" fill="hold" grpId="1" nodeType="withEffect">
                                  <p:stCondLst>
                                    <p:cond delay="0"/>
                                  </p:stCondLst>
                                  <p:childTnLst>
                                    <p:animEffect transition="out" filter="circle(out)">
                                      <p:cBhvr>
                                        <p:cTn id="487" dur="2000"/>
                                        <p:tgtEl>
                                          <p:spTgt spid="147"/>
                                        </p:tgtEl>
                                      </p:cBhvr>
                                    </p:animEffect>
                                    <p:set>
                                      <p:cBhvr>
                                        <p:cTn id="488" dur="1" fill="hold">
                                          <p:stCondLst>
                                            <p:cond delay="1999"/>
                                          </p:stCondLst>
                                        </p:cTn>
                                        <p:tgtEl>
                                          <p:spTgt spid="147"/>
                                        </p:tgtEl>
                                        <p:attrNameLst>
                                          <p:attrName>style.visibility</p:attrName>
                                        </p:attrNameLst>
                                      </p:cBhvr>
                                      <p:to>
                                        <p:strVal val="hidden"/>
                                      </p:to>
                                    </p:set>
                                  </p:childTnLst>
                                </p:cTn>
                              </p:par>
                              <p:par>
                                <p:cTn id="489" presetID="6" presetClass="exit" presetSubtype="32" fill="hold" grpId="1" nodeType="withEffect">
                                  <p:stCondLst>
                                    <p:cond delay="0"/>
                                  </p:stCondLst>
                                  <p:childTnLst>
                                    <p:animEffect transition="out" filter="circle(out)">
                                      <p:cBhvr>
                                        <p:cTn id="490" dur="2000"/>
                                        <p:tgtEl>
                                          <p:spTgt spid="148"/>
                                        </p:tgtEl>
                                      </p:cBhvr>
                                    </p:animEffect>
                                    <p:set>
                                      <p:cBhvr>
                                        <p:cTn id="491" dur="1" fill="hold">
                                          <p:stCondLst>
                                            <p:cond delay="1999"/>
                                          </p:stCondLst>
                                        </p:cTn>
                                        <p:tgtEl>
                                          <p:spTgt spid="148"/>
                                        </p:tgtEl>
                                        <p:attrNameLst>
                                          <p:attrName>style.visibility</p:attrName>
                                        </p:attrNameLst>
                                      </p:cBhvr>
                                      <p:to>
                                        <p:strVal val="hidden"/>
                                      </p:to>
                                    </p:set>
                                  </p:childTnLst>
                                </p:cTn>
                              </p:par>
                              <p:par>
                                <p:cTn id="492" presetID="6" presetClass="exit" presetSubtype="32" fill="hold" grpId="1" nodeType="withEffect">
                                  <p:stCondLst>
                                    <p:cond delay="0"/>
                                  </p:stCondLst>
                                  <p:childTnLst>
                                    <p:animEffect transition="out" filter="circle(out)">
                                      <p:cBhvr>
                                        <p:cTn id="493" dur="2000"/>
                                        <p:tgtEl>
                                          <p:spTgt spid="161"/>
                                        </p:tgtEl>
                                      </p:cBhvr>
                                    </p:animEffect>
                                    <p:set>
                                      <p:cBhvr>
                                        <p:cTn id="494" dur="1" fill="hold">
                                          <p:stCondLst>
                                            <p:cond delay="1999"/>
                                          </p:stCondLst>
                                        </p:cTn>
                                        <p:tgtEl>
                                          <p:spTgt spid="161"/>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495" restart="whenNotActive" fill="hold" evtFilter="cancelBubble" nodeType="interactiveSeq">
                <p:stCondLst>
                  <p:cond evt="onClick" delay="0">
                    <p:tgtEl>
                      <p:spTgt spid="77"/>
                    </p:tgtEl>
                  </p:cond>
                </p:stCondLst>
                <p:endSync evt="end" delay="0">
                  <p:rtn val="all"/>
                </p:endSync>
                <p:childTnLst>
                  <p:par>
                    <p:cTn id="496" fill="hold">
                      <p:stCondLst>
                        <p:cond delay="0"/>
                      </p:stCondLst>
                      <p:childTnLst>
                        <p:par>
                          <p:cTn id="497" fill="hold">
                            <p:stCondLst>
                              <p:cond delay="0"/>
                            </p:stCondLst>
                            <p:childTnLst>
                              <p:par>
                                <p:cTn id="498" presetID="6" presetClass="entr" presetSubtype="16" fill="hold" grpId="0" nodeType="clickEffect">
                                  <p:stCondLst>
                                    <p:cond delay="0"/>
                                  </p:stCondLst>
                                  <p:childTnLst>
                                    <p:set>
                                      <p:cBhvr>
                                        <p:cTn id="499" dur="1" fill="hold">
                                          <p:stCondLst>
                                            <p:cond delay="0"/>
                                          </p:stCondLst>
                                        </p:cTn>
                                        <p:tgtEl>
                                          <p:spTgt spid="162"/>
                                        </p:tgtEl>
                                        <p:attrNameLst>
                                          <p:attrName>style.visibility</p:attrName>
                                        </p:attrNameLst>
                                      </p:cBhvr>
                                      <p:to>
                                        <p:strVal val="visible"/>
                                      </p:to>
                                    </p:set>
                                    <p:animEffect transition="in" filter="circle(in)">
                                      <p:cBhvr>
                                        <p:cTn id="500" dur="2000"/>
                                        <p:tgtEl>
                                          <p:spTgt spid="162"/>
                                        </p:tgtEl>
                                      </p:cBhvr>
                                    </p:animEffect>
                                  </p:childTnLst>
                                </p:cTn>
                              </p:par>
                              <p:par>
                                <p:cTn id="501" presetID="19" presetClass="emph" presetSubtype="0" fill="hold" grpId="0" nodeType="withEffect">
                                  <p:stCondLst>
                                    <p:cond delay="0"/>
                                  </p:stCondLst>
                                  <p:childTnLst>
                                    <p:animClr clrSpc="rgb" dir="cw">
                                      <p:cBhvr override="childStyle">
                                        <p:cTn id="502" dur="500" fill="hold"/>
                                        <p:tgtEl>
                                          <p:spTgt spid="149"/>
                                        </p:tgtEl>
                                        <p:attrNameLst>
                                          <p:attrName>style.color</p:attrName>
                                        </p:attrNameLst>
                                      </p:cBhvr>
                                      <p:to>
                                        <a:srgbClr val="E737DA"/>
                                      </p:to>
                                    </p:animClr>
                                    <p:animClr clrSpc="rgb" dir="cw">
                                      <p:cBhvr>
                                        <p:cTn id="503" dur="500" fill="hold"/>
                                        <p:tgtEl>
                                          <p:spTgt spid="149"/>
                                        </p:tgtEl>
                                        <p:attrNameLst>
                                          <p:attrName>fillcolor</p:attrName>
                                        </p:attrNameLst>
                                      </p:cBhvr>
                                      <p:to>
                                        <a:srgbClr val="E737DA"/>
                                      </p:to>
                                    </p:animClr>
                                    <p:set>
                                      <p:cBhvr>
                                        <p:cTn id="504" dur="500" fill="hold"/>
                                        <p:tgtEl>
                                          <p:spTgt spid="149"/>
                                        </p:tgtEl>
                                        <p:attrNameLst>
                                          <p:attrName>fill.type</p:attrName>
                                        </p:attrNameLst>
                                      </p:cBhvr>
                                      <p:to>
                                        <p:strVal val="solid"/>
                                      </p:to>
                                    </p:set>
                                    <p:set>
                                      <p:cBhvr>
                                        <p:cTn id="505" dur="500" fill="hold"/>
                                        <p:tgtEl>
                                          <p:spTgt spid="149"/>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150"/>
                                        </p:tgtEl>
                                        <p:attrNameLst>
                                          <p:attrName>style.color</p:attrName>
                                        </p:attrNameLst>
                                      </p:cBhvr>
                                      <p:to>
                                        <a:srgbClr val="E737DA"/>
                                      </p:to>
                                    </p:animClr>
                                    <p:animClr clrSpc="rgb" dir="cw">
                                      <p:cBhvr>
                                        <p:cTn id="508" dur="500" fill="hold"/>
                                        <p:tgtEl>
                                          <p:spTgt spid="150"/>
                                        </p:tgtEl>
                                        <p:attrNameLst>
                                          <p:attrName>fillcolor</p:attrName>
                                        </p:attrNameLst>
                                      </p:cBhvr>
                                      <p:to>
                                        <a:srgbClr val="E737DA"/>
                                      </p:to>
                                    </p:animClr>
                                    <p:set>
                                      <p:cBhvr>
                                        <p:cTn id="509" dur="500" fill="hold"/>
                                        <p:tgtEl>
                                          <p:spTgt spid="150"/>
                                        </p:tgtEl>
                                        <p:attrNameLst>
                                          <p:attrName>fill.type</p:attrName>
                                        </p:attrNameLst>
                                      </p:cBhvr>
                                      <p:to>
                                        <p:strVal val="solid"/>
                                      </p:to>
                                    </p:set>
                                    <p:set>
                                      <p:cBhvr>
                                        <p:cTn id="510" dur="500" fill="hold"/>
                                        <p:tgtEl>
                                          <p:spTgt spid="150"/>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151"/>
                                        </p:tgtEl>
                                        <p:attrNameLst>
                                          <p:attrName>style.color</p:attrName>
                                        </p:attrNameLst>
                                      </p:cBhvr>
                                      <p:to>
                                        <a:srgbClr val="E737DA"/>
                                      </p:to>
                                    </p:animClr>
                                    <p:animClr clrSpc="rgb" dir="cw">
                                      <p:cBhvr>
                                        <p:cTn id="513" dur="500" fill="hold"/>
                                        <p:tgtEl>
                                          <p:spTgt spid="151"/>
                                        </p:tgtEl>
                                        <p:attrNameLst>
                                          <p:attrName>fillcolor</p:attrName>
                                        </p:attrNameLst>
                                      </p:cBhvr>
                                      <p:to>
                                        <a:srgbClr val="E737DA"/>
                                      </p:to>
                                    </p:animClr>
                                    <p:set>
                                      <p:cBhvr>
                                        <p:cTn id="514" dur="500" fill="hold"/>
                                        <p:tgtEl>
                                          <p:spTgt spid="151"/>
                                        </p:tgtEl>
                                        <p:attrNameLst>
                                          <p:attrName>fill.type</p:attrName>
                                        </p:attrNameLst>
                                      </p:cBhvr>
                                      <p:to>
                                        <p:strVal val="solid"/>
                                      </p:to>
                                    </p:set>
                                    <p:set>
                                      <p:cBhvr>
                                        <p:cTn id="515" dur="500" fill="hold"/>
                                        <p:tgtEl>
                                          <p:spTgt spid="151"/>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152"/>
                                        </p:tgtEl>
                                        <p:attrNameLst>
                                          <p:attrName>style.color</p:attrName>
                                        </p:attrNameLst>
                                      </p:cBhvr>
                                      <p:to>
                                        <a:srgbClr val="E737DA"/>
                                      </p:to>
                                    </p:animClr>
                                    <p:animClr clrSpc="rgb" dir="cw">
                                      <p:cBhvr>
                                        <p:cTn id="518" dur="500" fill="hold"/>
                                        <p:tgtEl>
                                          <p:spTgt spid="152"/>
                                        </p:tgtEl>
                                        <p:attrNameLst>
                                          <p:attrName>fillcolor</p:attrName>
                                        </p:attrNameLst>
                                      </p:cBhvr>
                                      <p:to>
                                        <a:srgbClr val="E737DA"/>
                                      </p:to>
                                    </p:animClr>
                                    <p:set>
                                      <p:cBhvr>
                                        <p:cTn id="519" dur="500" fill="hold"/>
                                        <p:tgtEl>
                                          <p:spTgt spid="152"/>
                                        </p:tgtEl>
                                        <p:attrNameLst>
                                          <p:attrName>fill.type</p:attrName>
                                        </p:attrNameLst>
                                      </p:cBhvr>
                                      <p:to>
                                        <p:strVal val="solid"/>
                                      </p:to>
                                    </p:set>
                                    <p:set>
                                      <p:cBhvr>
                                        <p:cTn id="520" dur="500" fill="hold"/>
                                        <p:tgtEl>
                                          <p:spTgt spid="152"/>
                                        </p:tgtEl>
                                        <p:attrNameLst>
                                          <p:attrName>fill.on</p:attrName>
                                        </p:attrNameLst>
                                      </p:cBhvr>
                                      <p:to>
                                        <p:strVal val="true"/>
                                      </p:to>
                                    </p:set>
                                  </p:childTnLst>
                                </p:cTn>
                              </p:par>
                              <p:par>
                                <p:cTn id="521" presetID="19" presetClass="emph" presetSubtype="0" fill="hold" grpId="0" nodeType="withEffect">
                                  <p:stCondLst>
                                    <p:cond delay="0"/>
                                  </p:stCondLst>
                                  <p:childTnLst>
                                    <p:animClr clrSpc="rgb" dir="cw">
                                      <p:cBhvr override="childStyle">
                                        <p:cTn id="522" dur="500" fill="hold"/>
                                        <p:tgtEl>
                                          <p:spTgt spid="153"/>
                                        </p:tgtEl>
                                        <p:attrNameLst>
                                          <p:attrName>style.color</p:attrName>
                                        </p:attrNameLst>
                                      </p:cBhvr>
                                      <p:to>
                                        <a:srgbClr val="E737DA"/>
                                      </p:to>
                                    </p:animClr>
                                    <p:animClr clrSpc="rgb" dir="cw">
                                      <p:cBhvr>
                                        <p:cTn id="523" dur="500" fill="hold"/>
                                        <p:tgtEl>
                                          <p:spTgt spid="153"/>
                                        </p:tgtEl>
                                        <p:attrNameLst>
                                          <p:attrName>fillcolor</p:attrName>
                                        </p:attrNameLst>
                                      </p:cBhvr>
                                      <p:to>
                                        <a:srgbClr val="E737DA"/>
                                      </p:to>
                                    </p:animClr>
                                    <p:set>
                                      <p:cBhvr>
                                        <p:cTn id="524" dur="500" fill="hold"/>
                                        <p:tgtEl>
                                          <p:spTgt spid="153"/>
                                        </p:tgtEl>
                                        <p:attrNameLst>
                                          <p:attrName>fill.type</p:attrName>
                                        </p:attrNameLst>
                                      </p:cBhvr>
                                      <p:to>
                                        <p:strVal val="solid"/>
                                      </p:to>
                                    </p:set>
                                    <p:set>
                                      <p:cBhvr>
                                        <p:cTn id="525" dur="500" fill="hold"/>
                                        <p:tgtEl>
                                          <p:spTgt spid="153"/>
                                        </p:tgtEl>
                                        <p:attrNameLst>
                                          <p:attrName>fill.on</p:attrName>
                                        </p:attrNameLst>
                                      </p:cBhvr>
                                      <p:to>
                                        <p:strVal val="true"/>
                                      </p:to>
                                    </p:set>
                                  </p:childTnLst>
                                </p:cTn>
                              </p:par>
                              <p:par>
                                <p:cTn id="526" presetID="19" presetClass="emph" presetSubtype="0" fill="hold" grpId="0" nodeType="withEffect">
                                  <p:stCondLst>
                                    <p:cond delay="0"/>
                                  </p:stCondLst>
                                  <p:childTnLst>
                                    <p:animClr clrSpc="rgb" dir="cw">
                                      <p:cBhvr override="childStyle">
                                        <p:cTn id="527" dur="500" fill="hold"/>
                                        <p:tgtEl>
                                          <p:spTgt spid="154"/>
                                        </p:tgtEl>
                                        <p:attrNameLst>
                                          <p:attrName>style.color</p:attrName>
                                        </p:attrNameLst>
                                      </p:cBhvr>
                                      <p:to>
                                        <a:srgbClr val="E737DA"/>
                                      </p:to>
                                    </p:animClr>
                                    <p:animClr clrSpc="rgb" dir="cw">
                                      <p:cBhvr>
                                        <p:cTn id="528" dur="500" fill="hold"/>
                                        <p:tgtEl>
                                          <p:spTgt spid="154"/>
                                        </p:tgtEl>
                                        <p:attrNameLst>
                                          <p:attrName>fillcolor</p:attrName>
                                        </p:attrNameLst>
                                      </p:cBhvr>
                                      <p:to>
                                        <a:srgbClr val="E737DA"/>
                                      </p:to>
                                    </p:animClr>
                                    <p:set>
                                      <p:cBhvr>
                                        <p:cTn id="529" dur="500" fill="hold"/>
                                        <p:tgtEl>
                                          <p:spTgt spid="154"/>
                                        </p:tgtEl>
                                        <p:attrNameLst>
                                          <p:attrName>fill.type</p:attrName>
                                        </p:attrNameLst>
                                      </p:cBhvr>
                                      <p:to>
                                        <p:strVal val="solid"/>
                                      </p:to>
                                    </p:set>
                                    <p:set>
                                      <p:cBhvr>
                                        <p:cTn id="530" dur="500" fill="hold"/>
                                        <p:tgtEl>
                                          <p:spTgt spid="154"/>
                                        </p:tgtEl>
                                        <p:attrNameLst>
                                          <p:attrName>fill.on</p:attrName>
                                        </p:attrNameLst>
                                      </p:cBhvr>
                                      <p:to>
                                        <p:strVal val="true"/>
                                      </p:to>
                                    </p:set>
                                  </p:childTnLst>
                                </p:cTn>
                              </p:par>
                            </p:childTnLst>
                          </p:cTn>
                        </p:par>
                      </p:childTnLst>
                    </p:cTn>
                  </p:par>
                  <p:par>
                    <p:cTn id="531" fill="hold">
                      <p:stCondLst>
                        <p:cond delay="indefinite"/>
                      </p:stCondLst>
                      <p:childTnLst>
                        <p:par>
                          <p:cTn id="532" fill="hold">
                            <p:stCondLst>
                              <p:cond delay="0"/>
                            </p:stCondLst>
                            <p:childTnLst>
                              <p:par>
                                <p:cTn id="533" presetID="6" presetClass="exit" presetSubtype="32" fill="hold" grpId="1" nodeType="clickEffect">
                                  <p:stCondLst>
                                    <p:cond delay="0"/>
                                  </p:stCondLst>
                                  <p:childTnLst>
                                    <p:animEffect transition="out" filter="circle(out)">
                                      <p:cBhvr>
                                        <p:cTn id="534" dur="2000"/>
                                        <p:tgtEl>
                                          <p:spTgt spid="149"/>
                                        </p:tgtEl>
                                      </p:cBhvr>
                                    </p:animEffect>
                                    <p:set>
                                      <p:cBhvr>
                                        <p:cTn id="535" dur="1" fill="hold">
                                          <p:stCondLst>
                                            <p:cond delay="1999"/>
                                          </p:stCondLst>
                                        </p:cTn>
                                        <p:tgtEl>
                                          <p:spTgt spid="149"/>
                                        </p:tgtEl>
                                        <p:attrNameLst>
                                          <p:attrName>style.visibility</p:attrName>
                                        </p:attrNameLst>
                                      </p:cBhvr>
                                      <p:to>
                                        <p:strVal val="hidden"/>
                                      </p:to>
                                    </p:set>
                                  </p:childTnLst>
                                </p:cTn>
                              </p:par>
                              <p:par>
                                <p:cTn id="536" presetID="6" presetClass="exit" presetSubtype="32" fill="hold" grpId="1" nodeType="withEffect">
                                  <p:stCondLst>
                                    <p:cond delay="0"/>
                                  </p:stCondLst>
                                  <p:childTnLst>
                                    <p:animEffect transition="out" filter="circle(out)">
                                      <p:cBhvr>
                                        <p:cTn id="537" dur="2000"/>
                                        <p:tgtEl>
                                          <p:spTgt spid="150"/>
                                        </p:tgtEl>
                                      </p:cBhvr>
                                    </p:animEffect>
                                    <p:set>
                                      <p:cBhvr>
                                        <p:cTn id="538" dur="1" fill="hold">
                                          <p:stCondLst>
                                            <p:cond delay="1999"/>
                                          </p:stCondLst>
                                        </p:cTn>
                                        <p:tgtEl>
                                          <p:spTgt spid="150"/>
                                        </p:tgtEl>
                                        <p:attrNameLst>
                                          <p:attrName>style.visibility</p:attrName>
                                        </p:attrNameLst>
                                      </p:cBhvr>
                                      <p:to>
                                        <p:strVal val="hidden"/>
                                      </p:to>
                                    </p:set>
                                  </p:childTnLst>
                                </p:cTn>
                              </p:par>
                              <p:par>
                                <p:cTn id="539" presetID="6" presetClass="exit" presetSubtype="32" fill="hold" grpId="1" nodeType="withEffect">
                                  <p:stCondLst>
                                    <p:cond delay="0"/>
                                  </p:stCondLst>
                                  <p:childTnLst>
                                    <p:animEffect transition="out" filter="circle(out)">
                                      <p:cBhvr>
                                        <p:cTn id="540" dur="2000"/>
                                        <p:tgtEl>
                                          <p:spTgt spid="151"/>
                                        </p:tgtEl>
                                      </p:cBhvr>
                                    </p:animEffect>
                                    <p:set>
                                      <p:cBhvr>
                                        <p:cTn id="541" dur="1" fill="hold">
                                          <p:stCondLst>
                                            <p:cond delay="1999"/>
                                          </p:stCondLst>
                                        </p:cTn>
                                        <p:tgtEl>
                                          <p:spTgt spid="151"/>
                                        </p:tgtEl>
                                        <p:attrNameLst>
                                          <p:attrName>style.visibility</p:attrName>
                                        </p:attrNameLst>
                                      </p:cBhvr>
                                      <p:to>
                                        <p:strVal val="hidden"/>
                                      </p:to>
                                    </p:set>
                                  </p:childTnLst>
                                </p:cTn>
                              </p:par>
                              <p:par>
                                <p:cTn id="542" presetID="6" presetClass="exit" presetSubtype="32" fill="hold" grpId="1" nodeType="withEffect">
                                  <p:stCondLst>
                                    <p:cond delay="0"/>
                                  </p:stCondLst>
                                  <p:childTnLst>
                                    <p:animEffect transition="out" filter="circle(out)">
                                      <p:cBhvr>
                                        <p:cTn id="543" dur="2000"/>
                                        <p:tgtEl>
                                          <p:spTgt spid="152"/>
                                        </p:tgtEl>
                                      </p:cBhvr>
                                    </p:animEffect>
                                    <p:set>
                                      <p:cBhvr>
                                        <p:cTn id="544" dur="1" fill="hold">
                                          <p:stCondLst>
                                            <p:cond delay="1999"/>
                                          </p:stCondLst>
                                        </p:cTn>
                                        <p:tgtEl>
                                          <p:spTgt spid="152"/>
                                        </p:tgtEl>
                                        <p:attrNameLst>
                                          <p:attrName>style.visibility</p:attrName>
                                        </p:attrNameLst>
                                      </p:cBhvr>
                                      <p:to>
                                        <p:strVal val="hidden"/>
                                      </p:to>
                                    </p:set>
                                  </p:childTnLst>
                                </p:cTn>
                              </p:par>
                              <p:par>
                                <p:cTn id="545" presetID="6" presetClass="exit" presetSubtype="32" fill="hold" grpId="1" nodeType="withEffect">
                                  <p:stCondLst>
                                    <p:cond delay="0"/>
                                  </p:stCondLst>
                                  <p:childTnLst>
                                    <p:animEffect transition="out" filter="circle(out)">
                                      <p:cBhvr>
                                        <p:cTn id="546" dur="2000"/>
                                        <p:tgtEl>
                                          <p:spTgt spid="153"/>
                                        </p:tgtEl>
                                      </p:cBhvr>
                                    </p:animEffect>
                                    <p:set>
                                      <p:cBhvr>
                                        <p:cTn id="547" dur="1" fill="hold">
                                          <p:stCondLst>
                                            <p:cond delay="1999"/>
                                          </p:stCondLst>
                                        </p:cTn>
                                        <p:tgtEl>
                                          <p:spTgt spid="153"/>
                                        </p:tgtEl>
                                        <p:attrNameLst>
                                          <p:attrName>style.visibility</p:attrName>
                                        </p:attrNameLst>
                                      </p:cBhvr>
                                      <p:to>
                                        <p:strVal val="hidden"/>
                                      </p:to>
                                    </p:set>
                                  </p:childTnLst>
                                </p:cTn>
                              </p:par>
                              <p:par>
                                <p:cTn id="548" presetID="6" presetClass="exit" presetSubtype="32" fill="hold" grpId="1" nodeType="withEffect">
                                  <p:stCondLst>
                                    <p:cond delay="0"/>
                                  </p:stCondLst>
                                  <p:childTnLst>
                                    <p:animEffect transition="out" filter="circle(out)">
                                      <p:cBhvr>
                                        <p:cTn id="549" dur="2000"/>
                                        <p:tgtEl>
                                          <p:spTgt spid="154"/>
                                        </p:tgtEl>
                                      </p:cBhvr>
                                    </p:animEffect>
                                    <p:set>
                                      <p:cBhvr>
                                        <p:cTn id="550" dur="1" fill="hold">
                                          <p:stCondLst>
                                            <p:cond delay="1999"/>
                                          </p:stCondLst>
                                        </p:cTn>
                                        <p:tgtEl>
                                          <p:spTgt spid="154"/>
                                        </p:tgtEl>
                                        <p:attrNameLst>
                                          <p:attrName>style.visibility</p:attrName>
                                        </p:attrNameLst>
                                      </p:cBhvr>
                                      <p:to>
                                        <p:strVal val="hidden"/>
                                      </p:to>
                                    </p:set>
                                  </p:childTnLst>
                                </p:cTn>
                              </p:par>
                              <p:par>
                                <p:cTn id="551" presetID="6" presetClass="exit" presetSubtype="32" fill="hold" grpId="1" nodeType="withEffect">
                                  <p:stCondLst>
                                    <p:cond delay="0"/>
                                  </p:stCondLst>
                                  <p:childTnLst>
                                    <p:animEffect transition="out" filter="circle(out)">
                                      <p:cBhvr>
                                        <p:cTn id="552" dur="2000"/>
                                        <p:tgtEl>
                                          <p:spTgt spid="162"/>
                                        </p:tgtEl>
                                      </p:cBhvr>
                                    </p:animEffect>
                                    <p:set>
                                      <p:cBhvr>
                                        <p:cTn id="553" dur="1" fill="hold">
                                          <p:stCondLst>
                                            <p:cond delay="1999"/>
                                          </p:stCondLst>
                                        </p:cTn>
                                        <p:tgtEl>
                                          <p:spTgt spid="162"/>
                                        </p:tgtEl>
                                        <p:attrNameLst>
                                          <p:attrName>style.visibility</p:attrName>
                                        </p:attrNameLst>
                                      </p:cBhvr>
                                      <p:to>
                                        <p:strVal val="hidden"/>
                                      </p:to>
                                    </p:set>
                                  </p:childTnLst>
                                </p:cTn>
                              </p:par>
                            </p:childTnLst>
                          </p:cTn>
                        </p:par>
                      </p:childTnLst>
                    </p:cTn>
                  </p:par>
                </p:childTnLst>
              </p:cTn>
              <p:nextCondLst>
                <p:cond evt="onClick" delay="0">
                  <p:tgtEl>
                    <p:spTgt spid="77"/>
                  </p:tgtEl>
                </p:cond>
              </p:nextCondLst>
            </p:seq>
          </p:childTnLst>
        </p:cTn>
      </p:par>
    </p:tnLst>
    <p:bldLst>
      <p:bldP spid="78" grpId="0" animBg="1"/>
      <p:bldP spid="78" grpId="1" animBg="1"/>
      <p:bldP spid="79" grpId="0" animBg="1"/>
      <p:bldP spid="79" grpId="1" animBg="1"/>
      <p:bldP spid="87" grpId="0" animBg="1"/>
      <p:bldP spid="87" grpId="1" animBg="1"/>
      <p:bldP spid="88" grpId="0" animBg="1"/>
      <p:bldP spid="88"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33" grpId="0" animBg="1"/>
      <p:bldP spid="133" grpId="1" animBg="1"/>
      <p:bldP spid="134" grpId="0" animBg="1"/>
      <p:bldP spid="134" grpId="1" animBg="1"/>
      <p:bldP spid="135" grpId="0" animBg="1"/>
      <p:bldP spid="135" grpId="1" animBg="1"/>
      <p:bldP spid="136" grpId="0" animBg="1"/>
      <p:bldP spid="136" grpId="1" animBg="1"/>
      <p:bldP spid="137" grpId="0" animBg="1"/>
      <p:bldP spid="137" grpId="1" animBg="1"/>
      <p:bldP spid="138" grpId="0" animBg="1"/>
      <p:bldP spid="138"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4" grpId="0" animBg="1"/>
      <p:bldP spid="144" grpId="1" animBg="1"/>
      <p:bldP spid="145" grpId="0" animBg="1"/>
      <p:bldP spid="145" grpId="1" animBg="1"/>
      <p:bldP spid="146" grpId="0" animBg="1"/>
      <p:bldP spid="146"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5" name="Table 4">
            <a:extLst>
              <a:ext uri="{FF2B5EF4-FFF2-40B4-BE49-F238E27FC236}">
                <a16:creationId xmlns:a16="http://schemas.microsoft.com/office/drawing/2014/main" id="{4724483A-4F88-4146-B591-22689F27D0AC}"/>
              </a:ext>
            </a:extLst>
          </p:cNvPr>
          <p:cNvGraphicFramePr>
            <a:graphicFrameLocks noGrp="1"/>
          </p:cNvGraphicFramePr>
          <p:nvPr>
            <p:extLst>
              <p:ext uri="{D42A27DB-BD31-4B8C-83A1-F6EECF244321}">
                <p14:modId xmlns:p14="http://schemas.microsoft.com/office/powerpoint/2010/main" val="3543781445"/>
              </p:ext>
            </p:extLst>
          </p:nvPr>
        </p:nvGraphicFramePr>
        <p:xfrm>
          <a:off x="0" y="0"/>
          <a:ext cx="12192000" cy="6858000"/>
        </p:xfrm>
        <a:graphic>
          <a:graphicData uri="http://schemas.openxmlformats.org/drawingml/2006/table">
            <a:tbl>
              <a:tblPr firstRow="1" firstCol="1" bandRow="1"/>
              <a:tblGrid>
                <a:gridCol w="1016000">
                  <a:extLst>
                    <a:ext uri="{9D8B030D-6E8A-4147-A177-3AD203B41FA5}">
                      <a16:colId xmlns:a16="http://schemas.microsoft.com/office/drawing/2014/main" val="2156262816"/>
                    </a:ext>
                  </a:extLst>
                </a:gridCol>
                <a:gridCol w="1016000">
                  <a:extLst>
                    <a:ext uri="{9D8B030D-6E8A-4147-A177-3AD203B41FA5}">
                      <a16:colId xmlns:a16="http://schemas.microsoft.com/office/drawing/2014/main" val="2742214517"/>
                    </a:ext>
                  </a:extLst>
                </a:gridCol>
                <a:gridCol w="1016000">
                  <a:extLst>
                    <a:ext uri="{9D8B030D-6E8A-4147-A177-3AD203B41FA5}">
                      <a16:colId xmlns:a16="http://schemas.microsoft.com/office/drawing/2014/main" val="1329038702"/>
                    </a:ext>
                  </a:extLst>
                </a:gridCol>
                <a:gridCol w="1016000">
                  <a:extLst>
                    <a:ext uri="{9D8B030D-6E8A-4147-A177-3AD203B41FA5}">
                      <a16:colId xmlns:a16="http://schemas.microsoft.com/office/drawing/2014/main" val="2667884793"/>
                    </a:ext>
                  </a:extLst>
                </a:gridCol>
                <a:gridCol w="1016000">
                  <a:extLst>
                    <a:ext uri="{9D8B030D-6E8A-4147-A177-3AD203B41FA5}">
                      <a16:colId xmlns:a16="http://schemas.microsoft.com/office/drawing/2014/main" val="425176694"/>
                    </a:ext>
                  </a:extLst>
                </a:gridCol>
                <a:gridCol w="1016000">
                  <a:extLst>
                    <a:ext uri="{9D8B030D-6E8A-4147-A177-3AD203B41FA5}">
                      <a16:colId xmlns:a16="http://schemas.microsoft.com/office/drawing/2014/main" val="3669872011"/>
                    </a:ext>
                  </a:extLst>
                </a:gridCol>
                <a:gridCol w="1016000">
                  <a:extLst>
                    <a:ext uri="{9D8B030D-6E8A-4147-A177-3AD203B41FA5}">
                      <a16:colId xmlns:a16="http://schemas.microsoft.com/office/drawing/2014/main" val="1662897113"/>
                    </a:ext>
                  </a:extLst>
                </a:gridCol>
                <a:gridCol w="1016000">
                  <a:extLst>
                    <a:ext uri="{9D8B030D-6E8A-4147-A177-3AD203B41FA5}">
                      <a16:colId xmlns:a16="http://schemas.microsoft.com/office/drawing/2014/main" val="776490349"/>
                    </a:ext>
                  </a:extLst>
                </a:gridCol>
                <a:gridCol w="1016000">
                  <a:extLst>
                    <a:ext uri="{9D8B030D-6E8A-4147-A177-3AD203B41FA5}">
                      <a16:colId xmlns:a16="http://schemas.microsoft.com/office/drawing/2014/main" val="1384194544"/>
                    </a:ext>
                  </a:extLst>
                </a:gridCol>
                <a:gridCol w="1016000">
                  <a:extLst>
                    <a:ext uri="{9D8B030D-6E8A-4147-A177-3AD203B41FA5}">
                      <a16:colId xmlns:a16="http://schemas.microsoft.com/office/drawing/2014/main" val="311496542"/>
                    </a:ext>
                  </a:extLst>
                </a:gridCol>
                <a:gridCol w="1016000">
                  <a:extLst>
                    <a:ext uri="{9D8B030D-6E8A-4147-A177-3AD203B41FA5}">
                      <a16:colId xmlns:a16="http://schemas.microsoft.com/office/drawing/2014/main" val="424828892"/>
                    </a:ext>
                  </a:extLst>
                </a:gridCol>
                <a:gridCol w="1016000">
                  <a:extLst>
                    <a:ext uri="{9D8B030D-6E8A-4147-A177-3AD203B41FA5}">
                      <a16:colId xmlns:a16="http://schemas.microsoft.com/office/drawing/2014/main" val="1899966502"/>
                    </a:ext>
                  </a:extLst>
                </a:gridCol>
              </a:tblGrid>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1575241"/>
                  </a:ext>
                </a:extLst>
              </a:tr>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41935624"/>
                  </a:ext>
                </a:extLst>
              </a:tr>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2648323"/>
                  </a:ext>
                </a:extLst>
              </a:tr>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K</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2354940421"/>
                  </a:ext>
                </a:extLst>
              </a:tr>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8953724"/>
                  </a:ext>
                </a:extLst>
              </a:tr>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Ờ</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2805531"/>
                  </a:ext>
                </a:extLst>
              </a:tr>
              <a:tr h="857250">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Ẩ</a:t>
                      </a:r>
                      <a:endParaRPr lang="en-US" sz="36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en-US" sz="2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2031621"/>
                  </a:ext>
                </a:extLst>
              </a:tr>
              <a:tr h="857250">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Â</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5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5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37553872"/>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7030A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00B05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descr="A cartoon of a person and a couple of kids&#10;&#10;Description automatically generated">
            <a:extLst>
              <a:ext uri="{FF2B5EF4-FFF2-40B4-BE49-F238E27FC236}">
                <a16:creationId xmlns:a16="http://schemas.microsoft.com/office/drawing/2014/main" id="{0BF6DD8C-541D-457B-8F1D-5A0B07EA8D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9809" y="1152500"/>
            <a:ext cx="5052382" cy="4243211"/>
          </a:xfrm>
          <a:prstGeom prst="rect">
            <a:avLst/>
          </a:prstGeom>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Bồ câu.</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Chiên.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Bò.</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Cả a, b và c đúng.</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 </a:t>
            </a:r>
            <a:r>
              <a:rPr lang="vi-VN" sz="6000" b="1">
                <a:solidFill>
                  <a:srgbClr val="0070C0"/>
                </a:solidFill>
                <a:latin typeface="Verdana" panose="020B0604030504040204" pitchFamily="34" charset="0"/>
                <a:ea typeface="Verdana" panose="020B0604030504040204" pitchFamily="34" charset="0"/>
              </a:rPr>
              <a:t>Đâu là những vật ngưởi ta bán trong Đền thờ?</a:t>
            </a:r>
          </a:p>
        </p:txBody>
      </p:sp>
      <p:grpSp>
        <p:nvGrpSpPr>
          <p:cNvPr id="9" name="Group 33"/>
          <p:cNvGrpSpPr>
            <a:grpSpLocks/>
          </p:cNvGrpSpPr>
          <p:nvPr/>
        </p:nvGrpSpPr>
        <p:grpSpPr bwMode="auto">
          <a:xfrm>
            <a:off x="-48988" y="5347165"/>
            <a:ext cx="12240885" cy="806771"/>
            <a:chOff x="-1896924" y="5255706"/>
            <a:chExt cx="10566931" cy="691512"/>
          </a:xfrm>
          <a:solidFill>
            <a:srgbClr val="00B0F0"/>
          </a:solidFill>
        </p:grpSpPr>
        <p:sp>
          <p:nvSpPr>
            <p:cNvPr id="33" name="Rounded Rectangle 12"/>
            <p:cNvSpPr>
              <a:spLocks noChangeArrowheads="1"/>
            </p:cNvSpPr>
            <p:nvPr/>
          </p:nvSpPr>
          <p:spPr bwMode="auto">
            <a:xfrm>
              <a:off x="-969062" y="525570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Cả a, b và c đúng.</a:t>
              </a:r>
              <a:endPar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5261418"/>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cầu họ cứ tiếp tục làm việc</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en-US" sz="5400" b="1">
                  <a:solidFill>
                    <a:prstClr val="black"/>
                  </a:solidFill>
                  <a:latin typeface="Times New Roman" pitchFamily="18" charset="0"/>
                  <a:cs typeface="Times New Roman" pitchFamily="18" charset="0"/>
                </a:rPr>
                <a:t>Đức Giêsu cùng buôn bán với họ.</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Đổ tung ra và lật nhào bàn ghế của họ.</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Nghiêm cấm họ không được đổi tiền.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Những người đổi tiền bạc, Đức Giêsu đã làm gì?</a:t>
            </a:r>
          </a:p>
        </p:txBody>
      </p:sp>
      <p:grpSp>
        <p:nvGrpSpPr>
          <p:cNvPr id="9" name="Group 33"/>
          <p:cNvGrpSpPr>
            <a:grpSpLocks/>
          </p:cNvGrpSpPr>
          <p:nvPr/>
        </p:nvGrpSpPr>
        <p:grpSpPr bwMode="auto">
          <a:xfrm>
            <a:off x="-48988" y="3638726"/>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Đổ tung ra và lật nhào bàn ghế của họ.</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624496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itchFamily="18" charset="0"/>
                  <a:cs typeface="Times New Roman" pitchFamily="18" charset="0"/>
                </a:rPr>
                <a:t>Lễ Vượt Qua.</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Lễ Cung Hiến Đền Thờ.</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Lễ Ngũ Tuần.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6000" b="1">
                <a:solidFill>
                  <a:srgbClr val="0070C0"/>
                </a:solidFill>
                <a:latin typeface="Verdana" panose="020B0604030504040204" pitchFamily="34" charset="0"/>
                <a:ea typeface="Verdana" panose="020B0604030504040204" pitchFamily="34" charset="0"/>
              </a:rPr>
              <a:t>Đức Giêsu lên Đền thờ Giêrusalem vào dịp lễ nào?</a:t>
            </a:r>
            <a:endParaRPr lang="vi-VN" sz="60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500858"/>
            <a:ext cx="12240885" cy="806740"/>
            <a:chOff x="-1896924" y="5429899"/>
            <a:chExt cx="10566931" cy="691491"/>
          </a:xfrm>
          <a:solidFill>
            <a:srgbClr val="00B0F0"/>
          </a:solidFill>
        </p:grpSpPr>
        <p:sp>
          <p:nvSpPr>
            <p:cNvPr id="33" name="Rounded Rectangle 12"/>
            <p:cNvSpPr>
              <a:spLocks noChangeArrowheads="1"/>
            </p:cNvSpPr>
            <p:nvPr/>
          </p:nvSpPr>
          <p:spPr bwMode="auto">
            <a:xfrm>
              <a:off x="-969062" y="542989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Lễ Vượt Qua.</a:t>
              </a:r>
            </a:p>
          </p:txBody>
        </p:sp>
        <p:sp>
          <p:nvSpPr>
            <p:cNvPr id="19" name="AutoShape 46"/>
            <p:cNvSpPr>
              <a:spLocks noChangeArrowheads="1"/>
            </p:cNvSpPr>
            <p:nvPr/>
          </p:nvSpPr>
          <p:spPr bwMode="auto">
            <a:xfrm>
              <a:off x="-1896924" y="5435590"/>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
        <p:nvSpPr>
          <p:cNvPr id="23" name="Rounded Rectangle 12">
            <a:extLst>
              <a:ext uri="{FF2B5EF4-FFF2-40B4-BE49-F238E27FC236}">
                <a16:creationId xmlns:a16="http://schemas.microsoft.com/office/drawing/2014/main" id="{78783D0F-496B-4692-9C9E-F03B5C64D354}"/>
              </a:ext>
            </a:extLst>
          </p:cNvPr>
          <p:cNvSpPr>
            <a:spLocks noChangeArrowheads="1"/>
          </p:cNvSpPr>
          <p:nvPr/>
        </p:nvSpPr>
        <p:spPr bwMode="auto">
          <a:xfrm>
            <a:off x="1025860" y="2748644"/>
            <a:ext cx="11166037" cy="8001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Lễ Lều.</a:t>
            </a:r>
          </a:p>
        </p:txBody>
      </p:sp>
    </p:spTree>
    <p:extLst>
      <p:ext uri="{BB962C8B-B14F-4D97-AF65-F5344CB8AC3E}">
        <p14:creationId xmlns:p14="http://schemas.microsoft.com/office/powerpoint/2010/main" val="1287539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Gần đến lễ Vượt Qua của người Do-thái, Đức Giê-su lên thành Giê-ru-sa-lem. </a:t>
            </a:r>
          </a:p>
        </p:txBody>
      </p:sp>
      <p:sp>
        <p:nvSpPr>
          <p:cNvPr id="8" name="TextBox 7">
            <a:extLst>
              <a:ext uri="{FF2B5EF4-FFF2-40B4-BE49-F238E27FC236}">
                <a16:creationId xmlns:a16="http://schemas.microsoft.com/office/drawing/2014/main" id="{53D1A515-5A14-4D60-B4DD-51DDF5EC02A1}"/>
              </a:ext>
            </a:extLst>
          </p:cNvPr>
          <p:cNvSpPr txBox="1"/>
          <p:nvPr/>
        </p:nvSpPr>
        <p:spPr>
          <a:xfrm>
            <a:off x="0" y="10355"/>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THÁNH GIO-AN ✠</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itchFamily="18" charset="0"/>
                  <a:cs typeface="Times New Roman" pitchFamily="18" charset="0"/>
                </a:rPr>
                <a:t>Đạo Do thái.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Đền thờ do vua Salomon xây dựng.</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179388" marR="0" lvl="0" algn="l"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Chính thân thể Người.</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600" b="1">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6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6600" b="1">
                <a:solidFill>
                  <a:srgbClr val="0070C0"/>
                </a:solidFill>
                <a:latin typeface="Verdana" panose="020B0604030504040204" pitchFamily="34" charset="0"/>
                <a:ea typeface="Verdana" panose="020B0604030504040204" pitchFamily="34" charset="0"/>
              </a:rPr>
              <a:t>Đền thờ Đức Giêsu muốn nói ở đây là gì?</a:t>
            </a:r>
            <a:endParaRPr lang="vi-VN" sz="66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52621"/>
            <a:ext cx="12240885" cy="806788"/>
            <a:chOff x="-1896924" y="4689646"/>
            <a:chExt cx="10566931" cy="691523"/>
          </a:xfrm>
          <a:solidFill>
            <a:srgbClr val="00B0F0"/>
          </a:solidFill>
        </p:grpSpPr>
        <p:sp>
          <p:nvSpPr>
            <p:cNvPr id="33" name="Rounded Rectangle 12"/>
            <p:cNvSpPr>
              <a:spLocks noChangeArrowheads="1"/>
            </p:cNvSpPr>
            <p:nvPr/>
          </p:nvSpPr>
          <p:spPr bwMode="auto">
            <a:xfrm>
              <a:off x="-969062" y="468964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Chính thân thể Người.</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p>
          </p:txBody>
        </p:sp>
      </p:grpSp>
      <p:sp>
        <p:nvSpPr>
          <p:cNvPr id="23" name="Rounded Rectangle 12">
            <a:extLst>
              <a:ext uri="{FF2B5EF4-FFF2-40B4-BE49-F238E27FC236}">
                <a16:creationId xmlns:a16="http://schemas.microsoft.com/office/drawing/2014/main" id="{78783D0F-496B-4692-9C9E-F03B5C64D354}"/>
              </a:ext>
            </a:extLst>
          </p:cNvPr>
          <p:cNvSpPr>
            <a:spLocks noChangeArrowheads="1"/>
          </p:cNvSpPr>
          <p:nvPr/>
        </p:nvSpPr>
        <p:spPr bwMode="auto">
          <a:xfrm>
            <a:off x="1025860" y="2748644"/>
            <a:ext cx="11166037" cy="8001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Đền thờ tại thành Giêrusalem.</a:t>
            </a:r>
          </a:p>
        </p:txBody>
      </p:sp>
    </p:spTree>
    <p:extLst>
      <p:ext uri="{BB962C8B-B14F-4D97-AF65-F5344CB8AC3E}">
        <p14:creationId xmlns:p14="http://schemas.microsoft.com/office/powerpoint/2010/main" val="4065277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6563" y="-118509"/>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252375" y="1276587"/>
            <a:ext cx="6312177" cy="3256404"/>
          </a:xfrm>
          <a:prstGeom prst="rect">
            <a:avLst/>
          </a:prstGeom>
          <a:noFill/>
        </p:spPr>
        <p:txBody>
          <a:bodyPr wrap="square">
            <a:spAutoFit/>
          </a:bodyPr>
          <a:lstStyle/>
          <a:p>
            <a:pPr lvl="0" algn="ctr">
              <a:lnSpc>
                <a:spcPct val="107000"/>
              </a:lnSpc>
              <a:spcAft>
                <a:spcPts val="800"/>
              </a:spcAft>
              <a:defRPr/>
            </a:pPr>
            <a:r>
              <a:rPr lang="en-US" sz="6600" b="1">
                <a:solidFill>
                  <a:schemeClr val="bg1"/>
                </a:solidFill>
                <a:latin typeface="Verdana" panose="020B0604030504040204" pitchFamily="34" charset="0"/>
                <a:ea typeface="Verdana" panose="020B0604030504040204" pitchFamily="34" charset="0"/>
                <a:cs typeface="Times New Roman" panose="02020603050405020304" pitchFamily="18" charset="0"/>
              </a:rPr>
              <a:t>Em làm gì để giữ tâm hồn thanh sạch?</a:t>
            </a:r>
            <a:endParaRPr kumimoji="0" lang="en-US" sz="6600" b="1" i="0" u="none" strike="noStrike" kern="1200" cap="none" spc="0" normalizeH="0" baseline="0" noProof="0" dirty="0">
              <a:ln>
                <a:noFill/>
              </a:ln>
              <a:solidFill>
                <a:schemeClr val="bg1"/>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Người thấy trong Đền Thờ có những kẻ bán chiên, bò, bồ câu, và những người đang ngồi đổi tiền. Người liền lấy dây làm roi mà xua đuổi tất cả chiên cũng như bò, ra khỏi Đền Thờ ; </a:t>
            </a:r>
            <a:endParaRPr lang="en-US" sz="6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239203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5800" b="1">
                <a:latin typeface="Verdana" panose="020B0604030504040204" pitchFamily="34" charset="0"/>
                <a:ea typeface="Verdana" panose="020B0604030504040204" pitchFamily="34" charset="0"/>
                <a:cs typeface="Times New Roman" panose="02020603050405020304" pitchFamily="18" charset="0"/>
              </a:rPr>
              <a:t>còn tiền của những người đổi bạc, Người đổ tung ra, và lật nhào bàn ghế của họ. Người nói với những kẻ bán bồ câu : “Đem tất cả những thứ này ra khỏi đây, đừng biến nhà Cha tôi thành nơi buôn bán.”</a:t>
            </a:r>
            <a:endParaRPr lang="en-US" sz="58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6375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Các môn đệ của Người nhớ lại lời đã chép trong Kinh Thánh : Vì nhiệt tâm lo việc nhà Chúa, mà tôi đây sẽ phải thiệt thân.</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931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Người Do-thái hỏi Đức Giê-su : “Ông lấy dấu lạ nào chứng tỏ cho chúng tôi thấy là ông có quyền làm như thế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3615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Đức Giê-su đáp : “Các ông cứ phá huỷ Đền Thờ này đi ; nội ba ngày, tôi sẽ xây dựng lại.”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4022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Người Do-thái nói : “Đền Thờ này phải mất bốn mươi sáu năm mới xây xong, thế mà nội trong ba ngày ông xây lại được sao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759995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Nhưng Đền Thờ Đức Giê-su muốn nói ở đây là chính thân thể Người.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41080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907</Words>
  <Application>Microsoft Office PowerPoint</Application>
  <PresentationFormat>Widescreen</PresentationFormat>
  <Paragraphs>214</Paragraphs>
  <Slides>21</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Người thấy trong Đền Thờ có những kẻ bán chiên, bò, bồ câu, và những người đang ngồi đổi tiền. Người liền lấy dây làm roi mà xua đuổi tất cả chiên cũng như bò, ra khỏi Đền Thờ ; </vt:lpstr>
      <vt:lpstr>còn tiền của những người đổi bạc, Người đổ tung ra, và lật nhào bàn ghế của họ. Người nói với những kẻ bán bồ câu : “Đem tất cả những thứ này ra khỏi đây, đừng biến nhà Cha tôi thành nơi buôn bán.”</vt:lpstr>
      <vt:lpstr>Các môn đệ của Người nhớ lại lời đã chép trong Kinh Thánh : Vì nhiệt tâm lo việc nhà Chúa, mà tôi đây sẽ phải thiệt thân.</vt:lpstr>
      <vt:lpstr>Người Do-thái hỏi Đức Giê-su : “Ông lấy dấu lạ nào chứng tỏ cho chúng tôi thấy là ông có quyền làm như thế ?”</vt:lpstr>
      <vt:lpstr>Đức Giê-su đáp : “Các ông cứ phá huỷ Đền Thờ này đi ; nội ba ngày, tôi sẽ xây dựng lại.”</vt:lpstr>
      <vt:lpstr>Người Do-thái nói : “Đền Thờ này phải mất bốn mươi sáu năm mới xây xong, thế mà nội trong ba ngày ông xây lại được sao ?”</vt:lpstr>
      <vt:lpstr>Nhưng Đền Thờ Đức Giê-su muốn nói ở đây là chính thân thể Người.</vt:lpstr>
      <vt:lpstr>Vậy, khi Người từ cõi chết trỗi dậy, các môn đệ nhớ lại Người đã nói điều đó, họ tin vào Kinh Thánh và lời Đức Giê-su đã nói.</vt:lpstr>
      <vt:lpstr>Trong lúc Đức Giê-su ở Giê-ru-sa-lem vào dịp lễ Vượt Qua, có nhiều kẻ tin vào danh Người bởi đã chứng kiến các dấu lạ Người làm.</vt:lpstr>
      <vt:lpstr>Nhưng chính Đức Giê-su không tin họ, vì Người biết họ hết thảy, và không cần ai làm chứng về con người. Quả thật, chính Người biết có gì trong lòng con người.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18</cp:revision>
  <dcterms:created xsi:type="dcterms:W3CDTF">2021-02-25T01:31:24Z</dcterms:created>
  <dcterms:modified xsi:type="dcterms:W3CDTF">2024-03-02T03:12:53Z</dcterms:modified>
</cp:coreProperties>
</file>