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61" r:id="rId4"/>
    <p:sldId id="356" r:id="rId5"/>
    <p:sldId id="358" r:id="rId6"/>
    <p:sldId id="359" r:id="rId7"/>
    <p:sldId id="360" r:id="rId8"/>
    <p:sldId id="362" r:id="rId9"/>
    <p:sldId id="363" r:id="rId10"/>
    <p:sldId id="364" r:id="rId11"/>
    <p:sldId id="365" r:id="rId12"/>
    <p:sldId id="367" r:id="rId13"/>
    <p:sldId id="366" r:id="rId14"/>
    <p:sldId id="293" r:id="rId15"/>
    <p:sldId id="296" r:id="rId16"/>
    <p:sldId id="327" r:id="rId17"/>
    <p:sldId id="260" r:id="rId18"/>
    <p:sldId id="308" r:id="rId19"/>
    <p:sldId id="368" r:id="rId20"/>
    <p:sldId id="369" r:id="rId21"/>
    <p:sldId id="370" r:id="rId22"/>
    <p:sldId id="357" r:id="rId2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D055B-2040-4719-9E0C-C4EC5315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7C784-865F-49E0-A088-13E31544B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57049-06D2-42D3-B20D-8F829C1D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3C1AA-D5F2-4D0C-82A1-843EC0FB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B4286-B407-4552-B581-4069B4BE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008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A1F9-1156-4FEA-9168-5227A1EC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B4BAC-DBF6-44D1-99E7-854460AB2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A8FA5-E359-4A22-8021-65987F55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657E6-C7A0-4A8C-A4A1-30E45B834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630BB-BE3A-44C2-8B74-3C95A532C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884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91465A-479B-4CEB-A45D-2326F1E8B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CFA3D-4671-4E17-AFF3-78D5E029E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FC085-9A08-439F-8E6F-92B9223B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AEC42-DA53-46DE-8D33-FA14B3C4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8D65B-CDEB-4A08-B41A-A1DC85A5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519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4132-C7DE-4D31-B251-9103CF3B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4EFD2-93D1-48AA-86D5-04D0ED7C3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06C5E-BF8D-4753-A5AC-079FDC21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D66C5-ED9D-4BE5-B55F-05ED056B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27224-8C3D-42E9-A1D5-2A3608D9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889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FE67E-E211-4E0D-AE44-F6D03214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1D716-D928-4D6A-BFCF-935CF9F39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0F1B5-A8B2-4E53-9195-E32737E2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8B0CC-7179-422D-80B4-CC463DAA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2A323-82BE-44E2-AC19-C880A03B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575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CE460-285B-411E-96C2-8339CD8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3E7A3-EE5B-4039-BE3A-D65F448D0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D7E96-CCB7-416F-B35C-B6FC4243C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84DE8-1F38-4233-85CC-6592D547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387E3-0703-4669-AE5D-747BD477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A8C43-8F32-4E38-97C3-DA325A4E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313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4EEF-C2E4-4AA8-82A7-DB519BCC2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EAE9F-FDD3-4EE7-AB40-6F4F04B60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3C9A8-B317-46E4-A9F5-616300413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45E9EC-292B-4D17-ADA6-77390E0F5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0E2D3-9040-463E-8AFF-65ABD8DA8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1F50F-17DD-4CFA-ABB7-AE75E561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ABBEDD-E7C3-43A8-8B33-DE5DE378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0D7C3-EC27-4EF5-85C6-682DBC36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349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F8EE9-40FE-47A8-B5F7-A343D26B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92720A-9D71-4FC0-A5E8-00581177B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5BFF7-A3EA-4CFC-9019-624827B1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07042-920E-4DF2-8268-46BBF06FE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39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EEB07F-F4DD-44B5-A477-8DBEAC4D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28484-DF9C-4E6E-8882-D66E2CB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BA7B6-6C95-475B-9B83-EF657D38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376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CF31-F2A7-4013-BAF3-EEC83CA89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70E0-5FA5-42B5-B56B-964D037F4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AC0C3-9682-47FE-9685-EAB164628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13ABE-D911-4903-B7CC-C214FA4E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24245-286A-4819-8913-FDD9F70B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FE598-9762-42E5-BF9E-73449A1D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443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A9CF-BB1A-47B4-B56E-C61025AE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6216A-B13B-4E10-ADA5-964A9D220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1B3E9-E853-4421-9F98-5C139F0B5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33AEA-AF81-404C-95D0-79358895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6404E-2990-482F-937D-BFFB6803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751A7-7440-421D-B369-6E825F49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918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EB4A0-5D08-4933-B372-657E7AAB1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CFEAB-BE9D-4950-81F5-F9CC0E9B4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3201-6491-4AA0-AB12-76EEA70A2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2345-1F80-4A83-9F0D-39A62125D8C8}" type="datetimeFigureOut">
              <a:rPr lang="vi-VN" smtClean="0"/>
              <a:t>24/02/2024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BE41E-3DC1-4D41-B76F-05E77B0A3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DA048-1D53-4746-8587-BF7BE8445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A0D2-18EF-4CC9-9F25-E1169BE27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472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II MÙA CHAY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7030A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SÁM HỐI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ĂN NĂN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Bỗng có một đám mây bao phủ các ông. Và từ đám mây, có tiếng phán rằng: “Đây là Con Ta yêu dấu, hãy vâng nghe lời Người.”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75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chợt nhìn quanh, thì không thấy ai nữa, chỉ còn Đức Giê-su với các ông mà thôi.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104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Ở trên núi xuống, Đức Giê-su truyền cho các ông không được kể lại cho ai nghe những điều vừa thấy, trước khi Con Người từ cõi chết sống lại. 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3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tuân lệnh đó, nhưng vẫn bàn hỏi nhau xem câu “từ cõi chết sống lại” nghĩa là gì.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7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MỘT TRONG HAI NGƯỜI CON ÔNG DÊ-BÊ-ĐÊ ĐƯỢC CHÚA GIÊ-SU DẪN ĐI CÙNG NGƯỜI LÊN NÚI.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600212"/>
              </p:ext>
            </p:extLst>
          </p:nvPr>
        </p:nvGraphicFramePr>
        <p:xfrm>
          <a:off x="1659835" y="70948"/>
          <a:ext cx="8497960" cy="4809168"/>
        </p:xfrm>
        <a:graphic>
          <a:graphicData uri="http://schemas.openxmlformats.org/drawingml/2006/table">
            <a:tbl>
              <a:tblPr firstRow="1" firstCol="1" bandRow="1"/>
              <a:tblGrid>
                <a:gridCol w="849796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1515554120"/>
                    </a:ext>
                  </a:extLst>
                </a:gridCol>
              </a:tblGrid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87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839D9A5-C926-4894-8341-06DF75BE2878}"/>
              </a:ext>
            </a:extLst>
          </p:cNvPr>
          <p:cNvSpPr/>
          <p:nvPr/>
        </p:nvSpPr>
        <p:spPr>
          <a:xfrm>
            <a:off x="0" y="502966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 PHỤC CHÚA GIÊ-SU TRỞ NÊN NHƯ THẾ NÀO SAU KHI NGƯỜI BIẾN HÌNH?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58D5D0-3132-40B7-AB07-6359C3FDD2B7}"/>
              </a:ext>
            </a:extLst>
          </p:cNvPr>
          <p:cNvSpPr/>
          <p:nvPr/>
        </p:nvSpPr>
        <p:spPr>
          <a:xfrm>
            <a:off x="4383" y="502337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MỘT TRONG HAI NGÔN SỨ HIỆN RA ĐÀM ĐẠO VỚI CHÚA GIÊ-SU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A2A5ED-F41F-4B12-BF52-32880B34EC46}"/>
              </a:ext>
            </a:extLst>
          </p:cNvPr>
          <p:cNvSpPr/>
          <p:nvPr/>
        </p:nvSpPr>
        <p:spPr>
          <a:xfrm>
            <a:off x="-7239" y="502015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TIẾNG CHÚA CHA PHÁN TỪ TRỜI NHẮC CON NGƯỜI PHẢI NHƯ THẾ NÀO VỚI CHÚA GIÊ-SU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0C6E16-84D3-4FB7-9B75-C9396B76C4D4}"/>
              </a:ext>
            </a:extLst>
          </p:cNvPr>
          <p:cNvSpPr/>
          <p:nvPr/>
        </p:nvSpPr>
        <p:spPr>
          <a:xfrm>
            <a:off x="4383" y="501726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LÀ NGƯỜI CON NHƯ THẾ NÀO VỚI CHÚA CHA?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971C4B-D96F-4DDA-854F-7C040961CD3B}"/>
              </a:ext>
            </a:extLst>
          </p:cNvPr>
          <p:cNvSpPr/>
          <p:nvPr/>
        </p:nvSpPr>
        <p:spPr>
          <a:xfrm>
            <a:off x="3225" y="501080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 SỨ 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ĐÀM ĐẠO VỚI CHÚA GIÊ-SU VÀ LÀ NGƯỜI DẪN DÂN DO THÁI RA KHỎI AI CẬP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847F6E5-283B-4ED6-9AD3-EF965ADE1C2E}"/>
              </a:ext>
            </a:extLst>
          </p:cNvPr>
          <p:cNvSpPr/>
          <p:nvPr/>
        </p:nvSpPr>
        <p:spPr>
          <a:xfrm>
            <a:off x="7239" y="503594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 ĐƯỢC KỂ LẠI CHO AI NGHE NHỮNG ĐIỀU VỪA THẤY, TRƯỚC KHI CON NGƯỜI TỪ CÕI CHẾT … …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F20CB-B133-4372-9C7F-8790BCCC5A34}"/>
              </a:ext>
            </a:extLst>
          </p:cNvPr>
          <p:cNvSpPr/>
          <p:nvPr/>
        </p:nvSpPr>
        <p:spPr>
          <a:xfrm>
            <a:off x="1659835" y="754451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96900A-F6CD-48C6-B952-81778CF0FEC5}"/>
              </a:ext>
            </a:extLst>
          </p:cNvPr>
          <p:cNvSpPr/>
          <p:nvPr/>
        </p:nvSpPr>
        <p:spPr>
          <a:xfrm>
            <a:off x="2509435" y="755034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97D457-C6E4-403D-AEE7-8EAAFE4062BD}"/>
              </a:ext>
            </a:extLst>
          </p:cNvPr>
          <p:cNvSpPr/>
          <p:nvPr/>
        </p:nvSpPr>
        <p:spPr>
          <a:xfrm>
            <a:off x="3359035" y="754451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76ECB6-139A-4A44-81DC-CD77D947F796}"/>
              </a:ext>
            </a:extLst>
          </p:cNvPr>
          <p:cNvSpPr/>
          <p:nvPr/>
        </p:nvSpPr>
        <p:spPr>
          <a:xfrm>
            <a:off x="4208635" y="754451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8709DE7-7810-4247-B049-2EAAA8D4224C}"/>
              </a:ext>
            </a:extLst>
          </p:cNvPr>
          <p:cNvSpPr/>
          <p:nvPr/>
        </p:nvSpPr>
        <p:spPr>
          <a:xfrm>
            <a:off x="5059215" y="754451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69FC4DD-F5EA-4268-9CA9-FEABA70513D4}"/>
              </a:ext>
            </a:extLst>
          </p:cNvPr>
          <p:cNvSpPr/>
          <p:nvPr/>
        </p:nvSpPr>
        <p:spPr>
          <a:xfrm>
            <a:off x="5908815" y="759398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E0DB8A1-92E7-4F0D-892A-E35B3ED49AE3}"/>
              </a:ext>
            </a:extLst>
          </p:cNvPr>
          <p:cNvSpPr/>
          <p:nvPr/>
        </p:nvSpPr>
        <p:spPr>
          <a:xfrm>
            <a:off x="6757925" y="754406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E4D551B-C8AE-4657-B563-787912F4E79E}"/>
              </a:ext>
            </a:extLst>
          </p:cNvPr>
          <p:cNvSpPr/>
          <p:nvPr/>
        </p:nvSpPr>
        <p:spPr>
          <a:xfrm>
            <a:off x="7608505" y="754451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81B204F-024C-4A0F-BCE4-206C399A0424}"/>
              </a:ext>
            </a:extLst>
          </p:cNvPr>
          <p:cNvSpPr/>
          <p:nvPr/>
        </p:nvSpPr>
        <p:spPr>
          <a:xfrm>
            <a:off x="8458350" y="754406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215D22B-91CE-45D9-ACA1-061267BB079F}"/>
              </a:ext>
            </a:extLst>
          </p:cNvPr>
          <p:cNvSpPr/>
          <p:nvPr/>
        </p:nvSpPr>
        <p:spPr>
          <a:xfrm>
            <a:off x="2509435" y="7036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444AC54-7F51-4C1C-B9AE-98C03F6E857F}"/>
              </a:ext>
            </a:extLst>
          </p:cNvPr>
          <p:cNvSpPr/>
          <p:nvPr/>
        </p:nvSpPr>
        <p:spPr>
          <a:xfrm>
            <a:off x="3359035" y="70948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0A71B5D-FB9D-4C5E-9AC5-23AC8F525BD7}"/>
              </a:ext>
            </a:extLst>
          </p:cNvPr>
          <p:cNvSpPr/>
          <p:nvPr/>
        </p:nvSpPr>
        <p:spPr>
          <a:xfrm>
            <a:off x="4208635" y="7036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F6C3CAA-5B68-4EA0-9335-64A850E9DAF6}"/>
              </a:ext>
            </a:extLst>
          </p:cNvPr>
          <p:cNvSpPr/>
          <p:nvPr/>
        </p:nvSpPr>
        <p:spPr>
          <a:xfrm>
            <a:off x="5058235" y="7036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1E7516D-CA4F-4DDE-A79B-CAA25626C7A9}"/>
              </a:ext>
            </a:extLst>
          </p:cNvPr>
          <p:cNvSpPr/>
          <p:nvPr/>
        </p:nvSpPr>
        <p:spPr>
          <a:xfrm>
            <a:off x="5908815" y="7036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531C52D-3309-4AA2-89D8-CF2EDBEA63EF}"/>
              </a:ext>
            </a:extLst>
          </p:cNvPr>
          <p:cNvSpPr/>
          <p:nvPr/>
        </p:nvSpPr>
        <p:spPr>
          <a:xfrm>
            <a:off x="6758415" y="75312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12AAB09-6318-4DFB-9CAF-09D6BF1DADFC}"/>
              </a:ext>
            </a:extLst>
          </p:cNvPr>
          <p:cNvSpPr/>
          <p:nvPr/>
        </p:nvSpPr>
        <p:spPr>
          <a:xfrm>
            <a:off x="7607525" y="70320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3F93834-327E-46B2-96DA-3B7963C9AB9B}"/>
              </a:ext>
            </a:extLst>
          </p:cNvPr>
          <p:cNvSpPr/>
          <p:nvPr/>
        </p:nvSpPr>
        <p:spPr>
          <a:xfrm>
            <a:off x="4210228" y="1443439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52F67D-E57B-44D7-998F-C7B28EE1DBD6}"/>
              </a:ext>
            </a:extLst>
          </p:cNvPr>
          <p:cNvSpPr/>
          <p:nvPr/>
        </p:nvSpPr>
        <p:spPr>
          <a:xfrm>
            <a:off x="5059828" y="1444022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06C8A95-6ED2-4D6C-85A5-B8C1D52CD7B6}"/>
              </a:ext>
            </a:extLst>
          </p:cNvPr>
          <p:cNvSpPr/>
          <p:nvPr/>
        </p:nvSpPr>
        <p:spPr>
          <a:xfrm>
            <a:off x="5909428" y="1443439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704F8D-2C6E-4BBD-855D-2174BC5AEA18}"/>
              </a:ext>
            </a:extLst>
          </p:cNvPr>
          <p:cNvSpPr/>
          <p:nvPr/>
        </p:nvSpPr>
        <p:spPr>
          <a:xfrm>
            <a:off x="6759028" y="1443439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6A3D1D5-20A4-46D9-8055-A55005F99FC5}"/>
              </a:ext>
            </a:extLst>
          </p:cNvPr>
          <p:cNvSpPr/>
          <p:nvPr/>
        </p:nvSpPr>
        <p:spPr>
          <a:xfrm>
            <a:off x="7609608" y="1443439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A1392F0-B393-4432-AAE8-8ABAA5C90214}"/>
              </a:ext>
            </a:extLst>
          </p:cNvPr>
          <p:cNvSpPr/>
          <p:nvPr/>
        </p:nvSpPr>
        <p:spPr>
          <a:xfrm>
            <a:off x="8459208" y="1448386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6F0D7F8-34D0-47E9-9CE2-FE58F6FC6882}"/>
              </a:ext>
            </a:extLst>
          </p:cNvPr>
          <p:cNvSpPr/>
          <p:nvPr/>
        </p:nvSpPr>
        <p:spPr>
          <a:xfrm>
            <a:off x="9308318" y="1443394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6D10E5-8F39-4E2F-AE26-71D0FEC9D1CE}"/>
              </a:ext>
            </a:extLst>
          </p:cNvPr>
          <p:cNvSpPr/>
          <p:nvPr/>
        </p:nvSpPr>
        <p:spPr>
          <a:xfrm>
            <a:off x="3360199" y="212190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B3AEA6-C308-420E-931F-445FF74BC588}"/>
              </a:ext>
            </a:extLst>
          </p:cNvPr>
          <p:cNvSpPr/>
          <p:nvPr/>
        </p:nvSpPr>
        <p:spPr>
          <a:xfrm>
            <a:off x="4209799" y="2122488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25C761-0230-4BC6-8F98-0B46EA558F2E}"/>
              </a:ext>
            </a:extLst>
          </p:cNvPr>
          <p:cNvSpPr/>
          <p:nvPr/>
        </p:nvSpPr>
        <p:spPr>
          <a:xfrm>
            <a:off x="5059399" y="212190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AFE8E11-A83F-4118-B84A-BED5F6530FFF}"/>
              </a:ext>
            </a:extLst>
          </p:cNvPr>
          <p:cNvSpPr/>
          <p:nvPr/>
        </p:nvSpPr>
        <p:spPr>
          <a:xfrm>
            <a:off x="5908999" y="212190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38BB17-4B32-498E-B179-FC2F75FA09E2}"/>
              </a:ext>
            </a:extLst>
          </p:cNvPr>
          <p:cNvSpPr/>
          <p:nvPr/>
        </p:nvSpPr>
        <p:spPr>
          <a:xfrm>
            <a:off x="6759579" y="212190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4D027AA-F1A8-4432-8942-9F1F1BEF6825}"/>
              </a:ext>
            </a:extLst>
          </p:cNvPr>
          <p:cNvSpPr/>
          <p:nvPr/>
        </p:nvSpPr>
        <p:spPr>
          <a:xfrm>
            <a:off x="7609179" y="2126852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D78EEE8-2DB0-47F8-B439-6C788AE090A3}"/>
              </a:ext>
            </a:extLst>
          </p:cNvPr>
          <p:cNvSpPr/>
          <p:nvPr/>
        </p:nvSpPr>
        <p:spPr>
          <a:xfrm>
            <a:off x="8458289" y="2121860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60B39D2-FB30-402F-9394-CBAE6765FE9D}"/>
              </a:ext>
            </a:extLst>
          </p:cNvPr>
          <p:cNvSpPr/>
          <p:nvPr/>
        </p:nvSpPr>
        <p:spPr>
          <a:xfrm>
            <a:off x="9308869" y="212190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B192C5-8495-4ADE-A17F-19F2482BA8B4}"/>
              </a:ext>
            </a:extLst>
          </p:cNvPr>
          <p:cNvSpPr/>
          <p:nvPr/>
        </p:nvSpPr>
        <p:spPr>
          <a:xfrm>
            <a:off x="4204983" y="281089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FD43D0F-B99E-4B02-B9EA-D33DE62C01BC}"/>
              </a:ext>
            </a:extLst>
          </p:cNvPr>
          <p:cNvSpPr/>
          <p:nvPr/>
        </p:nvSpPr>
        <p:spPr>
          <a:xfrm>
            <a:off x="5054583" y="2811476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FBF475D-856E-4DA4-B670-22E249E2433A}"/>
              </a:ext>
            </a:extLst>
          </p:cNvPr>
          <p:cNvSpPr/>
          <p:nvPr/>
        </p:nvSpPr>
        <p:spPr>
          <a:xfrm>
            <a:off x="5904183" y="281089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ECA93C9-B767-4921-A90E-C8A26A3E2882}"/>
              </a:ext>
            </a:extLst>
          </p:cNvPr>
          <p:cNvSpPr/>
          <p:nvPr/>
        </p:nvSpPr>
        <p:spPr>
          <a:xfrm>
            <a:off x="6753783" y="281089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6B1034-178B-408C-8D8D-EF14862385C5}"/>
              </a:ext>
            </a:extLst>
          </p:cNvPr>
          <p:cNvSpPr/>
          <p:nvPr/>
        </p:nvSpPr>
        <p:spPr>
          <a:xfrm>
            <a:off x="7604363" y="281089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61D00EC-897A-4535-9DE1-671459733CA4}"/>
              </a:ext>
            </a:extLst>
          </p:cNvPr>
          <p:cNvSpPr/>
          <p:nvPr/>
        </p:nvSpPr>
        <p:spPr>
          <a:xfrm>
            <a:off x="8453963" y="2815840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AFBC89D-043D-4D0D-A1AE-CD81D74B4DE4}"/>
              </a:ext>
            </a:extLst>
          </p:cNvPr>
          <p:cNvSpPr/>
          <p:nvPr/>
        </p:nvSpPr>
        <p:spPr>
          <a:xfrm>
            <a:off x="3355383" y="351062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097AEBD-494F-4772-9214-19D9D0905AA0}"/>
              </a:ext>
            </a:extLst>
          </p:cNvPr>
          <p:cNvSpPr/>
          <p:nvPr/>
        </p:nvSpPr>
        <p:spPr>
          <a:xfrm>
            <a:off x="4204983" y="3511208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4FB643F-22B6-478F-AA2F-803E4E909DA1}"/>
              </a:ext>
            </a:extLst>
          </p:cNvPr>
          <p:cNvSpPr/>
          <p:nvPr/>
        </p:nvSpPr>
        <p:spPr>
          <a:xfrm>
            <a:off x="5054583" y="351062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C72D00C-5255-4E05-B458-15AE55CFFA47}"/>
              </a:ext>
            </a:extLst>
          </p:cNvPr>
          <p:cNvSpPr/>
          <p:nvPr/>
        </p:nvSpPr>
        <p:spPr>
          <a:xfrm>
            <a:off x="5904183" y="351062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F289B83-BBB6-455F-ABA9-5D8EC60ACD91}"/>
              </a:ext>
            </a:extLst>
          </p:cNvPr>
          <p:cNvSpPr/>
          <p:nvPr/>
        </p:nvSpPr>
        <p:spPr>
          <a:xfrm>
            <a:off x="6754763" y="3510625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15CE64E-2C44-410A-A3D3-9BAE29C5A1A6}"/>
              </a:ext>
            </a:extLst>
          </p:cNvPr>
          <p:cNvSpPr/>
          <p:nvPr/>
        </p:nvSpPr>
        <p:spPr>
          <a:xfrm>
            <a:off x="7604363" y="3515572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7A4F36F-460E-496A-A623-5DA664447C57}"/>
              </a:ext>
            </a:extLst>
          </p:cNvPr>
          <p:cNvSpPr/>
          <p:nvPr/>
        </p:nvSpPr>
        <p:spPr>
          <a:xfrm>
            <a:off x="8453473" y="3510580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7BEE0E9-B69E-4E45-82CA-463CA0441C26}"/>
              </a:ext>
            </a:extLst>
          </p:cNvPr>
          <p:cNvSpPr/>
          <p:nvPr/>
        </p:nvSpPr>
        <p:spPr>
          <a:xfrm>
            <a:off x="1656183" y="419004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4B0E2CF-F2C4-44B6-84EE-A46D4571F979}"/>
              </a:ext>
            </a:extLst>
          </p:cNvPr>
          <p:cNvSpPr/>
          <p:nvPr/>
        </p:nvSpPr>
        <p:spPr>
          <a:xfrm>
            <a:off x="2505783" y="4190626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1A47DA6-B73A-4F16-A721-67BC4DBBC0FE}"/>
              </a:ext>
            </a:extLst>
          </p:cNvPr>
          <p:cNvSpPr/>
          <p:nvPr/>
        </p:nvSpPr>
        <p:spPr>
          <a:xfrm>
            <a:off x="3355383" y="419004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6DB7534-22B4-4896-BB38-5102E2BF52F3}"/>
              </a:ext>
            </a:extLst>
          </p:cNvPr>
          <p:cNvSpPr/>
          <p:nvPr/>
        </p:nvSpPr>
        <p:spPr>
          <a:xfrm>
            <a:off x="4204983" y="419004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DD8A8CF-13D1-40D6-9425-6C4C63D0ABFE}"/>
              </a:ext>
            </a:extLst>
          </p:cNvPr>
          <p:cNvSpPr/>
          <p:nvPr/>
        </p:nvSpPr>
        <p:spPr>
          <a:xfrm>
            <a:off x="5055563" y="4190043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A3AAB76-9A6C-4740-B78F-F512D413EAF8}"/>
              </a:ext>
            </a:extLst>
          </p:cNvPr>
          <p:cNvSpPr/>
          <p:nvPr/>
        </p:nvSpPr>
        <p:spPr>
          <a:xfrm>
            <a:off x="5905163" y="4194990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F11901-2C22-4FDB-875E-5158B92EE3F9}"/>
              </a:ext>
            </a:extLst>
          </p:cNvPr>
          <p:cNvSpPr/>
          <p:nvPr/>
        </p:nvSpPr>
        <p:spPr>
          <a:xfrm>
            <a:off x="6754273" y="4189998"/>
            <a:ext cx="849600" cy="6876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5" grpId="0" animBg="1"/>
      <p:bldP spid="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A5DDA1-E527-4DA2-AF07-A8E9B2393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60157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10670793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743012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768204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7831902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39689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9745878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5561718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733967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010738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87770448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5870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25886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82669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79532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23835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Ổ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703348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4B5AD461-3F9C-48A3-8AE0-5A25774B5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583" y="1159392"/>
            <a:ext cx="5215034" cy="437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Viễn cảnh ngày phán xét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Viễn cảnh thiên đàng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Viễn cảnh linh hồn sau khi chết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Viễn cảnh ngày tận thế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 Chúa Giê-su biến đổi hình dạng cho chúng ta thấy trước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638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Viễn cảnh thiên đàng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thương lẫn nhau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– Cậy – Mến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Tiếng Chúa Cha phán từ trời: “Hãy vâng nghe lời Người”. Vậy chúng ta phải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592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49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đem các ông Phê-rô, Gia-cô-bê và Gio-an đi theo mình.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MÁC – CÔ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Đổi chác cách sống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Thay đổi cách sống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Biến đổi nghĩa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729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Thay đổi cách sống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78783D0F-496B-4692-9C9E-F03B5C64D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60" y="2748644"/>
            <a:ext cx="11166037" cy="8001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457200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Hoán đổi cách sống</a:t>
            </a:r>
          </a:p>
        </p:txBody>
      </p:sp>
    </p:spTree>
    <p:extLst>
      <p:ext uri="{BB962C8B-B14F-4D97-AF65-F5344CB8AC3E}">
        <p14:creationId xmlns:p14="http://schemas.microsoft.com/office/powerpoint/2010/main" val="128753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Từ bỏ tội lỗi, tập sống luật Chúa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cần đi học giáo lý đầy đủ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tín hữu phải thay đổi cách sống như thế nào để phù hợp tâm tình mùa chay?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171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Từ bỏ tội lỗi, tập sống luật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78783D0F-496B-4692-9C9E-F03B5C64D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60" y="2748644"/>
            <a:ext cx="11166037" cy="8001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457200" marR="0" lvl="1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Chỉ cần đi lễ thường xuyên</a:t>
            </a:r>
          </a:p>
        </p:txBody>
      </p:sp>
    </p:spTree>
    <p:extLst>
      <p:ext uri="{BB962C8B-B14F-4D97-AF65-F5344CB8AC3E}">
        <p14:creationId xmlns:p14="http://schemas.microsoft.com/office/powerpoint/2010/main" val="406527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20015" y="680484"/>
            <a:ext cx="6312177" cy="4686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3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Trong Mùa Chay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53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cần</a:t>
            </a:r>
            <a:r>
              <a:rPr kumimoji="0" lang="en-US" sz="5300" b="1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gì để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5300" b="1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Biến Đổi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5300" b="1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đời sống?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đưa các ông đi riêng ra một chỗ, chỉ mình các ông thôi, tới một ngọn núi cao.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0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biến đổi hình dạng trước mắt các 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5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 phục Người trở nên rực rỡ, trắng tinh, không có thợ nào ở trần gian giặt trắng được như vậy.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ba môn đệ thấy ông Ê-li-a cùng ông Mô-sê hiện ra đàm đạo với Đức Giê-su.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5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giờ, ông Phê-rô thưa với Đức Giê-su rằng: “Thưa Thầy, chúng con ở đây, thật là hay!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2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Chúng con xin dựng ba cái lều, một cho Thầy, một cho ông Mô-sê, và một cho ông Ê-li-a.”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Thực ra, ông không biết phải nói gì, vì các ông kinh hoàng.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8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835</Words>
  <Application>Microsoft Office PowerPoint</Application>
  <PresentationFormat>Widescreen</PresentationFormat>
  <Paragraphs>242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Người đưa các ông đi riêng ra một chỗ, chỉ mình các ông thôi, tới một ngọn núi cao.</vt:lpstr>
      <vt:lpstr>Rồi Người biến đổi hình dạng trước mắt các ông. </vt:lpstr>
      <vt:lpstr>Y phục Người trở nên rực rỡ, trắng tinh, không có thợ nào ở trần gian giặt trắng được như vậy. </vt:lpstr>
      <vt:lpstr>Và ba môn đệ thấy ông Ê-li-a cùng ông Mô-sê hiện ra đàm đạo với Đức Giê-su.</vt:lpstr>
      <vt:lpstr>Bấy giờ, ông Phê-rô thưa với Đức Giê-su rằng: “Thưa Thầy, chúng con ở đây, thật là hay! </vt:lpstr>
      <vt:lpstr>Chúng con xin dựng ba cái lều, một cho Thầy, một cho ông Mô-sê, và một cho ông Ê-li-a.”</vt:lpstr>
      <vt:lpstr>Thực ra, ông không biết phải nói gì, vì các ông kinh hoàng. </vt:lpstr>
      <vt:lpstr>Bỗng có một đám mây bao phủ các ông. Và từ đám mây, có tiếng phán rằng: “Đây là Con Ta yêu dấu, hãy vâng nghe lời Người.”</vt:lpstr>
      <vt:lpstr>Các ông chợt nhìn quanh, thì không thấy ai nữa, chỉ còn Đức Giê-su với các ông mà thôi.</vt:lpstr>
      <vt:lpstr>Ở trên núi xuống, Đức Giê-su truyền cho các ông không được kể lại cho ai nghe những điều vừa thấy, trước khi Con Người từ cõi chết sống lại. </vt:lpstr>
      <vt:lpstr>Các ông tuân lệnh đó, nhưng vẫn bàn hỏi nhau xem câu “từ cõi chết sống lại” nghĩa là gì.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12</cp:revision>
  <dcterms:created xsi:type="dcterms:W3CDTF">2021-02-25T01:31:24Z</dcterms:created>
  <dcterms:modified xsi:type="dcterms:W3CDTF">2024-02-24T01:09:46Z</dcterms:modified>
</cp:coreProperties>
</file>