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355" r:id="rId4"/>
    <p:sldId id="356" r:id="rId5"/>
    <p:sldId id="357" r:id="rId6"/>
    <p:sldId id="293" r:id="rId7"/>
    <p:sldId id="295" r:id="rId8"/>
    <p:sldId id="327" r:id="rId9"/>
    <p:sldId id="260" r:id="rId10"/>
    <p:sldId id="308" r:id="rId11"/>
    <p:sldId id="358" r:id="rId12"/>
    <p:sldId id="359" r:id="rId13"/>
    <p:sldId id="360" r:id="rId14"/>
    <p:sldId id="296" r:id="rId15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446" y="-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9DAE2-4386-402B-A5F3-2FCE2B0E6A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0D0432-7EB6-48D2-8574-334E6BDFF6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98CC4-3B91-4050-9E6E-13C1398A3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C620-7023-4FA6-AD99-691A4F90D4E6}" type="datetimeFigureOut">
              <a:rPr lang="vi-VN" smtClean="0"/>
              <a:t>17/02/2024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98FF8A-0C68-4ABD-90D9-B874ABEE1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99B288-8488-42E4-B9C1-EDD143F41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ABE48-D148-4F80-86A5-E1B02DFE473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52896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F9449-C63E-4B84-8050-D7A10018E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E328B0-7EA9-45CB-9890-45321741D3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CEA155-F2BD-455E-BDBB-8FC02BDB4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C620-7023-4FA6-AD99-691A4F90D4E6}" type="datetimeFigureOut">
              <a:rPr lang="vi-VN" smtClean="0"/>
              <a:t>17/02/2024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6EB484-C6C1-4C87-8886-947BF4647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9396D-1B22-4D48-8B4F-03ED0ED4F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ABE48-D148-4F80-86A5-E1B02DFE473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68959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8EAA2D-4CAF-45B3-882A-BD4B6F9559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337CB3-BC19-4C52-B3C2-2403808D8E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1928D6-1A1C-4119-8749-625D77BE9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C620-7023-4FA6-AD99-691A4F90D4E6}" type="datetimeFigureOut">
              <a:rPr lang="vi-VN" smtClean="0"/>
              <a:t>17/02/2024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90F05-8779-4787-A492-7BB424FD2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6D705-907A-45BE-862D-BE24D29EC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ABE48-D148-4F80-86A5-E1B02DFE473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8026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4963E-9366-4460-B14C-B4BBF4D0F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A0B6D-F11B-46C4-BFAA-B92B5D019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19D7-1410-410B-B64D-375DBB315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C620-7023-4FA6-AD99-691A4F90D4E6}" type="datetimeFigureOut">
              <a:rPr lang="vi-VN" smtClean="0"/>
              <a:t>17/02/2024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89B254-94A2-4E5F-AE59-B7534464C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EB961-F03B-41CD-BF70-F6D1C632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ABE48-D148-4F80-86A5-E1B02DFE473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93450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3421C-83B2-4906-8625-D0DEC8740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9BE24C-86CB-4D6B-BF3C-59CBECC36B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EDACF-420E-4064-842D-36ED52E07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C620-7023-4FA6-AD99-691A4F90D4E6}" type="datetimeFigureOut">
              <a:rPr lang="vi-VN" smtClean="0"/>
              <a:t>17/02/2024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0D064-2403-487A-865E-FFA1327EF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588A2D-A7DE-4F32-9211-947FAD6D5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ABE48-D148-4F80-86A5-E1B02DFE473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15325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B1303-88B9-4470-9C10-07ADC7CC8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1B7793-8802-4529-B2EC-2629FF7A78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2C9C88-7215-45A8-91F3-4332872BEA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2C5D50-001A-4C70-952D-D44392B08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C620-7023-4FA6-AD99-691A4F90D4E6}" type="datetimeFigureOut">
              <a:rPr lang="vi-VN" smtClean="0"/>
              <a:t>17/02/2024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7ED21F-0485-414F-9F60-BC93171E5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1C68B2-F25D-45BC-8EA6-70AD24C71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ABE48-D148-4F80-86A5-E1B02DFE473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26699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B6924-0BAE-458B-B485-21FEF1B44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172A30-BC47-44CD-B400-72FDD057E1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53F969-7E0A-42F6-A1FD-BFF8833DF9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568F33-BA16-45DC-815F-F988409EB5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D9AB8C-B05D-4F7E-9E63-E16D511F49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4435A7-5E80-46FD-A8A7-9D2B9704C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C620-7023-4FA6-AD99-691A4F90D4E6}" type="datetimeFigureOut">
              <a:rPr lang="vi-VN" smtClean="0"/>
              <a:t>17/02/2024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14F501-2C73-4185-80F8-9FD400680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B88832-E48C-4D3B-A29F-B43E14B83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ABE48-D148-4F80-86A5-E1B02DFE473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74545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EFD85-79B9-4189-8914-D645A0DB7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38D12C-935B-4C3E-AD9F-6633DD01D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C620-7023-4FA6-AD99-691A4F90D4E6}" type="datetimeFigureOut">
              <a:rPr lang="vi-VN" smtClean="0"/>
              <a:t>17/02/2024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8EAEF2-78EC-4CAE-B1B2-3132B7387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32B6A0-9592-4088-95A6-5B07E39EB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ABE48-D148-4F80-86A5-E1B02DFE473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2343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12CC60-0C2F-4462-A0C6-F5FD873FE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C620-7023-4FA6-AD99-691A4F90D4E6}" type="datetimeFigureOut">
              <a:rPr lang="vi-VN" smtClean="0"/>
              <a:t>17/02/2024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A42627-8114-4F1D-8173-BF13F1649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6B4BE0-182D-4CDC-8EEB-7805AE9D0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ABE48-D148-4F80-86A5-E1B02DFE473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03050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48681-F1B9-4E18-96F8-81F3EA48B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4ED3C5-0633-4733-A8C4-990B8B6D2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143147-C68B-4923-9704-4779863271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011D4A-866C-4A41-86C8-D963A3858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C620-7023-4FA6-AD99-691A4F90D4E6}" type="datetimeFigureOut">
              <a:rPr lang="vi-VN" smtClean="0"/>
              <a:t>17/02/2024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21C3AA-90F1-451A-9244-6F9BB843F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480967-6A6D-457B-B65E-82007659B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ABE48-D148-4F80-86A5-E1B02DFE473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52523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6309C-D739-40D7-8128-19CE6D1F6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733934-1DA1-4E82-BFF3-BBDE79642D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C00CBC-6C9E-4FB6-A886-9115084FE3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6B661A-F494-4244-87A2-7FB2C95EA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C620-7023-4FA6-AD99-691A4F90D4E6}" type="datetimeFigureOut">
              <a:rPr lang="vi-VN" smtClean="0"/>
              <a:t>17/02/2024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57CBE9-106B-4FC3-98F9-D8945A5C3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81149B-1C89-475B-90F0-D1D25F3ED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ABE48-D148-4F80-86A5-E1B02DFE473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33151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FD259F-7FC8-48F1-93A8-4CD562661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563AF1-DCF5-4427-8897-A553FF569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8D74F7-5A95-4D2C-AF50-45D6AE319E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5C620-7023-4FA6-AD99-691A4F90D4E6}" type="datetimeFigureOut">
              <a:rPr lang="vi-VN" smtClean="0"/>
              <a:t>17/02/2024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A5D8A-A83E-4C62-A659-0EAC21E09E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3D175-DB5F-4F11-8496-884AFFABFF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ABE48-D148-4F80-86A5-E1B02DFE473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93359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VUI HỌC KINH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THÁNH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endParaRPr kumimoji="0" lang="en-US" sz="3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tserrat Black" panose="00000A00000000000000" pitchFamily="2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68480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7030A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CHÚA NHẬT </a:t>
            </a:r>
            <a:r>
              <a:rPr lang="en-US" sz="4000" b="1" kern="10">
                <a:ln w="9525">
                  <a:noFill/>
                  <a:prstDash val="solid"/>
                </a:ln>
                <a:solidFill>
                  <a:srgbClr val="7030A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I MÙA CHAY </a:t>
            </a:r>
            <a:r>
              <a:rPr kumimoji="0" lang="en-US" sz="40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7030A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B</a:t>
            </a:r>
            <a:endParaRPr kumimoji="0" lang="en-US" sz="40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7030A0">
                  <a:alpha val="77000"/>
                </a:srgbClr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380370" y="4483000"/>
            <a:ext cx="3948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SÁM</a:t>
            </a:r>
            <a:r>
              <a:rPr kumimoji="0" lang="en-US" sz="4000" b="1" i="0" u="none" strike="noStrike" kern="1200" cap="none" spc="0" normalizeH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 HỐI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0" y="4483000"/>
            <a:ext cx="409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ĂN NĂN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Mùa chay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Mùa vọng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Mùa Phục sinh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Mùa xưng tội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Mùa Phụng vụ nào trong năm mời gọi tín hữu sám hối?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885" y="4506829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Mùa chay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Rước lễ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Ăn năn dốc lòng chừa tội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Xưng tội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Tất cả đều sai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Sám hối trong đức tin Công giáo nghĩa là gì?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2764412"/>
            <a:ext cx="12240885" cy="804584"/>
            <a:chOff x="-1896924" y="4685811"/>
            <a:chExt cx="10566931" cy="68963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Ăn năn dốc lòng chừa tội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85811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10311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Rước lễ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Tham gia Thiếu nhi Thánh Thể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Xưng tội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Xin lỗi người anh em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Việc làm quan trọng được Giáo hội khuyên làm trong mùa chay là gì?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3645361"/>
            <a:ext cx="12240885" cy="804584"/>
            <a:chOff x="-1896924" y="4685811"/>
            <a:chExt cx="10566931" cy="68963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Xưng tội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85811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38750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Kinh tám mối phúc thật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Kinh mười điều răn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Kinh 6 điều răn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Kinh bảy mối tội đầu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Những tội lỗi người tín hữu thường mắc phải được tóm tắt trong kinh nào của Hội thánh?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5363029"/>
            <a:ext cx="12240885" cy="804584"/>
            <a:chOff x="-1896924" y="4685811"/>
            <a:chExt cx="10566931" cy="68963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Kinh bảy mối tội đầu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85811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00433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6563" y="-118509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172862" y="788953"/>
            <a:ext cx="6312177" cy="4481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vi-VN" sz="53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Em muốn chừa bỏ tội nào nhất trong mùa chay năm nay? 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vi-VN" sz="53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Vì sao?</a:t>
            </a:r>
            <a:endParaRPr kumimoji="0" lang="en-US" sz="53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4874"/>
            <a:ext cx="12192000" cy="5953125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Sau khi Đức Giê-su chịu phép rửa, Thần Khí liền đẩy Người vào hoang địa. </a:t>
            </a:r>
            <a:endParaRPr lang="en-US" sz="7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10355"/>
            <a:ext cx="1219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✠ TIN MỪNG CHÚA GIÊ-SU KI-TÔ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THEO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THÁNH MÁC – CÔ✠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Người ở trong hoang địa bốn mươi ngày, chịu Xa-tan cám dỗ, sống giữa loài dã thú, và có các thiên sứ hầu hạ Người.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427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Sau khi ông Gio-an bị nộp, Đức Giê-su đến miền Ga-li-lê rao giảng Tin Mừng của Thiên Chúa.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061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Người nói : “Thời kỳ đã mãn, và Triều Đại Thiên Chúa đã đến gần. Anh em hãy sám hối và tin vào Tin Mừng.” </a:t>
            </a:r>
            <a:r>
              <a:rPr lang="vi-VN" sz="6600" b="1" i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LỜI CHÚA</a:t>
            </a:r>
            <a:endParaRPr lang="en-US" sz="7200" b="1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936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29946" y="108274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29946" y="917670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29946" y="1722170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29946" y="2531566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29946" y="3340962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29946" y="4150358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3D5323A-16B9-4838-8BC2-91DC7AEEFC32}"/>
              </a:ext>
            </a:extLst>
          </p:cNvPr>
          <p:cNvSpPr/>
          <p:nvPr/>
        </p:nvSpPr>
        <p:spPr>
          <a:xfrm>
            <a:off x="0" y="5009558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SAU KHI VƯỢT QUA NHỮNG CÁM DỖ TRONG HOANG ĐỊA, NHỮNG AI ĐÃ TỚI HẦU HẠ CHÚA GIÊ–SU</a:t>
            </a:r>
            <a:r>
              <a:rPr lang="en-US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ACB44AD-EB23-4048-BDFD-FF6D1F0644D6}"/>
              </a:ext>
            </a:extLst>
          </p:cNvPr>
          <p:cNvSpPr/>
          <p:nvPr/>
        </p:nvSpPr>
        <p:spPr>
          <a:xfrm>
            <a:off x="0" y="5026901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	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 GIÊ-SU BẮT ĐẦU ĐI RAO GIẢNG SAU KHI AI BỊ BẮT?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020AC0C-BF87-4C7F-9B48-DF5470C0A5B6}"/>
              </a:ext>
            </a:extLst>
          </p:cNvPr>
          <p:cNvSpPr/>
          <p:nvPr/>
        </p:nvSpPr>
        <p:spPr>
          <a:xfrm>
            <a:off x="0" y="4997740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TRONG LỜI RAO GIẢNG, CHÚA GIÊ-SU KÊU GỌI CON NGƯỜI TIN VÀO ĐIỀU GÌ?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1984F80A-7D75-4A76-8F90-8BD76434B0C7}"/>
              </a:ext>
            </a:extLst>
          </p:cNvPr>
          <p:cNvSpPr/>
          <p:nvPr/>
        </p:nvSpPr>
        <p:spPr>
          <a:xfrm>
            <a:off x="-4969" y="5022670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	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ĐẤNG NÀO ĐÃ THÚC ĐẨY CHÚA GIÊ-SU VÀO HOANG ĐỊA?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8D3C16A3-941F-4FBA-B66B-CF07A64243C7}"/>
              </a:ext>
            </a:extLst>
          </p:cNvPr>
          <p:cNvSpPr/>
          <p:nvPr/>
        </p:nvSpPr>
        <p:spPr>
          <a:xfrm>
            <a:off x="4969" y="5017320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5.	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SA-TAN ĐẾN ĐỂ LÀM ĐIỀU XẤU GÌ VỚI CHÚA GIÊ-SU</a:t>
            </a:r>
            <a:r>
              <a:rPr lang="en-US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512C0EA9-E3D0-4FF9-B9F5-78DC09E450FB}"/>
              </a:ext>
            </a:extLst>
          </p:cNvPr>
          <p:cNvSpPr/>
          <p:nvPr/>
        </p:nvSpPr>
        <p:spPr>
          <a:xfrm>
            <a:off x="-3295" y="5038737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NƠI CHÚA GIÊ-SU TỚI ĐỂ CHỊU THANH LUYỆN TRƯỚC KHI ĐI RAO GIẢNG LÀ Ở ĐÂU?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10BDF96-63B5-44C5-8AB7-BE16281486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808673"/>
              </p:ext>
            </p:extLst>
          </p:nvPr>
        </p:nvGraphicFramePr>
        <p:xfrm>
          <a:off x="1689651" y="70948"/>
          <a:ext cx="8497960" cy="4809168"/>
        </p:xfrm>
        <a:graphic>
          <a:graphicData uri="http://schemas.openxmlformats.org/drawingml/2006/table">
            <a:tbl>
              <a:tblPr firstRow="1" firstCol="1" bandRow="1"/>
              <a:tblGrid>
                <a:gridCol w="849796">
                  <a:extLst>
                    <a:ext uri="{9D8B030D-6E8A-4147-A177-3AD203B41FA5}">
                      <a16:colId xmlns:a16="http://schemas.microsoft.com/office/drawing/2014/main" val="2667592885"/>
                    </a:ext>
                  </a:extLst>
                </a:gridCol>
                <a:gridCol w="849796">
                  <a:extLst>
                    <a:ext uri="{9D8B030D-6E8A-4147-A177-3AD203B41FA5}">
                      <a16:colId xmlns:a16="http://schemas.microsoft.com/office/drawing/2014/main" val="1018605526"/>
                    </a:ext>
                  </a:extLst>
                </a:gridCol>
                <a:gridCol w="849796">
                  <a:extLst>
                    <a:ext uri="{9D8B030D-6E8A-4147-A177-3AD203B41FA5}">
                      <a16:colId xmlns:a16="http://schemas.microsoft.com/office/drawing/2014/main" val="1485492264"/>
                    </a:ext>
                  </a:extLst>
                </a:gridCol>
                <a:gridCol w="849796">
                  <a:extLst>
                    <a:ext uri="{9D8B030D-6E8A-4147-A177-3AD203B41FA5}">
                      <a16:colId xmlns:a16="http://schemas.microsoft.com/office/drawing/2014/main" val="2508088408"/>
                    </a:ext>
                  </a:extLst>
                </a:gridCol>
                <a:gridCol w="849796">
                  <a:extLst>
                    <a:ext uri="{9D8B030D-6E8A-4147-A177-3AD203B41FA5}">
                      <a16:colId xmlns:a16="http://schemas.microsoft.com/office/drawing/2014/main" val="3710108888"/>
                    </a:ext>
                  </a:extLst>
                </a:gridCol>
                <a:gridCol w="849796">
                  <a:extLst>
                    <a:ext uri="{9D8B030D-6E8A-4147-A177-3AD203B41FA5}">
                      <a16:colId xmlns:a16="http://schemas.microsoft.com/office/drawing/2014/main" val="76819018"/>
                    </a:ext>
                  </a:extLst>
                </a:gridCol>
                <a:gridCol w="849796">
                  <a:extLst>
                    <a:ext uri="{9D8B030D-6E8A-4147-A177-3AD203B41FA5}">
                      <a16:colId xmlns:a16="http://schemas.microsoft.com/office/drawing/2014/main" val="3217276504"/>
                    </a:ext>
                  </a:extLst>
                </a:gridCol>
                <a:gridCol w="849796">
                  <a:extLst>
                    <a:ext uri="{9D8B030D-6E8A-4147-A177-3AD203B41FA5}">
                      <a16:colId xmlns:a16="http://schemas.microsoft.com/office/drawing/2014/main" val="3213318239"/>
                    </a:ext>
                  </a:extLst>
                </a:gridCol>
                <a:gridCol w="849796">
                  <a:extLst>
                    <a:ext uri="{9D8B030D-6E8A-4147-A177-3AD203B41FA5}">
                      <a16:colId xmlns:a16="http://schemas.microsoft.com/office/drawing/2014/main" val="3808736848"/>
                    </a:ext>
                  </a:extLst>
                </a:gridCol>
                <a:gridCol w="849796">
                  <a:extLst>
                    <a:ext uri="{9D8B030D-6E8A-4147-A177-3AD203B41FA5}">
                      <a16:colId xmlns:a16="http://schemas.microsoft.com/office/drawing/2014/main" val="936595212"/>
                    </a:ext>
                  </a:extLst>
                </a:gridCol>
              </a:tblGrid>
              <a:tr h="8015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Ứ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0974183"/>
                  </a:ext>
                </a:extLst>
              </a:tr>
              <a:tr h="8015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850967"/>
                  </a:ext>
                </a:extLst>
              </a:tr>
              <a:tr h="8015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Ừ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375687"/>
                  </a:ext>
                </a:extLst>
              </a:tr>
              <a:tr h="8015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Ầ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K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Í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0866494"/>
                  </a:ext>
                </a:extLst>
              </a:tr>
              <a:tr h="8015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D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Ỗ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3748127"/>
                  </a:ext>
                </a:extLst>
              </a:tr>
              <a:tr h="8015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Ị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1904338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F09A11E7-A730-4631-BDC8-022E796C7BE3}"/>
              </a:ext>
            </a:extLst>
          </p:cNvPr>
          <p:cNvSpPr/>
          <p:nvPr/>
        </p:nvSpPr>
        <p:spPr>
          <a:xfrm>
            <a:off x="1679712" y="866078"/>
            <a:ext cx="849600" cy="802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CC83A208-C069-4405-A072-122AAAF3BEDB}"/>
              </a:ext>
            </a:extLst>
          </p:cNvPr>
          <p:cNvSpPr/>
          <p:nvPr/>
        </p:nvSpPr>
        <p:spPr>
          <a:xfrm>
            <a:off x="2534478" y="866078"/>
            <a:ext cx="849600" cy="802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C54F037A-2F0A-4120-9E79-A391FE0C49B5}"/>
              </a:ext>
            </a:extLst>
          </p:cNvPr>
          <p:cNvSpPr/>
          <p:nvPr/>
        </p:nvSpPr>
        <p:spPr>
          <a:xfrm>
            <a:off x="3384078" y="866078"/>
            <a:ext cx="849600" cy="802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C18FCF0-1FB0-4DFE-B1D0-F62812CE8A0F}"/>
              </a:ext>
            </a:extLst>
          </p:cNvPr>
          <p:cNvSpPr/>
          <p:nvPr/>
        </p:nvSpPr>
        <p:spPr>
          <a:xfrm>
            <a:off x="4233678" y="866078"/>
            <a:ext cx="849600" cy="802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1F42A549-ED4E-48AA-9A48-CCD11D7A746C}"/>
              </a:ext>
            </a:extLst>
          </p:cNvPr>
          <p:cNvSpPr/>
          <p:nvPr/>
        </p:nvSpPr>
        <p:spPr>
          <a:xfrm>
            <a:off x="5083278" y="866078"/>
            <a:ext cx="849600" cy="802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B7367085-C0FB-41D0-BA60-F2810DD73494}"/>
              </a:ext>
            </a:extLst>
          </p:cNvPr>
          <p:cNvSpPr/>
          <p:nvPr/>
        </p:nvSpPr>
        <p:spPr>
          <a:xfrm>
            <a:off x="5932878" y="866434"/>
            <a:ext cx="849600" cy="802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5033F23-04A4-4932-BE92-46D5DF0F4E94}"/>
              </a:ext>
            </a:extLst>
          </p:cNvPr>
          <p:cNvSpPr/>
          <p:nvPr/>
        </p:nvSpPr>
        <p:spPr>
          <a:xfrm>
            <a:off x="6779113" y="866078"/>
            <a:ext cx="849600" cy="802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B3578008-9E41-4802-B5CF-74537EE882A1}"/>
              </a:ext>
            </a:extLst>
          </p:cNvPr>
          <p:cNvSpPr/>
          <p:nvPr/>
        </p:nvSpPr>
        <p:spPr>
          <a:xfrm>
            <a:off x="7637127" y="866078"/>
            <a:ext cx="849600" cy="802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2A3A13E-481C-4108-BF89-293585982662}"/>
              </a:ext>
            </a:extLst>
          </p:cNvPr>
          <p:cNvSpPr/>
          <p:nvPr/>
        </p:nvSpPr>
        <p:spPr>
          <a:xfrm>
            <a:off x="2528100" y="66401"/>
            <a:ext cx="849600" cy="802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33B45B28-CA93-4B3F-B717-417800AFB022}"/>
              </a:ext>
            </a:extLst>
          </p:cNvPr>
          <p:cNvSpPr/>
          <p:nvPr/>
        </p:nvSpPr>
        <p:spPr>
          <a:xfrm>
            <a:off x="3382866" y="66401"/>
            <a:ext cx="849600" cy="802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61473FD8-CF8E-46EE-8D1E-41E964BF1023}"/>
              </a:ext>
            </a:extLst>
          </p:cNvPr>
          <p:cNvSpPr/>
          <p:nvPr/>
        </p:nvSpPr>
        <p:spPr>
          <a:xfrm>
            <a:off x="4232466" y="66401"/>
            <a:ext cx="849600" cy="802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47FC17A-CCFD-4CDB-8FCA-17954E19A99F}"/>
              </a:ext>
            </a:extLst>
          </p:cNvPr>
          <p:cNvSpPr/>
          <p:nvPr/>
        </p:nvSpPr>
        <p:spPr>
          <a:xfrm>
            <a:off x="5082066" y="66401"/>
            <a:ext cx="849600" cy="802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C8C2700F-4DD3-4BE7-8A7D-6AB75759E703}"/>
              </a:ext>
            </a:extLst>
          </p:cNvPr>
          <p:cNvSpPr/>
          <p:nvPr/>
        </p:nvSpPr>
        <p:spPr>
          <a:xfrm>
            <a:off x="5931666" y="66401"/>
            <a:ext cx="849600" cy="802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CF509951-2A65-40CA-89B7-498E0094A600}"/>
              </a:ext>
            </a:extLst>
          </p:cNvPr>
          <p:cNvSpPr/>
          <p:nvPr/>
        </p:nvSpPr>
        <p:spPr>
          <a:xfrm>
            <a:off x="6781266" y="66757"/>
            <a:ext cx="849600" cy="802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443A7101-9FFA-4D83-BDCC-FAC5EE47B48D}"/>
              </a:ext>
            </a:extLst>
          </p:cNvPr>
          <p:cNvSpPr/>
          <p:nvPr/>
        </p:nvSpPr>
        <p:spPr>
          <a:xfrm>
            <a:off x="7627501" y="66401"/>
            <a:ext cx="849600" cy="802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996BCD5B-F5DF-4B3E-84BA-DD49FCB28995}"/>
              </a:ext>
            </a:extLst>
          </p:cNvPr>
          <p:cNvSpPr/>
          <p:nvPr/>
        </p:nvSpPr>
        <p:spPr>
          <a:xfrm>
            <a:off x="4232466" y="1679081"/>
            <a:ext cx="849600" cy="802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B9D45195-2525-4D66-A1F5-545924D45DE4}"/>
              </a:ext>
            </a:extLst>
          </p:cNvPr>
          <p:cNvSpPr/>
          <p:nvPr/>
        </p:nvSpPr>
        <p:spPr>
          <a:xfrm>
            <a:off x="5087232" y="1679081"/>
            <a:ext cx="849600" cy="802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B7F30B78-0951-4DEE-9A78-29EAD87DA878}"/>
              </a:ext>
            </a:extLst>
          </p:cNvPr>
          <p:cNvSpPr/>
          <p:nvPr/>
        </p:nvSpPr>
        <p:spPr>
          <a:xfrm>
            <a:off x="5936832" y="1679081"/>
            <a:ext cx="849600" cy="802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5A10F3F0-36BF-4A48-BBCF-F299058386A7}"/>
              </a:ext>
            </a:extLst>
          </p:cNvPr>
          <p:cNvSpPr/>
          <p:nvPr/>
        </p:nvSpPr>
        <p:spPr>
          <a:xfrm>
            <a:off x="6786432" y="1679081"/>
            <a:ext cx="849600" cy="802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9094A012-CF09-40B6-B515-99F21BF24510}"/>
              </a:ext>
            </a:extLst>
          </p:cNvPr>
          <p:cNvSpPr/>
          <p:nvPr/>
        </p:nvSpPr>
        <p:spPr>
          <a:xfrm>
            <a:off x="7636032" y="1679081"/>
            <a:ext cx="849600" cy="802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9F7D684F-D801-4F5A-BF3A-1C559D1303AD}"/>
              </a:ext>
            </a:extLst>
          </p:cNvPr>
          <p:cNvSpPr/>
          <p:nvPr/>
        </p:nvSpPr>
        <p:spPr>
          <a:xfrm>
            <a:off x="8485632" y="1679437"/>
            <a:ext cx="849600" cy="802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F4B7BC15-08E6-4F4E-93D1-9A741FCC011A}"/>
              </a:ext>
            </a:extLst>
          </p:cNvPr>
          <p:cNvSpPr/>
          <p:nvPr/>
        </p:nvSpPr>
        <p:spPr>
          <a:xfrm>
            <a:off x="9331867" y="1679081"/>
            <a:ext cx="849600" cy="802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27B62ED1-482F-46DF-9DB7-38D87DB4DB85}"/>
              </a:ext>
            </a:extLst>
          </p:cNvPr>
          <p:cNvSpPr/>
          <p:nvPr/>
        </p:nvSpPr>
        <p:spPr>
          <a:xfrm>
            <a:off x="2529859" y="2479470"/>
            <a:ext cx="849600" cy="802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5BC7BC27-B0AC-47DC-8938-9A714C6F3920}"/>
              </a:ext>
            </a:extLst>
          </p:cNvPr>
          <p:cNvSpPr/>
          <p:nvPr/>
        </p:nvSpPr>
        <p:spPr>
          <a:xfrm>
            <a:off x="3384625" y="2479470"/>
            <a:ext cx="849600" cy="802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816714F1-ED8D-4036-992E-D67D3BC9B08D}"/>
              </a:ext>
            </a:extLst>
          </p:cNvPr>
          <p:cNvSpPr/>
          <p:nvPr/>
        </p:nvSpPr>
        <p:spPr>
          <a:xfrm>
            <a:off x="4234225" y="2479470"/>
            <a:ext cx="849600" cy="802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8F71FDA0-5E36-4735-B593-AF6D196BC052}"/>
              </a:ext>
            </a:extLst>
          </p:cNvPr>
          <p:cNvSpPr/>
          <p:nvPr/>
        </p:nvSpPr>
        <p:spPr>
          <a:xfrm>
            <a:off x="5083825" y="2479470"/>
            <a:ext cx="849600" cy="802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C008B780-DCF9-411D-8304-C1253AA72A77}"/>
              </a:ext>
            </a:extLst>
          </p:cNvPr>
          <p:cNvSpPr/>
          <p:nvPr/>
        </p:nvSpPr>
        <p:spPr>
          <a:xfrm>
            <a:off x="5933425" y="2479470"/>
            <a:ext cx="849600" cy="802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30E0FD7B-FC75-4EBA-AA17-C83FBD435287}"/>
              </a:ext>
            </a:extLst>
          </p:cNvPr>
          <p:cNvSpPr/>
          <p:nvPr/>
        </p:nvSpPr>
        <p:spPr>
          <a:xfrm>
            <a:off x="6783025" y="2479826"/>
            <a:ext cx="849600" cy="802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DF3BAC48-6B57-45FA-882E-66CBB9834A60}"/>
              </a:ext>
            </a:extLst>
          </p:cNvPr>
          <p:cNvSpPr/>
          <p:nvPr/>
        </p:nvSpPr>
        <p:spPr>
          <a:xfrm>
            <a:off x="7629260" y="2479470"/>
            <a:ext cx="849600" cy="802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A1DCA39C-55D8-4390-AD47-2D3505A3B215}"/>
              </a:ext>
            </a:extLst>
          </p:cNvPr>
          <p:cNvSpPr/>
          <p:nvPr/>
        </p:nvSpPr>
        <p:spPr>
          <a:xfrm>
            <a:off x="3379384" y="3294217"/>
            <a:ext cx="849600" cy="802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02BC63B6-C314-4FA1-87F5-69EAFC3B9D66}"/>
              </a:ext>
            </a:extLst>
          </p:cNvPr>
          <p:cNvSpPr/>
          <p:nvPr/>
        </p:nvSpPr>
        <p:spPr>
          <a:xfrm>
            <a:off x="4234150" y="3294217"/>
            <a:ext cx="849600" cy="802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492D9CEA-5F93-4ABA-8A48-E3E852BC28EB}"/>
              </a:ext>
            </a:extLst>
          </p:cNvPr>
          <p:cNvSpPr/>
          <p:nvPr/>
        </p:nvSpPr>
        <p:spPr>
          <a:xfrm>
            <a:off x="5083750" y="3294217"/>
            <a:ext cx="849600" cy="802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1721FD92-A0E0-43B4-911A-8B045BC2C788}"/>
              </a:ext>
            </a:extLst>
          </p:cNvPr>
          <p:cNvSpPr/>
          <p:nvPr/>
        </p:nvSpPr>
        <p:spPr>
          <a:xfrm>
            <a:off x="5933350" y="3294217"/>
            <a:ext cx="849600" cy="802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9D6F7ABD-DE40-44A7-8768-68771D078F3B}"/>
              </a:ext>
            </a:extLst>
          </p:cNvPr>
          <p:cNvSpPr/>
          <p:nvPr/>
        </p:nvSpPr>
        <p:spPr>
          <a:xfrm>
            <a:off x="6782950" y="3294217"/>
            <a:ext cx="849600" cy="802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264E053A-7F0C-4885-AE43-E1957FE59EAE}"/>
              </a:ext>
            </a:extLst>
          </p:cNvPr>
          <p:cNvSpPr/>
          <p:nvPr/>
        </p:nvSpPr>
        <p:spPr>
          <a:xfrm>
            <a:off x="1683425" y="4066754"/>
            <a:ext cx="849600" cy="802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71F0CE98-C49B-43DE-B353-C1FCF5FF4735}"/>
              </a:ext>
            </a:extLst>
          </p:cNvPr>
          <p:cNvSpPr/>
          <p:nvPr/>
        </p:nvSpPr>
        <p:spPr>
          <a:xfrm>
            <a:off x="2538191" y="4066754"/>
            <a:ext cx="849600" cy="802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36AA7B2B-DDAA-4711-989C-D1423589EDE7}"/>
              </a:ext>
            </a:extLst>
          </p:cNvPr>
          <p:cNvSpPr/>
          <p:nvPr/>
        </p:nvSpPr>
        <p:spPr>
          <a:xfrm>
            <a:off x="3387791" y="4066754"/>
            <a:ext cx="849600" cy="802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B5401E14-979B-431A-8F42-677BC8F037D1}"/>
              </a:ext>
            </a:extLst>
          </p:cNvPr>
          <p:cNvSpPr/>
          <p:nvPr/>
        </p:nvSpPr>
        <p:spPr>
          <a:xfrm>
            <a:off x="4237391" y="4066754"/>
            <a:ext cx="849600" cy="802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DAFAF1D3-9FD9-495B-9063-6B899639E3D3}"/>
              </a:ext>
            </a:extLst>
          </p:cNvPr>
          <p:cNvSpPr/>
          <p:nvPr/>
        </p:nvSpPr>
        <p:spPr>
          <a:xfrm>
            <a:off x="5086991" y="4066754"/>
            <a:ext cx="849600" cy="802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F3A7EFBF-9B36-4509-9E13-85740E63526B}"/>
              </a:ext>
            </a:extLst>
          </p:cNvPr>
          <p:cNvSpPr/>
          <p:nvPr/>
        </p:nvSpPr>
        <p:spPr>
          <a:xfrm>
            <a:off x="5936591" y="4067110"/>
            <a:ext cx="849600" cy="802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06826F6C-56AC-489B-9EFF-F9925FD22861}"/>
              </a:ext>
            </a:extLst>
          </p:cNvPr>
          <p:cNvSpPr/>
          <p:nvPr/>
        </p:nvSpPr>
        <p:spPr>
          <a:xfrm>
            <a:off x="6782826" y="4066754"/>
            <a:ext cx="849600" cy="802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A9278B7E-418D-43BD-897A-E96799C20C77}"/>
              </a:ext>
            </a:extLst>
          </p:cNvPr>
          <p:cNvSpPr/>
          <p:nvPr/>
        </p:nvSpPr>
        <p:spPr>
          <a:xfrm>
            <a:off x="7640840" y="4066754"/>
            <a:ext cx="849600" cy="802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26730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" dur="11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" dur="115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" dur="115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" dur="115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" dur="115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" dur="115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7" dur="115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2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7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7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6" dur="115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9" dur="115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2" dur="115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5" dur="115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8" dur="115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1" dur="115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4" dur="115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1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3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4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5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6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8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9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0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1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3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4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6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8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9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0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3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4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5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8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9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0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3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4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5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0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3" dur="115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6" dur="115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9" dur="115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2" dur="115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5" dur="115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8" dur="115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1" dur="115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03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4" fill="hold">
                      <p:stCondLst>
                        <p:cond delay="0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8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0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1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2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3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5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6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7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8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0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1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3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5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6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7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8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0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1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2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3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0" dur="115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3" dur="115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6" dur="115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9" dur="115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2" dur="115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>
                      <p:stCondLst>
                        <p:cond delay="0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1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2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3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4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6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7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8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9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3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4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6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7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8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9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1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2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3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4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6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7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8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9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1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2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3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4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6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7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8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9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3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6" dur="115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9" dur="115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2" dur="115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5" dur="115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8" dur="115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1" dur="115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4" dur="115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7" dur="115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2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0" fill="hold">
                      <p:stCondLst>
                        <p:cond delay="0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4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8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1" dur="11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4" dur="11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7" dur="11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0" dur="115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3" dur="11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6" dur="115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9" dur="11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2" dur="11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4" grpId="0" animBg="1"/>
      <p:bldP spid="4" grpId="1" animBg="1"/>
      <p:bldP spid="66" grpId="0" animBg="1"/>
      <p:bldP spid="66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83" grpId="0" animBg="1"/>
      <p:bldP spid="83" grpId="1" animBg="1"/>
      <p:bldP spid="97" grpId="0" animBg="1"/>
      <p:bldP spid="97" grpId="1" animBg="1"/>
      <p:bldP spid="98" grpId="0" animBg="1"/>
      <p:bldP spid="98" grpId="1" animBg="1"/>
      <p:bldP spid="115" grpId="0" animBg="1"/>
      <p:bldP spid="115" grpId="1" animBg="1"/>
      <p:bldP spid="121" grpId="0" animBg="1"/>
      <p:bldP spid="121" grpId="1" animBg="1"/>
      <p:bldP spid="122" grpId="0" animBg="1"/>
      <p:bldP spid="122" grpId="1" animBg="1"/>
      <p:bldP spid="123" grpId="0" animBg="1"/>
      <p:bldP spid="123" grpId="1" animBg="1"/>
      <p:bldP spid="124" grpId="0" animBg="1"/>
      <p:bldP spid="124" grpId="1" animBg="1"/>
      <p:bldP spid="125" grpId="0" animBg="1"/>
      <p:bldP spid="125" grpId="1" animBg="1"/>
      <p:bldP spid="132" grpId="0" animBg="1"/>
      <p:bldP spid="132" grpId="1" animBg="1"/>
      <p:bldP spid="133" grpId="0" animBg="1"/>
      <p:bldP spid="133" grpId="1" animBg="1"/>
      <p:bldP spid="135" grpId="0" animBg="1"/>
      <p:bldP spid="135" grpId="1" animBg="1"/>
      <p:bldP spid="136" grpId="0" animBg="1"/>
      <p:bldP spid="136" grpId="1" animBg="1"/>
      <p:bldP spid="137" grpId="0" animBg="1"/>
      <p:bldP spid="137" grpId="1" animBg="1"/>
      <p:bldP spid="138" grpId="0" animBg="1"/>
      <p:bldP spid="138" grpId="1" animBg="1"/>
      <p:bldP spid="139" grpId="0" animBg="1"/>
      <p:bldP spid="139" grpId="1" animBg="1"/>
      <p:bldP spid="140" grpId="0" animBg="1"/>
      <p:bldP spid="140" grpId="1" animBg="1"/>
      <p:bldP spid="141" grpId="0" animBg="1"/>
      <p:bldP spid="141" grpId="1" animBg="1"/>
      <p:bldP spid="143" grpId="0" animBg="1"/>
      <p:bldP spid="143" grpId="1" animBg="1"/>
      <p:bldP spid="144" grpId="0" animBg="1"/>
      <p:bldP spid="144" grpId="1" animBg="1"/>
      <p:bldP spid="145" grpId="0" animBg="1"/>
      <p:bldP spid="145" grpId="1" animBg="1"/>
      <p:bldP spid="146" grpId="0" animBg="1"/>
      <p:bldP spid="146" grpId="1" animBg="1"/>
      <p:bldP spid="147" grpId="0" animBg="1"/>
      <p:bldP spid="147" grpId="1" animBg="1"/>
      <p:bldP spid="151" grpId="0" animBg="1"/>
      <p:bldP spid="151" grpId="1" animBg="1"/>
      <p:bldP spid="152" grpId="0" animBg="1"/>
      <p:bldP spid="152" grpId="1" animBg="1"/>
      <p:bldP spid="153" grpId="0" animBg="1"/>
      <p:bldP spid="153" grpId="1" animBg="1"/>
      <p:bldP spid="154" grpId="0" animBg="1"/>
      <p:bldP spid="154" grpId="1" animBg="1"/>
      <p:bldP spid="155" grpId="0" animBg="1"/>
      <p:bldP spid="155" grpId="1" animBg="1"/>
      <p:bldP spid="156" grpId="0" animBg="1"/>
      <p:bldP spid="156" grpId="1" animBg="1"/>
      <p:bldP spid="157" grpId="0" animBg="1"/>
      <p:bldP spid="157" grpId="1" animBg="1"/>
      <p:bldP spid="158" grpId="0" animBg="1"/>
      <p:bldP spid="158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.A – Tiếng Vỗ Tay">
            <a:hlinkClick r:id="" action="ppaction://media"/>
            <a:extLst>
              <a:ext uri="{FF2B5EF4-FFF2-40B4-BE49-F238E27FC236}">
                <a16:creationId xmlns:a16="http://schemas.microsoft.com/office/drawing/2014/main" id="{DCA2C0E7-7A17-45D2-8D21-7AB7604638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9675" y="1654175"/>
            <a:ext cx="406400" cy="406400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24DB493-B65A-4EBB-8E12-6AF12D02AB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851918"/>
              </p:ext>
            </p:extLst>
          </p:nvPr>
        </p:nvGraphicFramePr>
        <p:xfrm>
          <a:off x="613316" y="613316"/>
          <a:ext cx="10671720" cy="5531004"/>
        </p:xfrm>
        <a:graphic>
          <a:graphicData uri="http://schemas.openxmlformats.org/drawingml/2006/table">
            <a:tbl>
              <a:tblPr firstRow="1" firstCol="1" bandRow="1"/>
              <a:tblGrid>
                <a:gridCol w="1067172">
                  <a:extLst>
                    <a:ext uri="{9D8B030D-6E8A-4147-A177-3AD203B41FA5}">
                      <a16:colId xmlns:a16="http://schemas.microsoft.com/office/drawing/2014/main" val="3682894282"/>
                    </a:ext>
                  </a:extLst>
                </a:gridCol>
                <a:gridCol w="1067172">
                  <a:extLst>
                    <a:ext uri="{9D8B030D-6E8A-4147-A177-3AD203B41FA5}">
                      <a16:colId xmlns:a16="http://schemas.microsoft.com/office/drawing/2014/main" val="3322102227"/>
                    </a:ext>
                  </a:extLst>
                </a:gridCol>
                <a:gridCol w="1067172">
                  <a:extLst>
                    <a:ext uri="{9D8B030D-6E8A-4147-A177-3AD203B41FA5}">
                      <a16:colId xmlns:a16="http://schemas.microsoft.com/office/drawing/2014/main" val="1517659928"/>
                    </a:ext>
                  </a:extLst>
                </a:gridCol>
                <a:gridCol w="1067172">
                  <a:extLst>
                    <a:ext uri="{9D8B030D-6E8A-4147-A177-3AD203B41FA5}">
                      <a16:colId xmlns:a16="http://schemas.microsoft.com/office/drawing/2014/main" val="321407681"/>
                    </a:ext>
                  </a:extLst>
                </a:gridCol>
                <a:gridCol w="1067172">
                  <a:extLst>
                    <a:ext uri="{9D8B030D-6E8A-4147-A177-3AD203B41FA5}">
                      <a16:colId xmlns:a16="http://schemas.microsoft.com/office/drawing/2014/main" val="3058050360"/>
                    </a:ext>
                  </a:extLst>
                </a:gridCol>
                <a:gridCol w="1067172">
                  <a:extLst>
                    <a:ext uri="{9D8B030D-6E8A-4147-A177-3AD203B41FA5}">
                      <a16:colId xmlns:a16="http://schemas.microsoft.com/office/drawing/2014/main" val="3501297736"/>
                    </a:ext>
                  </a:extLst>
                </a:gridCol>
                <a:gridCol w="1067172">
                  <a:extLst>
                    <a:ext uri="{9D8B030D-6E8A-4147-A177-3AD203B41FA5}">
                      <a16:colId xmlns:a16="http://schemas.microsoft.com/office/drawing/2014/main" val="706322740"/>
                    </a:ext>
                  </a:extLst>
                </a:gridCol>
                <a:gridCol w="1067172">
                  <a:extLst>
                    <a:ext uri="{9D8B030D-6E8A-4147-A177-3AD203B41FA5}">
                      <a16:colId xmlns:a16="http://schemas.microsoft.com/office/drawing/2014/main" val="4263653132"/>
                    </a:ext>
                  </a:extLst>
                </a:gridCol>
                <a:gridCol w="1067172">
                  <a:extLst>
                    <a:ext uri="{9D8B030D-6E8A-4147-A177-3AD203B41FA5}">
                      <a16:colId xmlns:a16="http://schemas.microsoft.com/office/drawing/2014/main" val="1436031536"/>
                    </a:ext>
                  </a:extLst>
                </a:gridCol>
                <a:gridCol w="1067172">
                  <a:extLst>
                    <a:ext uri="{9D8B030D-6E8A-4147-A177-3AD203B41FA5}">
                      <a16:colId xmlns:a16="http://schemas.microsoft.com/office/drawing/2014/main" val="1664243298"/>
                    </a:ext>
                  </a:extLst>
                </a:gridCol>
              </a:tblGrid>
              <a:tr h="9218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5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Ứ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306554"/>
                  </a:ext>
                </a:extLst>
              </a:tr>
              <a:tr h="9218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5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6739982"/>
                  </a:ext>
                </a:extLst>
              </a:tr>
              <a:tr h="9218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5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Ừ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891872"/>
                  </a:ext>
                </a:extLst>
              </a:tr>
              <a:tr h="9218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Ầ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K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5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Í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3190647"/>
                  </a:ext>
                </a:extLst>
              </a:tr>
              <a:tr h="9218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D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Ố</a:t>
                      </a:r>
                      <a:endParaRPr lang="vi-VN" sz="5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9514946"/>
                  </a:ext>
                </a:extLst>
              </a:tr>
              <a:tr h="9218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5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87598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06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7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7030A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00B050">
              <a:alpha val="83000"/>
            </a:srgbClr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 descr="A cartoon of a person and a couple of kids&#10;&#10;Description automatically generated">
            <a:extLst>
              <a:ext uri="{FF2B5EF4-FFF2-40B4-BE49-F238E27FC236}">
                <a16:creationId xmlns:a16="http://schemas.microsoft.com/office/drawing/2014/main" id="{9B5CB373-58D8-4877-8799-436E7C5B3A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5802" y="1466747"/>
            <a:ext cx="4672899" cy="3924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5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580</Words>
  <Application>Microsoft Office PowerPoint</Application>
  <PresentationFormat>Widescreen</PresentationFormat>
  <Paragraphs>210</Paragraphs>
  <Slides>14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Algerian</vt:lpstr>
      <vt:lpstr>Arial</vt:lpstr>
      <vt:lpstr>Calibri</vt:lpstr>
      <vt:lpstr>Calibri Light</vt:lpstr>
      <vt:lpstr>Montserrat Black</vt:lpstr>
      <vt:lpstr>Times New Roman</vt:lpstr>
      <vt:lpstr>Verdana</vt:lpstr>
      <vt:lpstr>Office Theme</vt:lpstr>
      <vt:lpstr>PowerPoint Presentation</vt:lpstr>
      <vt:lpstr>PowerPoint Presentation</vt:lpstr>
      <vt:lpstr>Người ở trong hoang địa bốn mươi ngày, chịu Xa-tan cám dỗ, sống giữa loài dã thú, và có các thiên sứ hầu hạ Người.</vt:lpstr>
      <vt:lpstr>Sau khi ông Gio-an bị nộp, Đức Giê-su đến miền Ga-li-lê rao giảng Tin Mừng của Thiên Chúa. </vt:lpstr>
      <vt:lpstr>Người nói : “Thời kỳ đã mãn, và Triều Đại Thiên Chúa đã đến gần. Anh em hãy sám hối và tin vào Tin Mừng.”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13</cp:revision>
  <dcterms:created xsi:type="dcterms:W3CDTF">2021-02-20T05:05:09Z</dcterms:created>
  <dcterms:modified xsi:type="dcterms:W3CDTF">2024-02-17T09:17:46Z</dcterms:modified>
</cp:coreProperties>
</file>