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55" r:id="rId4"/>
    <p:sldId id="356" r:id="rId5"/>
    <p:sldId id="357" r:id="rId6"/>
    <p:sldId id="293" r:id="rId7"/>
    <p:sldId id="295" r:id="rId8"/>
    <p:sldId id="327" r:id="rId9"/>
    <p:sldId id="260" r:id="rId10"/>
    <p:sldId id="308" r:id="rId11"/>
    <p:sldId id="358" r:id="rId12"/>
    <p:sldId id="359" r:id="rId13"/>
    <p:sldId id="360" r:id="rId14"/>
    <p:sldId id="296" r:id="rId1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6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9DAE2-4386-402B-A5F3-2FCE2B0E6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D0432-7EB6-48D2-8574-334E6BDFF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98CC4-3B91-4050-9E6E-13C1398A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FF8A-0C68-4ABD-90D9-B874ABEE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9B288-8488-42E4-B9C1-EDD143F4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28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F9449-C63E-4B84-8050-D7A10018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328B0-7EA9-45CB-9890-45321741D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EA155-F2BD-455E-BDBB-8FC02BDB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EB484-C6C1-4C87-8886-947BF464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9396D-1B22-4D48-8B4F-03ED0ED4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95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8EAA2D-4CAF-45B3-882A-BD4B6F955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37CB3-BC19-4C52-B3C2-2403808D8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928D6-1A1C-4119-8749-625D77BE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0F05-8779-4787-A492-7BB424FD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6D705-907A-45BE-862D-BE24D29E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2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963E-9366-4460-B14C-B4BBF4D0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A0B6D-F11B-46C4-BFAA-B92B5D019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19D7-1410-410B-B64D-375DBB31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9B254-94A2-4E5F-AE59-B7534464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EB961-F03B-41CD-BF70-F6D1C632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345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421C-83B2-4906-8625-D0DEC874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BE24C-86CB-4D6B-BF3C-59CBECC36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EDACF-420E-4064-842D-36ED52E0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0D064-2403-487A-865E-FFA1327E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88A2D-A7DE-4F32-9211-947FAD6D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532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1303-88B9-4470-9C10-07ADC7CC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B7793-8802-4529-B2EC-2629FF7A7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C9C88-7215-45A8-91F3-4332872BE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C5D50-001A-4C70-952D-D44392B0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ED21F-0485-414F-9F60-BC93171E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C68B2-F25D-45BC-8EA6-70AD24C7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669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6924-0BAE-458B-B485-21FEF1B44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72A30-BC47-44CD-B400-72FDD057E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3F969-7E0A-42F6-A1FD-BFF8833DF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568F33-BA16-45DC-815F-F988409EB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9AB8C-B05D-4F7E-9E63-E16D511F4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435A7-5E80-46FD-A8A7-9D2B9704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4F501-2C73-4185-80F8-9FD40068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B88832-E48C-4D3B-A29F-B43E14B8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454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FD85-79B9-4189-8914-D645A0DB7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38D12C-935B-4C3E-AD9F-6633DD01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EAEF2-78EC-4CAE-B1B2-3132B738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2B6A0-9592-4088-95A6-5B07E39E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34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2CC60-0C2F-4462-A0C6-F5FD873F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42627-8114-4F1D-8173-BF13F164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B4BE0-182D-4CDC-8EEB-7805AE9D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305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48681-F1B9-4E18-96F8-81F3EA48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ED3C5-0633-4733-A8C4-990B8B6D2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43147-C68B-4923-9704-477986327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11D4A-866C-4A41-86C8-D963A385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1C3AA-90F1-451A-9244-6F9BB843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80967-6A6D-457B-B65E-82007659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252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309C-D739-40D7-8128-19CE6D1F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733934-1DA1-4E82-BFF3-BBDE79642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00CBC-6C9E-4FB6-A886-9115084FE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B661A-F494-4244-87A2-7FB2C95EA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7CBE9-106B-4FC3-98F9-D8945A5C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1149B-1C89-475B-90F0-D1D25F3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315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FD259F-7FC8-48F1-93A8-4CD56266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63AF1-DCF5-4427-8897-A553FF569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D74F7-5A95-4D2C-AF50-45D6AE319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C620-7023-4FA6-AD99-691A4F90D4E6}" type="datetimeFigureOut">
              <a:rPr lang="vi-VN" smtClean="0"/>
              <a:t>17/02/2024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A5D8A-A83E-4C62-A659-0EAC21E09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3D175-DB5F-4F11-8496-884AFFABF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ABE48-D148-4F80-86A5-E1B02DFE473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335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</a:t>
            </a:r>
            <a:r>
              <a:rPr lang="en-US" sz="4000" b="1" kern="1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 MÙA CHAY </a:t>
            </a: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7030A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380370" y="448300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SÁM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HỐI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0" y="4483000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ĂN NĂN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Mùa chay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Mùa vọng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Mùa Phục sinh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Mùa xưng tội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Mùa Phụng vụ nào trong năm mời gọi tín hữu sám hối?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450682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Mùa chay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Rước lễ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Ăn năn dốc lòng chừa tội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Xưng tội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Sám hối trong đức tin Công giáo nghĩa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64412"/>
            <a:ext cx="12240885" cy="804584"/>
            <a:chOff x="-1896924" y="4685811"/>
            <a:chExt cx="10566931" cy="68963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Ăn năn dốc lòng chừa tội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5811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031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Rước lễ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Tham gia Thiếu nhi Thánh Thể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Xưng tội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Xin lỗi người anh em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 làm quan trọng được Giáo hội khuyên làm trong mùa chay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5361"/>
            <a:ext cx="12240885" cy="804584"/>
            <a:chOff x="-1896924" y="4685811"/>
            <a:chExt cx="10566931" cy="68963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Xưng tội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5811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87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Kinh tám mối phúc thật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Kinh mười điều răn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Kinh 6 điều răn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Kinh bảy mối tội đầu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tội lỗi người tín hữu thường mắc phải được tóm tắt trong kinh nào của Hội thánh?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029"/>
            <a:ext cx="12240885" cy="804584"/>
            <a:chOff x="-1896924" y="4685811"/>
            <a:chExt cx="10566931" cy="68963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Kinh bảy mối tội đầu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5811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043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862" y="788953"/>
            <a:ext cx="6312177" cy="4481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3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muốn chừa bỏ tội nào nhất trong mùa chay năm nay?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3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sao?</a:t>
            </a:r>
            <a:endParaRPr kumimoji="0" lang="en-US" sz="5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Sau khi Đức Giê-su chịu phép rửa, Thần Khí liền đẩy Người vào hoang địa.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MÁC – CÔ✠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ở trong hoang địa bốn mươi ngày, chịu Xa-tan cám dỗ, sống giữa loài dã thú, và có các thiên sứ hầu hạ Người.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2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Sau khi ông Gio-an bị nộp, Đức Giê-su đến miền Ga-li-lê rao giảng Tin Mừng của Thiên Chúa.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6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nói : “Thời kỳ đã mãn, và Triều Đại Thiên Chúa đã đến gần. Anh em hãy sám hối và tin vào Tin Mừng.” </a:t>
            </a:r>
            <a:r>
              <a:rPr lang="vi-VN" sz="66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3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3D5323A-16B9-4838-8BC2-91DC7AEEFC32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VƯỢT QUA NHỮNG CÁM DỖ TRONG HOANG ĐỊA, NHỮNG AI ĐÃ TỚI HẦU HẠ CHÚA GIÊ–SU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ACB44AD-EB23-4048-BDFD-FF6D1F0644D6}"/>
              </a:ext>
            </a:extLst>
          </p:cNvPr>
          <p:cNvSpPr/>
          <p:nvPr/>
        </p:nvSpPr>
        <p:spPr>
          <a:xfrm>
            <a:off x="0" y="502690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BẮT ĐẦU ĐI RAO GIẢNG SAU KHI AI BỊ BẮT?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020AC0C-BF87-4C7F-9B48-DF5470C0A5B6}"/>
              </a:ext>
            </a:extLst>
          </p:cNvPr>
          <p:cNvSpPr/>
          <p:nvPr/>
        </p:nvSpPr>
        <p:spPr>
          <a:xfrm>
            <a:off x="0" y="499774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 LỜI RAO GIẢNG, CHÚA GIÊ-SU KÊU GỌI CON NGƯỜI TIN VÀO ĐIỀU GÌ?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984F80A-7D75-4A76-8F90-8BD76434B0C7}"/>
              </a:ext>
            </a:extLst>
          </p:cNvPr>
          <p:cNvSpPr/>
          <p:nvPr/>
        </p:nvSpPr>
        <p:spPr>
          <a:xfrm>
            <a:off x="-4969" y="502267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ĐẤNG NÀO ĐÃ THÚC ĐẨY CHÚA GIÊ-SU VÀO HOANG ĐỊA?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D3C16A3-941F-4FBA-B66B-CF07A64243C7}"/>
              </a:ext>
            </a:extLst>
          </p:cNvPr>
          <p:cNvSpPr/>
          <p:nvPr/>
        </p:nvSpPr>
        <p:spPr>
          <a:xfrm>
            <a:off x="4969" y="501732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SA-TAN ĐẾN ĐỂ LÀM ĐIỀU XẤU GÌ VỚI CHÚA GIÊ-SU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12C0EA9-E3D0-4FF9-B9F5-78DC09E450FB}"/>
              </a:ext>
            </a:extLst>
          </p:cNvPr>
          <p:cNvSpPr/>
          <p:nvPr/>
        </p:nvSpPr>
        <p:spPr>
          <a:xfrm>
            <a:off x="-3295" y="503873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NƠI CHÚA GIÊ-SU TỚI ĐỂ CHỊU THANH LUYỆN TRƯỚC KHI ĐI RAO GIẢNG LÀ Ở ĐÂU?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0BDF96-63B5-44C5-8AB7-BE1628148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08673"/>
              </p:ext>
            </p:extLst>
          </p:nvPr>
        </p:nvGraphicFramePr>
        <p:xfrm>
          <a:off x="1689651" y="70948"/>
          <a:ext cx="8497960" cy="4809168"/>
        </p:xfrm>
        <a:graphic>
          <a:graphicData uri="http://schemas.openxmlformats.org/drawingml/2006/table">
            <a:tbl>
              <a:tblPr firstRow="1" firstCol="1" bandRow="1"/>
              <a:tblGrid>
                <a:gridCol w="849796">
                  <a:extLst>
                    <a:ext uri="{9D8B030D-6E8A-4147-A177-3AD203B41FA5}">
                      <a16:colId xmlns:a16="http://schemas.microsoft.com/office/drawing/2014/main" val="2667592885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1018605526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1485492264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2508088408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3710108888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76819018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3217276504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3213318239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3808736848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936595212"/>
                    </a:ext>
                  </a:extLst>
                </a:gridCol>
              </a:tblGrid>
              <a:tr h="80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974183"/>
                  </a:ext>
                </a:extLst>
              </a:tr>
              <a:tr h="80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50967"/>
                  </a:ext>
                </a:extLst>
              </a:tr>
              <a:tr h="80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375687"/>
                  </a:ext>
                </a:extLst>
              </a:tr>
              <a:tr h="80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866494"/>
                  </a:ext>
                </a:extLst>
              </a:tr>
              <a:tr h="80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Ỗ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748127"/>
                  </a:ext>
                </a:extLst>
              </a:tr>
              <a:tr h="80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Ị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90433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09A11E7-A730-4631-BDC8-022E796C7BE3}"/>
              </a:ext>
            </a:extLst>
          </p:cNvPr>
          <p:cNvSpPr/>
          <p:nvPr/>
        </p:nvSpPr>
        <p:spPr>
          <a:xfrm>
            <a:off x="1679712" y="866078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C83A208-C069-4405-A072-122AAAF3BEDB}"/>
              </a:ext>
            </a:extLst>
          </p:cNvPr>
          <p:cNvSpPr/>
          <p:nvPr/>
        </p:nvSpPr>
        <p:spPr>
          <a:xfrm>
            <a:off x="2534478" y="866078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54F037A-2F0A-4120-9E79-A391FE0C49B5}"/>
              </a:ext>
            </a:extLst>
          </p:cNvPr>
          <p:cNvSpPr/>
          <p:nvPr/>
        </p:nvSpPr>
        <p:spPr>
          <a:xfrm>
            <a:off x="3384078" y="866078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C18FCF0-1FB0-4DFE-B1D0-F62812CE8A0F}"/>
              </a:ext>
            </a:extLst>
          </p:cNvPr>
          <p:cNvSpPr/>
          <p:nvPr/>
        </p:nvSpPr>
        <p:spPr>
          <a:xfrm>
            <a:off x="4233678" y="866078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F42A549-ED4E-48AA-9A48-CCD11D7A746C}"/>
              </a:ext>
            </a:extLst>
          </p:cNvPr>
          <p:cNvSpPr/>
          <p:nvPr/>
        </p:nvSpPr>
        <p:spPr>
          <a:xfrm>
            <a:off x="5083278" y="866078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7367085-C0FB-41D0-BA60-F2810DD73494}"/>
              </a:ext>
            </a:extLst>
          </p:cNvPr>
          <p:cNvSpPr/>
          <p:nvPr/>
        </p:nvSpPr>
        <p:spPr>
          <a:xfrm>
            <a:off x="5932878" y="866434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5033F23-04A4-4932-BE92-46D5DF0F4E94}"/>
              </a:ext>
            </a:extLst>
          </p:cNvPr>
          <p:cNvSpPr/>
          <p:nvPr/>
        </p:nvSpPr>
        <p:spPr>
          <a:xfrm>
            <a:off x="6779113" y="866078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3578008-9E41-4802-B5CF-74537EE882A1}"/>
              </a:ext>
            </a:extLst>
          </p:cNvPr>
          <p:cNvSpPr/>
          <p:nvPr/>
        </p:nvSpPr>
        <p:spPr>
          <a:xfrm>
            <a:off x="7637127" y="866078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A3A13E-481C-4108-BF89-293585982662}"/>
              </a:ext>
            </a:extLst>
          </p:cNvPr>
          <p:cNvSpPr/>
          <p:nvPr/>
        </p:nvSpPr>
        <p:spPr>
          <a:xfrm>
            <a:off x="2528100" y="6640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3B45B28-CA93-4B3F-B717-417800AFB022}"/>
              </a:ext>
            </a:extLst>
          </p:cNvPr>
          <p:cNvSpPr/>
          <p:nvPr/>
        </p:nvSpPr>
        <p:spPr>
          <a:xfrm>
            <a:off x="3382866" y="6640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1473FD8-CF8E-46EE-8D1E-41E964BF1023}"/>
              </a:ext>
            </a:extLst>
          </p:cNvPr>
          <p:cNvSpPr/>
          <p:nvPr/>
        </p:nvSpPr>
        <p:spPr>
          <a:xfrm>
            <a:off x="4232466" y="6640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47FC17A-CCFD-4CDB-8FCA-17954E19A99F}"/>
              </a:ext>
            </a:extLst>
          </p:cNvPr>
          <p:cNvSpPr/>
          <p:nvPr/>
        </p:nvSpPr>
        <p:spPr>
          <a:xfrm>
            <a:off x="5082066" y="6640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8C2700F-4DD3-4BE7-8A7D-6AB75759E703}"/>
              </a:ext>
            </a:extLst>
          </p:cNvPr>
          <p:cNvSpPr/>
          <p:nvPr/>
        </p:nvSpPr>
        <p:spPr>
          <a:xfrm>
            <a:off x="5931666" y="6640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F509951-2A65-40CA-89B7-498E0094A600}"/>
              </a:ext>
            </a:extLst>
          </p:cNvPr>
          <p:cNvSpPr/>
          <p:nvPr/>
        </p:nvSpPr>
        <p:spPr>
          <a:xfrm>
            <a:off x="6781266" y="66757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43A7101-9FFA-4D83-BDCC-FAC5EE47B48D}"/>
              </a:ext>
            </a:extLst>
          </p:cNvPr>
          <p:cNvSpPr/>
          <p:nvPr/>
        </p:nvSpPr>
        <p:spPr>
          <a:xfrm>
            <a:off x="7627501" y="6640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96BCD5B-F5DF-4B3E-84BA-DD49FCB28995}"/>
              </a:ext>
            </a:extLst>
          </p:cNvPr>
          <p:cNvSpPr/>
          <p:nvPr/>
        </p:nvSpPr>
        <p:spPr>
          <a:xfrm>
            <a:off x="4232466" y="167908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9D45195-2525-4D66-A1F5-545924D45DE4}"/>
              </a:ext>
            </a:extLst>
          </p:cNvPr>
          <p:cNvSpPr/>
          <p:nvPr/>
        </p:nvSpPr>
        <p:spPr>
          <a:xfrm>
            <a:off x="5087232" y="167908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7F30B78-0951-4DEE-9A78-29EAD87DA878}"/>
              </a:ext>
            </a:extLst>
          </p:cNvPr>
          <p:cNvSpPr/>
          <p:nvPr/>
        </p:nvSpPr>
        <p:spPr>
          <a:xfrm>
            <a:off x="5936832" y="167908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A10F3F0-36BF-4A48-BBCF-F299058386A7}"/>
              </a:ext>
            </a:extLst>
          </p:cNvPr>
          <p:cNvSpPr/>
          <p:nvPr/>
        </p:nvSpPr>
        <p:spPr>
          <a:xfrm>
            <a:off x="6786432" y="167908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094A012-CF09-40B6-B515-99F21BF24510}"/>
              </a:ext>
            </a:extLst>
          </p:cNvPr>
          <p:cNvSpPr/>
          <p:nvPr/>
        </p:nvSpPr>
        <p:spPr>
          <a:xfrm>
            <a:off x="7636032" y="167908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F7D684F-D801-4F5A-BF3A-1C559D1303AD}"/>
              </a:ext>
            </a:extLst>
          </p:cNvPr>
          <p:cNvSpPr/>
          <p:nvPr/>
        </p:nvSpPr>
        <p:spPr>
          <a:xfrm>
            <a:off x="8485632" y="1679437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4B7BC15-08E6-4F4E-93D1-9A741FCC011A}"/>
              </a:ext>
            </a:extLst>
          </p:cNvPr>
          <p:cNvSpPr/>
          <p:nvPr/>
        </p:nvSpPr>
        <p:spPr>
          <a:xfrm>
            <a:off x="9331867" y="1679081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7B62ED1-482F-46DF-9DB7-38D87DB4DB85}"/>
              </a:ext>
            </a:extLst>
          </p:cNvPr>
          <p:cNvSpPr/>
          <p:nvPr/>
        </p:nvSpPr>
        <p:spPr>
          <a:xfrm>
            <a:off x="2529859" y="2479470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BC7BC27-B0AC-47DC-8938-9A714C6F3920}"/>
              </a:ext>
            </a:extLst>
          </p:cNvPr>
          <p:cNvSpPr/>
          <p:nvPr/>
        </p:nvSpPr>
        <p:spPr>
          <a:xfrm>
            <a:off x="3384625" y="2479470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16714F1-ED8D-4036-992E-D67D3BC9B08D}"/>
              </a:ext>
            </a:extLst>
          </p:cNvPr>
          <p:cNvSpPr/>
          <p:nvPr/>
        </p:nvSpPr>
        <p:spPr>
          <a:xfrm>
            <a:off x="4234225" y="2479470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F71FDA0-5E36-4735-B593-AF6D196BC052}"/>
              </a:ext>
            </a:extLst>
          </p:cNvPr>
          <p:cNvSpPr/>
          <p:nvPr/>
        </p:nvSpPr>
        <p:spPr>
          <a:xfrm>
            <a:off x="5083825" y="2479470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008B780-DCF9-411D-8304-C1253AA72A77}"/>
              </a:ext>
            </a:extLst>
          </p:cNvPr>
          <p:cNvSpPr/>
          <p:nvPr/>
        </p:nvSpPr>
        <p:spPr>
          <a:xfrm>
            <a:off x="5933425" y="2479470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0E0FD7B-FC75-4EBA-AA17-C83FBD435287}"/>
              </a:ext>
            </a:extLst>
          </p:cNvPr>
          <p:cNvSpPr/>
          <p:nvPr/>
        </p:nvSpPr>
        <p:spPr>
          <a:xfrm>
            <a:off x="6783025" y="2479826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F3BAC48-6B57-45FA-882E-66CBB9834A60}"/>
              </a:ext>
            </a:extLst>
          </p:cNvPr>
          <p:cNvSpPr/>
          <p:nvPr/>
        </p:nvSpPr>
        <p:spPr>
          <a:xfrm>
            <a:off x="7629260" y="2479470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1DCA39C-55D8-4390-AD47-2D3505A3B215}"/>
              </a:ext>
            </a:extLst>
          </p:cNvPr>
          <p:cNvSpPr/>
          <p:nvPr/>
        </p:nvSpPr>
        <p:spPr>
          <a:xfrm>
            <a:off x="3379384" y="3294217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2BC63B6-C314-4FA1-87F5-69EAFC3B9D66}"/>
              </a:ext>
            </a:extLst>
          </p:cNvPr>
          <p:cNvSpPr/>
          <p:nvPr/>
        </p:nvSpPr>
        <p:spPr>
          <a:xfrm>
            <a:off x="4234150" y="3294217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92D9CEA-5F93-4ABA-8A48-E3E852BC28EB}"/>
              </a:ext>
            </a:extLst>
          </p:cNvPr>
          <p:cNvSpPr/>
          <p:nvPr/>
        </p:nvSpPr>
        <p:spPr>
          <a:xfrm>
            <a:off x="5083750" y="3294217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721FD92-A0E0-43B4-911A-8B045BC2C788}"/>
              </a:ext>
            </a:extLst>
          </p:cNvPr>
          <p:cNvSpPr/>
          <p:nvPr/>
        </p:nvSpPr>
        <p:spPr>
          <a:xfrm>
            <a:off x="5933350" y="3294217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9D6F7ABD-DE40-44A7-8768-68771D078F3B}"/>
              </a:ext>
            </a:extLst>
          </p:cNvPr>
          <p:cNvSpPr/>
          <p:nvPr/>
        </p:nvSpPr>
        <p:spPr>
          <a:xfrm>
            <a:off x="6782950" y="3294217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264E053A-7F0C-4885-AE43-E1957FE59EAE}"/>
              </a:ext>
            </a:extLst>
          </p:cNvPr>
          <p:cNvSpPr/>
          <p:nvPr/>
        </p:nvSpPr>
        <p:spPr>
          <a:xfrm>
            <a:off x="1683425" y="4066754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71F0CE98-C49B-43DE-B353-C1FCF5FF4735}"/>
              </a:ext>
            </a:extLst>
          </p:cNvPr>
          <p:cNvSpPr/>
          <p:nvPr/>
        </p:nvSpPr>
        <p:spPr>
          <a:xfrm>
            <a:off x="2538191" y="4066754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6AA7B2B-DDAA-4711-989C-D1423589EDE7}"/>
              </a:ext>
            </a:extLst>
          </p:cNvPr>
          <p:cNvSpPr/>
          <p:nvPr/>
        </p:nvSpPr>
        <p:spPr>
          <a:xfrm>
            <a:off x="3387791" y="4066754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5401E14-979B-431A-8F42-677BC8F037D1}"/>
              </a:ext>
            </a:extLst>
          </p:cNvPr>
          <p:cNvSpPr/>
          <p:nvPr/>
        </p:nvSpPr>
        <p:spPr>
          <a:xfrm>
            <a:off x="4237391" y="4066754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DAFAF1D3-9FD9-495B-9063-6B899639E3D3}"/>
              </a:ext>
            </a:extLst>
          </p:cNvPr>
          <p:cNvSpPr/>
          <p:nvPr/>
        </p:nvSpPr>
        <p:spPr>
          <a:xfrm>
            <a:off x="5086991" y="4066754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F3A7EFBF-9B36-4509-9E13-85740E63526B}"/>
              </a:ext>
            </a:extLst>
          </p:cNvPr>
          <p:cNvSpPr/>
          <p:nvPr/>
        </p:nvSpPr>
        <p:spPr>
          <a:xfrm>
            <a:off x="5936591" y="4067110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6826F6C-56AC-489B-9EFF-F9925FD22861}"/>
              </a:ext>
            </a:extLst>
          </p:cNvPr>
          <p:cNvSpPr/>
          <p:nvPr/>
        </p:nvSpPr>
        <p:spPr>
          <a:xfrm>
            <a:off x="6782826" y="4066754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9278B7E-418D-43BD-897A-E96799C20C77}"/>
              </a:ext>
            </a:extLst>
          </p:cNvPr>
          <p:cNvSpPr/>
          <p:nvPr/>
        </p:nvSpPr>
        <p:spPr>
          <a:xfrm>
            <a:off x="7640840" y="4066754"/>
            <a:ext cx="849600" cy="80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1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1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1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1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1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1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1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11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1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1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11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11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11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1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11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11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11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2" dur="11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" dur="11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11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11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11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11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11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11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11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6" dur="11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11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11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11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11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11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11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7" dur="11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1" dur="1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4" dur="11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7" dur="11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11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11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11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11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11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4" grpId="0" animBg="1"/>
      <p:bldP spid="4" grpId="1" animBg="1"/>
      <p:bldP spid="66" grpId="0" animBg="1"/>
      <p:bldP spid="66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83" grpId="0" animBg="1"/>
      <p:bldP spid="83" grpId="1" animBg="1"/>
      <p:bldP spid="97" grpId="0" animBg="1"/>
      <p:bldP spid="97" grpId="1" animBg="1"/>
      <p:bldP spid="98" grpId="0" animBg="1"/>
      <p:bldP spid="98" grpId="1" animBg="1"/>
      <p:bldP spid="115" grpId="0" animBg="1"/>
      <p:bldP spid="115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32" grpId="0" animBg="1"/>
      <p:bldP spid="132" grpId="1" animBg="1"/>
      <p:bldP spid="133" grpId="0" animBg="1"/>
      <p:bldP spid="133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4DB493-B65A-4EBB-8E12-6AF12D02A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851918"/>
              </p:ext>
            </p:extLst>
          </p:nvPr>
        </p:nvGraphicFramePr>
        <p:xfrm>
          <a:off x="613316" y="613316"/>
          <a:ext cx="10671720" cy="5531004"/>
        </p:xfrm>
        <a:graphic>
          <a:graphicData uri="http://schemas.openxmlformats.org/drawingml/2006/table">
            <a:tbl>
              <a:tblPr firstRow="1" firstCol="1" bandRow="1"/>
              <a:tblGrid>
                <a:gridCol w="1067172">
                  <a:extLst>
                    <a:ext uri="{9D8B030D-6E8A-4147-A177-3AD203B41FA5}">
                      <a16:colId xmlns:a16="http://schemas.microsoft.com/office/drawing/2014/main" val="3682894282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3322102227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1517659928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321407681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3058050360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3501297736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706322740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4263653132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1436031536"/>
                    </a:ext>
                  </a:extLst>
                </a:gridCol>
                <a:gridCol w="1067172">
                  <a:extLst>
                    <a:ext uri="{9D8B030D-6E8A-4147-A177-3AD203B41FA5}">
                      <a16:colId xmlns:a16="http://schemas.microsoft.com/office/drawing/2014/main" val="1664243298"/>
                    </a:ext>
                  </a:extLst>
                </a:gridCol>
              </a:tblGrid>
              <a:tr h="92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06554"/>
                  </a:ext>
                </a:extLst>
              </a:tr>
              <a:tr h="92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739982"/>
                  </a:ext>
                </a:extLst>
              </a:tr>
              <a:tr h="92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891872"/>
                  </a:ext>
                </a:extLst>
              </a:tr>
              <a:tr h="92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90647"/>
                  </a:ext>
                </a:extLst>
              </a:tr>
              <a:tr h="92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514946"/>
                  </a:ext>
                </a:extLst>
              </a:tr>
              <a:tr h="92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759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9B5CB373-58D8-4877-8799-436E7C5B3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02" y="1466747"/>
            <a:ext cx="4672899" cy="392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580</Words>
  <Application>Microsoft Office PowerPoint</Application>
  <PresentationFormat>Widescreen</PresentationFormat>
  <Paragraphs>210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Người ở trong hoang địa bốn mươi ngày, chịu Xa-tan cám dỗ, sống giữa loài dã thú, và có các thiên sứ hầu hạ Người.</vt:lpstr>
      <vt:lpstr>Sau khi ông Gio-an bị nộp, Đức Giê-su đến miền Ga-li-lê rao giảng Tin Mừng của Thiên Chúa. </vt:lpstr>
      <vt:lpstr>Người nói : “Thời kỳ đã mãn, và Triều Đại Thiên Chúa đã đến gần. Anh em hãy sám hối và tin vào Tin Mừng.”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13</cp:revision>
  <dcterms:created xsi:type="dcterms:W3CDTF">2021-02-20T05:05:09Z</dcterms:created>
  <dcterms:modified xsi:type="dcterms:W3CDTF">2024-02-17T09:17:46Z</dcterms:modified>
</cp:coreProperties>
</file>