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293" r:id="rId13"/>
    <p:sldId id="295" r:id="rId14"/>
    <p:sldId id="327" r:id="rId15"/>
    <p:sldId id="260" r:id="rId16"/>
    <p:sldId id="308" r:id="rId17"/>
    <p:sldId id="362" r:id="rId18"/>
    <p:sldId id="364" r:id="rId19"/>
    <p:sldId id="363" r:id="rId20"/>
    <p:sldId id="296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3168" y="16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16E74-CD74-4702-836B-D084C69F9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4D24C-1744-454A-948C-886617DB15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C02F4-E5FC-49E9-9630-D054772CF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AC878-85A8-4B27-8182-004571A07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EAF38-24B9-40A1-B10F-EAB01630B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018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CA86D-7B44-4BB3-858F-529A5C6BB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8A178-C5E7-443E-8CEF-A10C2E97A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C563E-CA68-4730-B148-5A9149D7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D4663-C5E4-4476-B1E0-A113EFF8C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E02A0-D96B-429A-9958-41E0A669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53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FC75E4-EEF3-4AA5-8AA8-3246723CE3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025FF-67FB-43EA-B681-11AA1EEF0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EE237-CBD9-48CF-BA42-665AF02C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2AD17-4848-4971-B9B2-435142602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32C43-30FD-48AD-A93B-2D95AB00E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388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709DB-6C73-41F8-B51B-96B5BF15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5BC25-FC9D-48B6-A9AA-F132BAD8E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3E437-1C4E-41CB-8499-C469593B1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CA795-C83F-4063-910E-9BD3AAC5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3D4ED-13B5-48DF-9CE1-AF880863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653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6B0CB-132C-4489-A492-6CCF5811E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1D832-1166-4CDF-B805-87481D548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B74CD-ABD8-46EE-BBD1-E30C23C8C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3A4ED-9008-4335-BB97-BC5C62694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C2873-C36D-4AA6-893E-EE6496B36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363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73ED8-E23B-4D0E-8435-696C337E3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9CBB3-0B66-4EE6-8F4B-7FD2651F1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7097E4-257A-4004-8DB2-194A6022D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8B6D8-5962-45A1-A5B2-EEE370B0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C9BFB-2348-4857-AAA0-7ADC21FE9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1617C-08B8-4D16-9755-1F25D3E23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765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DCB9A-D64C-464C-AC39-66914C960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8E0BD-97ED-4B1B-AB1F-63D744BDB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11B4B-498C-4FBA-9C75-B2D283E5C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DA4958-1EBC-4485-80F2-3FF1626DD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55E68-B059-4D7F-AD9D-1D85E13499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897565-3432-4A6A-BA2B-3384B13A2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411384-9205-48E1-B6C2-3E357A53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DF909-AE0C-422E-9417-83276EA02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478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EAE95-B6BD-40D4-8D14-31366756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5AF60A-A28C-4FEA-AEC6-62A4CA0D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73869-FC61-471A-9C17-2333B8BD8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6827A-4307-4179-BD7E-28F2128B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579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0E609B-A501-4205-8760-63D3252DD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A2CB-33AC-499A-9E62-225677A90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3C3CD-8AC5-4238-84EA-41754C06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807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7B518-7992-45D1-9C15-D31304C1C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E24EC-5006-48F9-BB98-0F1617C4D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A9EF4-07D1-4D6F-A7C6-74C0021DA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384C8-3EBA-44AA-86DA-587BB3156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D9F1B-968B-477E-96E4-4FF8F3E4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75EE3-B098-47C4-90DD-DE519366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10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C6FA-9F67-4C58-8FF7-54A4807F1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D81332-56E8-48A2-B461-6B1B5FFD1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928DBA-1A67-42AF-9934-8D836D937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E6468-AD41-4FD2-A6EE-48B07FB7C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BE8CD-EA6E-4A65-A9CB-79ECF1A9D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7604C-19F9-43A7-B0FE-0812BE725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674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313CD0-5F23-485C-B88A-53ADDB71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F3DD3-FEF6-4B0B-A0A3-B0569BB47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7A2B0-CC7B-44A6-B5C0-93B75E1346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FCE9-04AD-4980-BFA2-74D668EAC6D8}" type="datetimeFigureOut">
              <a:rPr lang="vi-VN" smtClean="0"/>
              <a:t>26/01/2024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8D56F-F1A2-40CB-AF4A-BA565E6FA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482E2-CBF9-433D-953E-ED2308428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AA3D-55F4-432B-82EC-B56396C2686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642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IV THƯỜNG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NIÊN </a:t>
            </a: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380370" y="4483000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UY QUYỀN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0" y="4483000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THIÊN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ấy ra lệnh cho cả các thần ô uế và chúng phải tuân lệnh 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8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Lập tức danh tiếng Người đồn ra mọi nơi, khắp cả vùng lân cận miền Ga-li-lê. </a:t>
            </a: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0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  <p:pic>
        <p:nvPicPr>
          <p:cNvPr id="7" name="Picture 6" descr="A person and kids walking up a stone path&#10;&#10;Description automatically generated">
            <a:extLst>
              <a:ext uri="{FF2B5EF4-FFF2-40B4-BE49-F238E27FC236}">
                <a16:creationId xmlns:a16="http://schemas.microsoft.com/office/drawing/2014/main" id="{DD4FD487-92D4-4B93-9E49-01F729344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545" y="0"/>
            <a:ext cx="7218010" cy="584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 QUỶ ĐÃ NÓI ĐỨC GIÊ-SU ĐẾN THẾ GIAN ĐỂ LÀM GÌ CHÚNG?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B1F3057-C691-416A-ACD1-CD7BA57C1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113394"/>
              </p:ext>
            </p:extLst>
          </p:nvPr>
        </p:nvGraphicFramePr>
        <p:xfrm>
          <a:off x="1451112" y="70948"/>
          <a:ext cx="8696740" cy="4848924"/>
        </p:xfrm>
        <a:graphic>
          <a:graphicData uri="http://schemas.openxmlformats.org/drawingml/2006/table">
            <a:tbl>
              <a:tblPr firstRow="1" firstCol="1" bandRow="1"/>
              <a:tblGrid>
                <a:gridCol w="869674">
                  <a:extLst>
                    <a:ext uri="{9D8B030D-6E8A-4147-A177-3AD203B41FA5}">
                      <a16:colId xmlns:a16="http://schemas.microsoft.com/office/drawing/2014/main" val="3164829713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3145607207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1549372075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830897173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1209381606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1748846802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411718500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333508657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4015783666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3156780148"/>
                    </a:ext>
                  </a:extLst>
                </a:gridCol>
              </a:tblGrid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188374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428204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715869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864578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Ử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310475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855737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8B01E35E-CF77-4511-AD53-E6A208E34905}"/>
              </a:ext>
            </a:extLst>
          </p:cNvPr>
          <p:cNvSpPr/>
          <p:nvPr/>
        </p:nvSpPr>
        <p:spPr>
          <a:xfrm>
            <a:off x="0" y="5018399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GIẢNG DẠY NHƯ MỘT ĐẤNG CÓ … …, CHỨ KHÔNG NHƯ CÁC KINH SƯ.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35A594-43CF-4884-8DAA-7B3641BB1173}"/>
              </a:ext>
            </a:extLst>
          </p:cNvPr>
          <p:cNvSpPr/>
          <p:nvPr/>
        </p:nvSpPr>
        <p:spPr>
          <a:xfrm>
            <a:off x="15240" y="5043373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VÀO HỘI ĐƯỜNG ĐỂ LÀM GÌ CHO DÂN CHÚNG?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1495BC-7C71-48CE-8EF1-230FA5E87357}"/>
              </a:ext>
            </a:extLst>
          </p:cNvPr>
          <p:cNvSpPr/>
          <p:nvPr/>
        </p:nvSpPr>
        <p:spPr>
          <a:xfrm>
            <a:off x="4740" y="5024712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SỰ VIỆC TRONG ĐOẠN TIN MỪNG XẢY RA VÀO NGÀY NÀO?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A208A5-EE03-48CF-A1BE-C862785789C7}"/>
              </a:ext>
            </a:extLst>
          </p:cNvPr>
          <p:cNvSpPr/>
          <p:nvPr/>
        </p:nvSpPr>
        <p:spPr>
          <a:xfrm>
            <a:off x="-6992" y="5046785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 HẠ 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THÁI ĐỘ NHƯ THẾ NÀO KHI ĐỨC GIÊSU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GIẢNG DẠY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559EA9-1B47-4582-AEAD-62D70DD05E9C}"/>
              </a:ext>
            </a:extLst>
          </p:cNvPr>
          <p:cNvSpPr/>
          <p:nvPr/>
        </p:nvSpPr>
        <p:spPr>
          <a:xfrm>
            <a:off x="7090" y="5027056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 QUỶ ĐÃ NÓI ĐỨC GIÊ-SU LÀ NGƯỜI NHƯ THẾ NÀO CỦA THIÊN CHÚA?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47A2A9-2E23-4DB5-896F-8E4FC3C9C928}"/>
              </a:ext>
            </a:extLst>
          </p:cNvPr>
          <p:cNvSpPr/>
          <p:nvPr/>
        </p:nvSpPr>
        <p:spPr>
          <a:xfrm>
            <a:off x="1451112" y="4109872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776FCD1-87E0-4F7F-B623-EA85DA866A69}"/>
              </a:ext>
            </a:extLst>
          </p:cNvPr>
          <p:cNvSpPr/>
          <p:nvPr/>
        </p:nvSpPr>
        <p:spPr>
          <a:xfrm>
            <a:off x="2322312" y="4109872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304558D-2C60-46A3-B636-D9F8ACC97C3B}"/>
              </a:ext>
            </a:extLst>
          </p:cNvPr>
          <p:cNvSpPr/>
          <p:nvPr/>
        </p:nvSpPr>
        <p:spPr>
          <a:xfrm>
            <a:off x="3192748" y="4109872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8BBF94-42FA-468A-A7E5-491B506BC1F2}"/>
              </a:ext>
            </a:extLst>
          </p:cNvPr>
          <p:cNvSpPr/>
          <p:nvPr/>
        </p:nvSpPr>
        <p:spPr>
          <a:xfrm>
            <a:off x="4063184" y="4111569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8DD960-3402-4305-9E32-764AD5E008F3}"/>
              </a:ext>
            </a:extLst>
          </p:cNvPr>
          <p:cNvSpPr/>
          <p:nvPr/>
        </p:nvSpPr>
        <p:spPr>
          <a:xfrm>
            <a:off x="4926994" y="4109991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D33CFE1-AA59-4AD6-9418-EA793CD3657D}"/>
              </a:ext>
            </a:extLst>
          </p:cNvPr>
          <p:cNvSpPr/>
          <p:nvPr/>
        </p:nvSpPr>
        <p:spPr>
          <a:xfrm>
            <a:off x="5797430" y="4107755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83025F-D0FF-4FEB-BBE7-8C284EF70C75}"/>
              </a:ext>
            </a:extLst>
          </p:cNvPr>
          <p:cNvSpPr/>
          <p:nvPr/>
        </p:nvSpPr>
        <p:spPr>
          <a:xfrm>
            <a:off x="6675256" y="4107755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92E989-E402-4F9C-A232-2A997F559135}"/>
              </a:ext>
            </a:extLst>
          </p:cNvPr>
          <p:cNvSpPr/>
          <p:nvPr/>
        </p:nvSpPr>
        <p:spPr>
          <a:xfrm>
            <a:off x="7539830" y="4107755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11AEBF0-5278-42DF-AD4E-30791C73A8FE}"/>
              </a:ext>
            </a:extLst>
          </p:cNvPr>
          <p:cNvSpPr/>
          <p:nvPr/>
        </p:nvSpPr>
        <p:spPr>
          <a:xfrm>
            <a:off x="8410266" y="4107755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2011410-353B-4817-B89E-EBEB88A3DC16}"/>
              </a:ext>
            </a:extLst>
          </p:cNvPr>
          <p:cNvSpPr/>
          <p:nvPr/>
        </p:nvSpPr>
        <p:spPr>
          <a:xfrm>
            <a:off x="4063184" y="3296847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55369BB-6A34-478C-9028-FB765CEC0B39}"/>
              </a:ext>
            </a:extLst>
          </p:cNvPr>
          <p:cNvSpPr/>
          <p:nvPr/>
        </p:nvSpPr>
        <p:spPr>
          <a:xfrm>
            <a:off x="4934384" y="3296847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64A8949-A9C1-46B1-9E13-9A4826FB8988}"/>
              </a:ext>
            </a:extLst>
          </p:cNvPr>
          <p:cNvSpPr/>
          <p:nvPr/>
        </p:nvSpPr>
        <p:spPr>
          <a:xfrm>
            <a:off x="5804820" y="3296847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84596B7-6BDD-46F4-A90D-6FCEFD4F248D}"/>
              </a:ext>
            </a:extLst>
          </p:cNvPr>
          <p:cNvSpPr/>
          <p:nvPr/>
        </p:nvSpPr>
        <p:spPr>
          <a:xfrm>
            <a:off x="6675256" y="3298544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459086E-0CF1-4679-90FF-86F76ED25161}"/>
              </a:ext>
            </a:extLst>
          </p:cNvPr>
          <p:cNvSpPr/>
          <p:nvPr/>
        </p:nvSpPr>
        <p:spPr>
          <a:xfrm>
            <a:off x="7539066" y="3296966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A7DE0F0-C099-4230-84C9-5A579C5344D8}"/>
              </a:ext>
            </a:extLst>
          </p:cNvPr>
          <p:cNvSpPr/>
          <p:nvPr/>
        </p:nvSpPr>
        <p:spPr>
          <a:xfrm>
            <a:off x="8409502" y="3294730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ED38EC0-D27B-4304-9EA5-B93F49A8F002}"/>
              </a:ext>
            </a:extLst>
          </p:cNvPr>
          <p:cNvSpPr/>
          <p:nvPr/>
        </p:nvSpPr>
        <p:spPr>
          <a:xfrm>
            <a:off x="9287328" y="3294730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888E170-90FA-4E7E-B6D2-8649D2B630E9}"/>
              </a:ext>
            </a:extLst>
          </p:cNvPr>
          <p:cNvSpPr/>
          <p:nvPr/>
        </p:nvSpPr>
        <p:spPr>
          <a:xfrm>
            <a:off x="1460287" y="2489214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09331BD-3454-4480-844F-00FF7F81A536}"/>
              </a:ext>
            </a:extLst>
          </p:cNvPr>
          <p:cNvSpPr/>
          <p:nvPr/>
        </p:nvSpPr>
        <p:spPr>
          <a:xfrm>
            <a:off x="2331487" y="2489214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F1012FD-4CB1-4A08-99AB-ABF009EFB5F7}"/>
              </a:ext>
            </a:extLst>
          </p:cNvPr>
          <p:cNvSpPr/>
          <p:nvPr/>
        </p:nvSpPr>
        <p:spPr>
          <a:xfrm>
            <a:off x="3201923" y="2489214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D07C7FE-2A00-4F61-BC4A-0B667D5F6C7E}"/>
              </a:ext>
            </a:extLst>
          </p:cNvPr>
          <p:cNvSpPr/>
          <p:nvPr/>
        </p:nvSpPr>
        <p:spPr>
          <a:xfrm>
            <a:off x="4072359" y="2490911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E70AF45-BBF5-409E-A6A5-8F576FEED539}"/>
              </a:ext>
            </a:extLst>
          </p:cNvPr>
          <p:cNvSpPr/>
          <p:nvPr/>
        </p:nvSpPr>
        <p:spPr>
          <a:xfrm>
            <a:off x="4936169" y="2489333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C2E1470-04EF-439F-8BA5-26172F2E2EF6}"/>
              </a:ext>
            </a:extLst>
          </p:cNvPr>
          <p:cNvSpPr/>
          <p:nvPr/>
        </p:nvSpPr>
        <p:spPr>
          <a:xfrm>
            <a:off x="5806605" y="2487097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2122403-A4BF-4F17-BF89-D0A1C8E42D7C}"/>
              </a:ext>
            </a:extLst>
          </p:cNvPr>
          <p:cNvSpPr/>
          <p:nvPr/>
        </p:nvSpPr>
        <p:spPr>
          <a:xfrm>
            <a:off x="6684431" y="2487097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3B4363B-2193-4D0C-80E6-843CB8180F88}"/>
              </a:ext>
            </a:extLst>
          </p:cNvPr>
          <p:cNvSpPr/>
          <p:nvPr/>
        </p:nvSpPr>
        <p:spPr>
          <a:xfrm>
            <a:off x="7549005" y="2487097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8D6195B-3C01-4CB7-97BD-50CF88691FA7}"/>
              </a:ext>
            </a:extLst>
          </p:cNvPr>
          <p:cNvSpPr/>
          <p:nvPr/>
        </p:nvSpPr>
        <p:spPr>
          <a:xfrm>
            <a:off x="8419441" y="2487097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1FA240F-C764-4DFE-9A62-EC0E39840A84}"/>
              </a:ext>
            </a:extLst>
          </p:cNvPr>
          <p:cNvSpPr/>
          <p:nvPr/>
        </p:nvSpPr>
        <p:spPr>
          <a:xfrm>
            <a:off x="1456974" y="1676609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1A3D254-1D50-4541-98E9-BFF66BEE8D19}"/>
              </a:ext>
            </a:extLst>
          </p:cNvPr>
          <p:cNvSpPr/>
          <p:nvPr/>
        </p:nvSpPr>
        <p:spPr>
          <a:xfrm>
            <a:off x="2328174" y="1676609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B033C77-306D-4064-AC5C-519BB6A7AEE3}"/>
              </a:ext>
            </a:extLst>
          </p:cNvPr>
          <p:cNvSpPr/>
          <p:nvPr/>
        </p:nvSpPr>
        <p:spPr>
          <a:xfrm>
            <a:off x="3198610" y="1676609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C33D6D7-175C-4680-9A13-C387C38B31F1}"/>
              </a:ext>
            </a:extLst>
          </p:cNvPr>
          <p:cNvSpPr/>
          <p:nvPr/>
        </p:nvSpPr>
        <p:spPr>
          <a:xfrm>
            <a:off x="4069046" y="1678306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FE82623-0389-49D3-9241-0E5614302F2A}"/>
              </a:ext>
            </a:extLst>
          </p:cNvPr>
          <p:cNvSpPr/>
          <p:nvPr/>
        </p:nvSpPr>
        <p:spPr>
          <a:xfrm>
            <a:off x="4932856" y="1676728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09EA68D-DC4C-443C-9E26-E359098F89B1}"/>
              </a:ext>
            </a:extLst>
          </p:cNvPr>
          <p:cNvSpPr/>
          <p:nvPr/>
        </p:nvSpPr>
        <p:spPr>
          <a:xfrm>
            <a:off x="5803292" y="1674492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974E21-023A-46F8-943E-FF7BD566932B}"/>
              </a:ext>
            </a:extLst>
          </p:cNvPr>
          <p:cNvSpPr/>
          <p:nvPr/>
        </p:nvSpPr>
        <p:spPr>
          <a:xfrm>
            <a:off x="6681118" y="1674492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9EAC5EF-F798-481D-B2FE-BDDB4B8E9E94}"/>
              </a:ext>
            </a:extLst>
          </p:cNvPr>
          <p:cNvSpPr/>
          <p:nvPr/>
        </p:nvSpPr>
        <p:spPr>
          <a:xfrm>
            <a:off x="7545692" y="1674492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E488A20-4D1D-4356-9986-942ECFD42818}"/>
              </a:ext>
            </a:extLst>
          </p:cNvPr>
          <p:cNvSpPr/>
          <p:nvPr/>
        </p:nvSpPr>
        <p:spPr>
          <a:xfrm>
            <a:off x="2323218" y="873159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751C180-4E04-464C-838F-83CED6C81B63}"/>
              </a:ext>
            </a:extLst>
          </p:cNvPr>
          <p:cNvSpPr/>
          <p:nvPr/>
        </p:nvSpPr>
        <p:spPr>
          <a:xfrm>
            <a:off x="3194418" y="873159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D414621-1587-4379-B0A4-C6F444008DDE}"/>
              </a:ext>
            </a:extLst>
          </p:cNvPr>
          <p:cNvSpPr/>
          <p:nvPr/>
        </p:nvSpPr>
        <p:spPr>
          <a:xfrm>
            <a:off x="4064854" y="873159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87503B8-00E0-4ED5-984A-6B6A5C429EE4}"/>
              </a:ext>
            </a:extLst>
          </p:cNvPr>
          <p:cNvSpPr/>
          <p:nvPr/>
        </p:nvSpPr>
        <p:spPr>
          <a:xfrm>
            <a:off x="4935290" y="874856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C9F5180-817F-43F6-AC4B-8F85538954EC}"/>
              </a:ext>
            </a:extLst>
          </p:cNvPr>
          <p:cNvSpPr/>
          <p:nvPr/>
        </p:nvSpPr>
        <p:spPr>
          <a:xfrm>
            <a:off x="5799100" y="873278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1FDFACD-FE22-4884-9D67-A85AD813EA19}"/>
              </a:ext>
            </a:extLst>
          </p:cNvPr>
          <p:cNvSpPr/>
          <p:nvPr/>
        </p:nvSpPr>
        <p:spPr>
          <a:xfrm>
            <a:off x="6669536" y="871042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C03BC0A-937C-4941-AB8B-C874C7EDE613}"/>
              </a:ext>
            </a:extLst>
          </p:cNvPr>
          <p:cNvSpPr/>
          <p:nvPr/>
        </p:nvSpPr>
        <p:spPr>
          <a:xfrm>
            <a:off x="7547362" y="871042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9587782-675C-454B-9F2E-9E2E3E00DF6B}"/>
              </a:ext>
            </a:extLst>
          </p:cNvPr>
          <p:cNvSpPr/>
          <p:nvPr/>
        </p:nvSpPr>
        <p:spPr>
          <a:xfrm>
            <a:off x="3191984" y="71168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484A8B4-3A61-47F1-BF02-469AC0791A89}"/>
              </a:ext>
            </a:extLst>
          </p:cNvPr>
          <p:cNvSpPr/>
          <p:nvPr/>
        </p:nvSpPr>
        <p:spPr>
          <a:xfrm>
            <a:off x="4063184" y="71168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727E81F-8C82-4E1E-8EB9-B4BA64B889D8}"/>
              </a:ext>
            </a:extLst>
          </p:cNvPr>
          <p:cNvSpPr/>
          <p:nvPr/>
        </p:nvSpPr>
        <p:spPr>
          <a:xfrm>
            <a:off x="4933620" y="71168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53EF49F-68D8-4C3E-8DDC-9D0873838E19}"/>
              </a:ext>
            </a:extLst>
          </p:cNvPr>
          <p:cNvSpPr/>
          <p:nvPr/>
        </p:nvSpPr>
        <p:spPr>
          <a:xfrm>
            <a:off x="5804056" y="72865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4BDD07-E98D-41B1-ACCC-567EC3075CAD}"/>
              </a:ext>
            </a:extLst>
          </p:cNvPr>
          <p:cNvSpPr/>
          <p:nvPr/>
        </p:nvSpPr>
        <p:spPr>
          <a:xfrm>
            <a:off x="6667866" y="71287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E37A5EF-F8A8-446B-BF1C-05652D2807A0}"/>
              </a:ext>
            </a:extLst>
          </p:cNvPr>
          <p:cNvSpPr/>
          <p:nvPr/>
        </p:nvSpPr>
        <p:spPr>
          <a:xfrm>
            <a:off x="7538302" y="69051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E660A7E-9C29-45E1-A836-DB607EE5B201}"/>
              </a:ext>
            </a:extLst>
          </p:cNvPr>
          <p:cNvSpPr/>
          <p:nvPr/>
        </p:nvSpPr>
        <p:spPr>
          <a:xfrm>
            <a:off x="8416128" y="69051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FA5A588-8DE4-4B8F-8AF0-E59E63301CFD}"/>
              </a:ext>
            </a:extLst>
          </p:cNvPr>
          <p:cNvSpPr/>
          <p:nvPr/>
        </p:nvSpPr>
        <p:spPr>
          <a:xfrm>
            <a:off x="9280702" y="69051"/>
            <a:ext cx="871200" cy="81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11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11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11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11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11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11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11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1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11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11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11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11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11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11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11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1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1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1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1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1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1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1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1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1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9" dur="11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2" dur="11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5" dur="11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8" dur="11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1" dur="11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4" dur="11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7" dur="11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0" dur="11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11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11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11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11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11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11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11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6" dur="11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9" dur="11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11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11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11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1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11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11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11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4" grpId="0" animBg="1"/>
      <p:bldP spid="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E3442D-FCDE-467D-923B-6D0B3CF265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355025"/>
              </p:ext>
            </p:extLst>
          </p:nvPr>
        </p:nvGraphicFramePr>
        <p:xfrm>
          <a:off x="0" y="162560"/>
          <a:ext cx="12070080" cy="6563358"/>
        </p:xfrm>
        <a:graphic>
          <a:graphicData uri="http://schemas.openxmlformats.org/drawingml/2006/table">
            <a:tbl>
              <a:tblPr firstRow="1" firstCol="1" bandRow="1"/>
              <a:tblGrid>
                <a:gridCol w="1207008">
                  <a:extLst>
                    <a:ext uri="{9D8B030D-6E8A-4147-A177-3AD203B41FA5}">
                      <a16:colId xmlns:a16="http://schemas.microsoft.com/office/drawing/2014/main" val="2659066235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204010461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1980080051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828733471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656533290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1717803004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1829674359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4217846241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13172094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4086957709"/>
                    </a:ext>
                  </a:extLst>
                </a:gridCol>
              </a:tblGrid>
              <a:tr h="1093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6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62670"/>
                  </a:ext>
                </a:extLst>
              </a:tr>
              <a:tr h="1093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6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910431"/>
                  </a:ext>
                </a:extLst>
              </a:tr>
              <a:tr h="1093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6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258870"/>
                  </a:ext>
                </a:extLst>
              </a:tr>
              <a:tr h="1093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6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208871"/>
                  </a:ext>
                </a:extLst>
              </a:tr>
              <a:tr h="1093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Ử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053522"/>
                  </a:ext>
                </a:extLst>
              </a:tr>
              <a:tr h="1093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6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509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ED1FB936-FEB1-45BD-8FE3-CFDD1CEFB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76" y="1275201"/>
            <a:ext cx="4515244" cy="379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rửa tội cho anh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trừ quỷ cho anh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dân chúng ném đá anh ta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Người giải tội cho anh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phát hiện người bị quỷ nhập, Đức Giê-su đã làm gì cho anh ta?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46491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trừ quỷ cho anh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Vui sướng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Thách thức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Bình thản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Sợ hãi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Thái độ của ma quỷ khi thấy Đức Giê-su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59684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Sợ hãi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098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Câm đi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Ta là Thiên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Đừng nói nữa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Hãy biến đi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đã quát mắng ma quỷ như thế nào?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2434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Câm đi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906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Người là Thánh Thần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Người là Thiên Thần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Người là Thiên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Vì Người sẽ chết trên Thánh Giá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Vì sao ma quỷ sợ hãi uy quyền của Đức Giê-su?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885" y="364909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Người là Thiên Chúa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326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Tại thành Ca-phác-na-um, ngày sa-bát, Đức Giê-su vào hội đường và giảng dạy.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MÁC – CÔ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023074"/>
            <a:ext cx="6310854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 chống lại ma quỷ thiếu nhi cần làm những gì?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Thiên hạ sửng sốt về lời giảng dạy của Người, vì Người giảng dạy như một Đấng có uy quyền, chứ không như các kinh sư.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85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Lập tức, trong hội đường của họ, có một người bị thần ô uế nhập, la lên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08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“Ông Giê-su Na-da-rét, chuyện chúng tôi can gì đến ông mà ông đến tiêu diệt chúng tôi?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293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Tôi biết ông là ai rồi: ông là Đấng Thánh của Thiên Chúa 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1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Đức Giê-su quát mắng nó: “Câm đi, hãy xuất khỏi người này 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2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Thần ô uế lay mạnh người ấy, thét lên một tiếng, và xuất khỏi anh ta.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78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Mọi người đều sững sờ đến nỗi họ bàn tán với nhau: “Thế nghĩa là gì? Lời giảng dạy thì mới mẻ, người dạy lại có uy quyền.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520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680</Words>
  <Application>Microsoft Office PowerPoint</Application>
  <PresentationFormat>Widescreen</PresentationFormat>
  <Paragraphs>215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Thiên hạ sửng sốt về lời giảng dạy của Người, vì Người giảng dạy như một Đấng có uy quyền, chứ không như các kinh sư.</vt:lpstr>
      <vt:lpstr>Lập tức, trong hội đường của họ, có một người bị thần ô uế nhập, la lên rằng:</vt:lpstr>
      <vt:lpstr>“Ông Giê-su Na-da-rét, chuyện chúng tôi can gì đến ông mà ông đến tiêu diệt chúng tôi? </vt:lpstr>
      <vt:lpstr>Tôi biết ông là ai rồi: ông là Đấng Thánh của Thiên Chúa !” </vt:lpstr>
      <vt:lpstr>Nhưng Đức Giê-su quát mắng nó: “Câm đi, hãy xuất khỏi người này !” </vt:lpstr>
      <vt:lpstr>Thần ô uế lay mạnh người ấy, thét lên một tiếng, và xuất khỏi anh ta. </vt:lpstr>
      <vt:lpstr>Mọi người đều sững sờ đến nỗi họ bàn tán với nhau: “Thế nghĩa là gì? Lời giảng dạy thì mới mẻ, người dạy lại có uy quyền. </vt:lpstr>
      <vt:lpstr>Ông ấy ra lệnh cho cả các thần ô uế và chúng phải tuân lệnh !” </vt:lpstr>
      <vt:lpstr>Lập tức danh tiếng Người đồn ra mọi nơi, khắp cả vùng lân cận miền Ga-li-lê.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</cp:revision>
  <dcterms:created xsi:type="dcterms:W3CDTF">2021-01-26T06:19:23Z</dcterms:created>
  <dcterms:modified xsi:type="dcterms:W3CDTF">2024-01-26T14:53:41Z</dcterms:modified>
</cp:coreProperties>
</file>