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352" r:id="rId4"/>
    <p:sldId id="353" r:id="rId5"/>
    <p:sldId id="355" r:id="rId6"/>
    <p:sldId id="354" r:id="rId7"/>
    <p:sldId id="356" r:id="rId8"/>
    <p:sldId id="357" r:id="rId9"/>
    <p:sldId id="358" r:id="rId10"/>
    <p:sldId id="359" r:id="rId11"/>
    <p:sldId id="293" r:id="rId12"/>
    <p:sldId id="294" r:id="rId13"/>
    <p:sldId id="327" r:id="rId14"/>
    <p:sldId id="260" r:id="rId15"/>
    <p:sldId id="308" r:id="rId16"/>
    <p:sldId id="360" r:id="rId17"/>
    <p:sldId id="361" r:id="rId18"/>
    <p:sldId id="362" r:id="rId19"/>
    <p:sldId id="296" r:id="rId20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446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AED59-D8FB-4054-B85B-C1E43F498A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2AE90C-3579-4C42-BF24-EEAA9475DD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0083C6-F766-4B1A-849C-F8973BA7B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47C1-A6E6-445D-9AD1-52B1A5A11D4C}" type="datetimeFigureOut">
              <a:rPr lang="vi-VN" smtClean="0"/>
              <a:t>20/01/2024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901353-CBBE-4D0C-B0FB-89AFE2B7E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34071D-4DE5-4E86-9660-5766686AA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65369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1F848-9F40-4B85-8B46-9717219EB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B66B69-12FE-4F1F-85B5-C8A62C3063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DC34D1-ABDF-469B-9CD5-9DCBBA77B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47C1-A6E6-445D-9AD1-52B1A5A11D4C}" type="datetimeFigureOut">
              <a:rPr lang="vi-VN" smtClean="0"/>
              <a:t>20/01/2024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C2DFE-CC35-4148-AFBE-A9D8CDEA4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E88132-5191-4254-AB67-7E07DEA56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45317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C8F136-B632-49FB-ACEA-C37F79AB4D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B48EEF-BA39-4D86-A0ED-C3037C5191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C94FDE-9E08-4848-A6A0-5E9FD7DD5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47C1-A6E6-445D-9AD1-52B1A5A11D4C}" type="datetimeFigureOut">
              <a:rPr lang="vi-VN" smtClean="0"/>
              <a:t>20/01/2024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A11A48-C62F-46B9-AEB5-D8C01B2C3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499F38-3325-479F-BB43-FA0B4849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49036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2A36E-D9BC-4A12-8E13-5E37F3154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00AC5-9E15-459C-A47F-A0F463F74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8E715B-EA33-42CD-8625-8D45FA13D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47C1-A6E6-445D-9AD1-52B1A5A11D4C}" type="datetimeFigureOut">
              <a:rPr lang="vi-VN" smtClean="0"/>
              <a:t>20/01/2024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943AC1-04FE-4CAC-90F5-9618CCF5C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905D08-80EC-4A94-95CE-F4C9A88C5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56668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F90DB-6CD8-4B30-9D84-E719ECDAD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28D24F-AB47-47B2-B3D5-ED3BF94E5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DCA97-D1CB-47C2-B121-55A854E23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47C1-A6E6-445D-9AD1-52B1A5A11D4C}" type="datetimeFigureOut">
              <a:rPr lang="vi-VN" smtClean="0"/>
              <a:t>20/01/2024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7B2AB-8850-4FE5-ABD9-1A0586772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58074F-EE7F-445C-9C86-4FDE32423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5029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71D22-DDB5-4958-B731-8060E7E06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69CB4-AA11-4B6D-B17D-09DCCA23D6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D41462-E252-4003-AED8-1F6A967FC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9155C5-6F3C-4FF4-AE66-B2A0E156B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47C1-A6E6-445D-9AD1-52B1A5A11D4C}" type="datetimeFigureOut">
              <a:rPr lang="vi-VN" smtClean="0"/>
              <a:t>20/01/2024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DC8309-0984-4D57-9BF5-F4F1A94A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484055-7D32-4EAB-9404-450A5005F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42232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3A2D5-ABDA-453F-B594-FF821ACFE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C08044-5FC7-41CE-A689-2EA06F644E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318995-DB73-4759-B35D-8014E80ACA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71A778-E9B6-424E-A0E7-44BC6F10C1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2F3F9D-9DAC-434B-BC85-30DC1336CA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514545-7A7B-43BC-BA3F-7FA8766D5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47C1-A6E6-445D-9AD1-52B1A5A11D4C}" type="datetimeFigureOut">
              <a:rPr lang="vi-VN" smtClean="0"/>
              <a:t>20/01/2024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D43025-A758-4E7E-9C39-50ADD45FC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F52BAA-AB7B-42D5-A32A-D16F455F2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2921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025BE-F5E2-43D3-8286-CAE188A3E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69EB8C-04E0-4356-A024-8B0140F6C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47C1-A6E6-445D-9AD1-52B1A5A11D4C}" type="datetimeFigureOut">
              <a:rPr lang="vi-VN" smtClean="0"/>
              <a:t>20/01/2024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351332-E3F2-43BD-B1F5-DF7B51483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1FB6F3-E1BB-4B39-8A23-D3B8C2EFE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96820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C05CE7-89CA-4E89-BFB4-1E1CF1C2E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47C1-A6E6-445D-9AD1-52B1A5A11D4C}" type="datetimeFigureOut">
              <a:rPr lang="vi-VN" smtClean="0"/>
              <a:t>20/01/2024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0D5911-32B1-4B25-B9EB-9D1A38D67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961688-F3EB-493E-8C1C-CDF2AC6A3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81273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85102-FAE8-40C4-B96E-B2A9D2C2A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2B1BE-DF3F-488F-A86A-C32D02AE5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FB2D85-C4DA-4AB9-A855-C69A716608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959E73-8A5F-4825-9AD4-22591EE6D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47C1-A6E6-445D-9AD1-52B1A5A11D4C}" type="datetimeFigureOut">
              <a:rPr lang="vi-VN" smtClean="0"/>
              <a:t>20/01/2024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110107-FD15-45BD-8270-6C89E9D89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9D952B-BC89-4E29-B0C8-3F6C086FC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78074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5C815-8D86-4AD7-A295-BF97AF1AD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CD5761-23DC-4F18-8046-C50D024118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280E6C-9C9C-4415-BB15-E716443343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F6AA1C-C801-4E94-A7A1-42B47F387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47C1-A6E6-445D-9AD1-52B1A5A11D4C}" type="datetimeFigureOut">
              <a:rPr lang="vi-VN" smtClean="0"/>
              <a:t>20/01/2024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3E71EE-2384-4BFA-BE7B-C5C81449B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DDD64D-6DBB-4295-BA90-8F353256A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22949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7996AF-5592-4E93-9C83-3D49B883B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3F4F00-C509-40D5-84D8-4FE22B6CFA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8346DD-E817-473B-9940-045207B6B3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547C1-A6E6-445D-9AD1-52B1A5A11D4C}" type="datetimeFigureOut">
              <a:rPr lang="vi-VN" smtClean="0"/>
              <a:t>20/01/2024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CD7570-4042-441F-9F4B-C4DB660DDD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6D91C3-0ED4-4E94-A527-BC7BD3A1D7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94479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VUI HỌC KINH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THÁNH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endParaRPr kumimoji="0" lang="en-US" sz="3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tserrat Black" panose="00000A00000000000000" pitchFamily="2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68480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CHÚA NHẬT III THƯỜNG</a:t>
            </a:r>
            <a:r>
              <a:rPr kumimoji="0" lang="en-US" sz="40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00B05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NIÊN </a:t>
            </a:r>
            <a:r>
              <a:rPr kumimoji="0" lang="en-US" sz="40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NĂM B</a:t>
            </a:r>
            <a:endParaRPr kumimoji="0" lang="en-US" sz="40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00B050">
                  <a:alpha val="77000"/>
                </a:srgbClr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380370" y="4483000"/>
            <a:ext cx="3948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TIẾNG</a:t>
            </a:r>
            <a:r>
              <a:rPr kumimoji="0" lang="en-US" sz="4000" b="1" i="0" u="none" strike="noStrike" kern="1200" cap="none" spc="0" normalizeH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 CHÚA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761897" y="4483000"/>
            <a:ext cx="409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ĐI THEO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</a:pPr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Và các ông bỏ cha mình là ông Dê-bê-đê ở lại trên thuyền với những người làm công, mà đi theo Người. </a:t>
            </a:r>
            <a:r>
              <a:rPr lang="vi-VN" sz="72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ĐÓ LÀ LỜI CHÚA</a:t>
            </a:r>
            <a:endParaRPr lang="en-US" sz="7200" b="1" dirty="0">
              <a:solidFill>
                <a:srgbClr val="FF00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334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  <p:pic>
        <p:nvPicPr>
          <p:cNvPr id="8" name="Picture 7" descr="A person and kids walking up a stone path&#10;&#10;Description automatically generated">
            <a:extLst>
              <a:ext uri="{FF2B5EF4-FFF2-40B4-BE49-F238E27FC236}">
                <a16:creationId xmlns:a16="http://schemas.microsoft.com/office/drawing/2014/main" id="{E64D8E9C-E103-42DF-AF04-6A52594485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9545" y="0"/>
            <a:ext cx="7218010" cy="5842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58521" y="74391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58521" y="677730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58521" y="1281751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58521" y="1879742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58521" y="2477733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58521" y="3075724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4" name="Star: 10 Points 3">
            <a:extLst>
              <a:ext uri="{FF2B5EF4-FFF2-40B4-BE49-F238E27FC236}">
                <a16:creationId xmlns:a16="http://schemas.microsoft.com/office/drawing/2014/main" id="{7A1FBFD6-3BA0-4CD9-9C85-496259AA56E6}"/>
              </a:ext>
            </a:extLst>
          </p:cNvPr>
          <p:cNvSpPr/>
          <p:nvPr/>
        </p:nvSpPr>
        <p:spPr>
          <a:xfrm>
            <a:off x="358521" y="3673715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2" name="Star: 10 Points 1">
            <a:extLst>
              <a:ext uri="{FF2B5EF4-FFF2-40B4-BE49-F238E27FC236}">
                <a16:creationId xmlns:a16="http://schemas.microsoft.com/office/drawing/2014/main" id="{D4CE04EF-555B-4247-B766-0C9FAB634862}"/>
              </a:ext>
            </a:extLst>
          </p:cNvPr>
          <p:cNvSpPr/>
          <p:nvPr/>
        </p:nvSpPr>
        <p:spPr>
          <a:xfrm>
            <a:off x="358521" y="4271706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CFA938BE-A865-452B-A81A-AC6DD1FAE13B}"/>
              </a:ext>
            </a:extLst>
          </p:cNvPr>
          <p:cNvSpPr/>
          <p:nvPr/>
        </p:nvSpPr>
        <p:spPr>
          <a:xfrm>
            <a:off x="0" y="5009558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	</a:t>
            </a:r>
            <a:r>
              <a:rPr lang="vi-VN" sz="40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 ĐƯỢC CHÚA GIÊ-SU MỜI GỌI, CÁC ÔNG: AN-RÊ, PHÊ-RÔ, GIA-CÔ-BÊ VÀ GIOAN ĐÃ LÀM GÌ?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CC0D4FAC-62F0-450D-A3DC-2C2459742099}"/>
              </a:ext>
            </a:extLst>
          </p:cNvPr>
          <p:cNvSpPr/>
          <p:nvPr/>
        </p:nvSpPr>
        <p:spPr>
          <a:xfrm>
            <a:off x="0" y="5008882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8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	</a:t>
            </a:r>
            <a:r>
              <a:rPr lang="vi-VN" sz="48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BỐN MÔN ĐỆ ĐẦU TIÊN CỦA CHÚA GIÊ-SU LÀM NGHỀ GÌ?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7E8E6AF8-0DB7-452D-A880-26B48DCB8667}"/>
              </a:ext>
            </a:extLst>
          </p:cNvPr>
          <p:cNvSpPr/>
          <p:nvPr/>
        </p:nvSpPr>
        <p:spPr>
          <a:xfrm>
            <a:off x="1143" y="5019873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8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	</a:t>
            </a:r>
            <a:r>
              <a:rPr lang="vi-VN" sz="48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THỜI KỲ ĐÃ MÃN, VÀ TRIỀU ĐẠI THIÊN CHÚA ĐÃ</a:t>
            </a:r>
            <a:r>
              <a:rPr lang="en-US" sz="48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48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…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8EBB063A-E61A-485F-BDC6-AF867DADEBC8}"/>
              </a:ext>
            </a:extLst>
          </p:cNvPr>
          <p:cNvSpPr/>
          <p:nvPr/>
        </p:nvSpPr>
        <p:spPr>
          <a:xfrm>
            <a:off x="12290" y="5023520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8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	</a:t>
            </a:r>
            <a:r>
              <a:rPr lang="vi-VN" sz="48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CHÚA GIÊ-SU BẮT ĐẦU ĐI RAO GIẢNG TỪ KHI ÔNG NÀO BỊ BẮT?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63B32DD3-0A99-45C3-AABC-A0464B644563}"/>
              </a:ext>
            </a:extLst>
          </p:cNvPr>
          <p:cNvSpPr/>
          <p:nvPr/>
        </p:nvSpPr>
        <p:spPr>
          <a:xfrm>
            <a:off x="3622" y="5009679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5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	</a:t>
            </a:r>
            <a:r>
              <a:rPr lang="vi-VN" sz="45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TÊN CỦA MỘT TRONG BỐN MÔN ĐỆ ĐẦU TIÊN CỦA CHÚA GIÊ-SU</a:t>
            </a:r>
            <a:endParaRPr kumimoji="0" lang="en-US" sz="45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B75978CA-2E0B-42C7-A405-9021AED5FDFA}"/>
              </a:ext>
            </a:extLst>
          </p:cNvPr>
          <p:cNvSpPr/>
          <p:nvPr/>
        </p:nvSpPr>
        <p:spPr>
          <a:xfrm>
            <a:off x="-4630" y="5008387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500" b="1">
                <a:solidFill>
                  <a:srgbClr val="FF0000"/>
                </a:solidFill>
                <a:ea typeface="Verdana" panose="020B0604030504040204" pitchFamily="34" charset="0"/>
              </a:rPr>
              <a:t>6.	</a:t>
            </a:r>
            <a:r>
              <a:rPr lang="vi-VN" sz="4500" b="1">
                <a:solidFill>
                  <a:schemeClr val="tx1"/>
                </a:solidFill>
                <a:ea typeface="Verdana" panose="020B0604030504040204" pitchFamily="34" charset="0"/>
              </a:rPr>
              <a:t>KHI RAO GIẢNG VỀ TIN MỪNG, CHÚA GIÊ-SU KÊU GỌI CON NGƯỜI LÀM GÌ?</a:t>
            </a:r>
            <a:endParaRPr kumimoji="0" lang="en-US" sz="45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Verdana" panose="020B0604030504040204" pitchFamily="34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A56CCE2A-D148-4B3B-B60A-E272171D251B}"/>
              </a:ext>
            </a:extLst>
          </p:cNvPr>
          <p:cNvSpPr/>
          <p:nvPr/>
        </p:nvSpPr>
        <p:spPr>
          <a:xfrm>
            <a:off x="7047" y="5011897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8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7.	</a:t>
            </a:r>
            <a:r>
              <a:rPr lang="vi-VN" sz="45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TÔI SẼ LÀM CHO CÁC ANH THÀNH NHỮNG KẺ LƯỚI NGƯỜI NHƯ</a:t>
            </a:r>
            <a:r>
              <a:rPr lang="en-US" sz="45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45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…</a:t>
            </a:r>
            <a:endParaRPr kumimoji="0" lang="en-US" sz="45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BDC1E3C0-BA1F-4182-823D-CD2788C652AD}"/>
              </a:ext>
            </a:extLst>
          </p:cNvPr>
          <p:cNvSpPr/>
          <p:nvPr/>
        </p:nvSpPr>
        <p:spPr>
          <a:xfrm>
            <a:off x="-5470" y="5017788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8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8.	</a:t>
            </a:r>
            <a:r>
              <a:rPr lang="vi-VN" sz="48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LẬP TỨC HAI ÔNG BỎ … … MÀ THEO NGƯỜI.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0C6D24E-4899-43E4-897B-C3D8C09132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615370"/>
              </p:ext>
            </p:extLst>
          </p:nvPr>
        </p:nvGraphicFramePr>
        <p:xfrm>
          <a:off x="1500809" y="70948"/>
          <a:ext cx="8845820" cy="4738680"/>
        </p:xfrm>
        <a:graphic>
          <a:graphicData uri="http://schemas.openxmlformats.org/drawingml/2006/table">
            <a:tbl>
              <a:tblPr firstRow="1" firstCol="1" bandRow="1"/>
              <a:tblGrid>
                <a:gridCol w="884582">
                  <a:extLst>
                    <a:ext uri="{9D8B030D-6E8A-4147-A177-3AD203B41FA5}">
                      <a16:colId xmlns:a16="http://schemas.microsoft.com/office/drawing/2014/main" val="495832258"/>
                    </a:ext>
                  </a:extLst>
                </a:gridCol>
                <a:gridCol w="884582">
                  <a:extLst>
                    <a:ext uri="{9D8B030D-6E8A-4147-A177-3AD203B41FA5}">
                      <a16:colId xmlns:a16="http://schemas.microsoft.com/office/drawing/2014/main" val="4282520122"/>
                    </a:ext>
                  </a:extLst>
                </a:gridCol>
                <a:gridCol w="884582">
                  <a:extLst>
                    <a:ext uri="{9D8B030D-6E8A-4147-A177-3AD203B41FA5}">
                      <a16:colId xmlns:a16="http://schemas.microsoft.com/office/drawing/2014/main" val="1576227864"/>
                    </a:ext>
                  </a:extLst>
                </a:gridCol>
                <a:gridCol w="884582">
                  <a:extLst>
                    <a:ext uri="{9D8B030D-6E8A-4147-A177-3AD203B41FA5}">
                      <a16:colId xmlns:a16="http://schemas.microsoft.com/office/drawing/2014/main" val="3974417362"/>
                    </a:ext>
                  </a:extLst>
                </a:gridCol>
                <a:gridCol w="884582">
                  <a:extLst>
                    <a:ext uri="{9D8B030D-6E8A-4147-A177-3AD203B41FA5}">
                      <a16:colId xmlns:a16="http://schemas.microsoft.com/office/drawing/2014/main" val="3130681968"/>
                    </a:ext>
                  </a:extLst>
                </a:gridCol>
                <a:gridCol w="884582">
                  <a:extLst>
                    <a:ext uri="{9D8B030D-6E8A-4147-A177-3AD203B41FA5}">
                      <a16:colId xmlns:a16="http://schemas.microsoft.com/office/drawing/2014/main" val="2513435168"/>
                    </a:ext>
                  </a:extLst>
                </a:gridCol>
                <a:gridCol w="884582">
                  <a:extLst>
                    <a:ext uri="{9D8B030D-6E8A-4147-A177-3AD203B41FA5}">
                      <a16:colId xmlns:a16="http://schemas.microsoft.com/office/drawing/2014/main" val="3082418187"/>
                    </a:ext>
                  </a:extLst>
                </a:gridCol>
                <a:gridCol w="884582">
                  <a:extLst>
                    <a:ext uri="{9D8B030D-6E8A-4147-A177-3AD203B41FA5}">
                      <a16:colId xmlns:a16="http://schemas.microsoft.com/office/drawing/2014/main" val="2677873600"/>
                    </a:ext>
                  </a:extLst>
                </a:gridCol>
                <a:gridCol w="884582">
                  <a:extLst>
                    <a:ext uri="{9D8B030D-6E8A-4147-A177-3AD203B41FA5}">
                      <a16:colId xmlns:a16="http://schemas.microsoft.com/office/drawing/2014/main" val="1718043741"/>
                    </a:ext>
                  </a:extLst>
                </a:gridCol>
                <a:gridCol w="884582">
                  <a:extLst>
                    <a:ext uri="{9D8B030D-6E8A-4147-A177-3AD203B41FA5}">
                      <a16:colId xmlns:a16="http://schemas.microsoft.com/office/drawing/2014/main" val="3279034815"/>
                    </a:ext>
                  </a:extLst>
                </a:gridCol>
              </a:tblGrid>
              <a:tr h="5923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E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7093"/>
                  </a:ext>
                </a:extLst>
              </a:tr>
              <a:tr h="5923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353293"/>
                  </a:ext>
                </a:extLst>
              </a:tr>
              <a:tr h="5923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Ế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Ầ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3111651"/>
                  </a:ext>
                </a:extLst>
              </a:tr>
              <a:tr h="5923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4967574"/>
                  </a:ext>
                </a:extLst>
              </a:tr>
              <a:tr h="5923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2310785"/>
                  </a:ext>
                </a:extLst>
              </a:tr>
              <a:tr h="5923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Ố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3210024"/>
                  </a:ext>
                </a:extLst>
              </a:tr>
              <a:tr h="5923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Ư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Ớ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5059887"/>
                  </a:ext>
                </a:extLst>
              </a:tr>
              <a:tr h="5923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Ư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Ớ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6688085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FD04575C-46EC-417C-B9B3-EE356CDEAE5E}"/>
              </a:ext>
            </a:extLst>
          </p:cNvPr>
          <p:cNvSpPr/>
          <p:nvPr/>
        </p:nvSpPr>
        <p:spPr>
          <a:xfrm>
            <a:off x="2385391" y="66231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6A5C84EE-D43E-4761-801D-F34077E4664E}"/>
              </a:ext>
            </a:extLst>
          </p:cNvPr>
          <p:cNvSpPr/>
          <p:nvPr/>
        </p:nvSpPr>
        <p:spPr>
          <a:xfrm>
            <a:off x="3273937" y="66231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A490F24E-7B18-490D-9EF3-D5A3FF498ED6}"/>
              </a:ext>
            </a:extLst>
          </p:cNvPr>
          <p:cNvSpPr/>
          <p:nvPr/>
        </p:nvSpPr>
        <p:spPr>
          <a:xfrm>
            <a:off x="4155573" y="72794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EC96ED73-77EA-4876-AB26-0F4DE55F29D0}"/>
              </a:ext>
            </a:extLst>
          </p:cNvPr>
          <p:cNvSpPr/>
          <p:nvPr/>
        </p:nvSpPr>
        <p:spPr>
          <a:xfrm>
            <a:off x="5041173" y="66231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F93AB0B7-CC7E-456B-8CCC-BB5386A9F386}"/>
              </a:ext>
            </a:extLst>
          </p:cNvPr>
          <p:cNvSpPr/>
          <p:nvPr/>
        </p:nvSpPr>
        <p:spPr>
          <a:xfrm>
            <a:off x="5927267" y="69489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1B30E3BB-C21F-49E1-8223-63C12F8DEE6E}"/>
              </a:ext>
            </a:extLst>
          </p:cNvPr>
          <p:cNvSpPr/>
          <p:nvPr/>
        </p:nvSpPr>
        <p:spPr>
          <a:xfrm>
            <a:off x="6808301" y="72747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228D21FD-67E4-4B85-935A-C9A95817D917}"/>
              </a:ext>
            </a:extLst>
          </p:cNvPr>
          <p:cNvSpPr/>
          <p:nvPr/>
        </p:nvSpPr>
        <p:spPr>
          <a:xfrm>
            <a:off x="1499544" y="653715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F504CC73-9E8E-4337-BDB6-640DF21ABC9D}"/>
              </a:ext>
            </a:extLst>
          </p:cNvPr>
          <p:cNvSpPr/>
          <p:nvPr/>
        </p:nvSpPr>
        <p:spPr>
          <a:xfrm>
            <a:off x="2388090" y="653715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55C5ECA5-DE8B-4177-BB35-A72A4D92C0E8}"/>
              </a:ext>
            </a:extLst>
          </p:cNvPr>
          <p:cNvSpPr/>
          <p:nvPr/>
        </p:nvSpPr>
        <p:spPr>
          <a:xfrm>
            <a:off x="3269726" y="660278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50DA1372-9B47-45BA-BC5F-B00727791EB2}"/>
              </a:ext>
            </a:extLst>
          </p:cNvPr>
          <p:cNvSpPr/>
          <p:nvPr/>
        </p:nvSpPr>
        <p:spPr>
          <a:xfrm>
            <a:off x="4155326" y="653715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B0B8B8CF-CEBF-42F6-9C99-D12C7D29810D}"/>
              </a:ext>
            </a:extLst>
          </p:cNvPr>
          <p:cNvSpPr/>
          <p:nvPr/>
        </p:nvSpPr>
        <p:spPr>
          <a:xfrm>
            <a:off x="5041420" y="656973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71BAC4ED-30C5-4DE4-9E41-5F6EF9C4DB08}"/>
              </a:ext>
            </a:extLst>
          </p:cNvPr>
          <p:cNvSpPr/>
          <p:nvPr/>
        </p:nvSpPr>
        <p:spPr>
          <a:xfrm>
            <a:off x="5922454" y="660231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F16689C0-DB9F-4E1E-97E5-63B141DC7C8B}"/>
              </a:ext>
            </a:extLst>
          </p:cNvPr>
          <p:cNvSpPr/>
          <p:nvPr/>
        </p:nvSpPr>
        <p:spPr>
          <a:xfrm>
            <a:off x="3266549" y="1252303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AB030194-A3C1-4747-B4F3-1F173590D2CB}"/>
              </a:ext>
            </a:extLst>
          </p:cNvPr>
          <p:cNvSpPr/>
          <p:nvPr/>
        </p:nvSpPr>
        <p:spPr>
          <a:xfrm>
            <a:off x="4155095" y="1252303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E993F859-4FB8-4E3E-B18D-F562B36C1677}"/>
              </a:ext>
            </a:extLst>
          </p:cNvPr>
          <p:cNvSpPr/>
          <p:nvPr/>
        </p:nvSpPr>
        <p:spPr>
          <a:xfrm>
            <a:off x="5036731" y="1258866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A277D489-096E-4E92-87BA-B5A7F84D0852}"/>
              </a:ext>
            </a:extLst>
          </p:cNvPr>
          <p:cNvSpPr/>
          <p:nvPr/>
        </p:nvSpPr>
        <p:spPr>
          <a:xfrm>
            <a:off x="5922331" y="1252303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90663328-B15D-41FE-8322-4B1EBBA4BAAF}"/>
              </a:ext>
            </a:extLst>
          </p:cNvPr>
          <p:cNvSpPr/>
          <p:nvPr/>
        </p:nvSpPr>
        <p:spPr>
          <a:xfrm>
            <a:off x="6808425" y="1255561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D611F256-048D-4861-92A6-11F25D82E95D}"/>
              </a:ext>
            </a:extLst>
          </p:cNvPr>
          <p:cNvSpPr/>
          <p:nvPr/>
        </p:nvSpPr>
        <p:spPr>
          <a:xfrm>
            <a:off x="7689459" y="1258819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BAB4A3BF-799E-4E55-BAAD-0EA371C1BEA1}"/>
              </a:ext>
            </a:extLst>
          </p:cNvPr>
          <p:cNvSpPr/>
          <p:nvPr/>
        </p:nvSpPr>
        <p:spPr>
          <a:xfrm>
            <a:off x="2385144" y="1861279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88EEFE6A-845F-477A-93B1-E060BAE92200}"/>
              </a:ext>
            </a:extLst>
          </p:cNvPr>
          <p:cNvSpPr/>
          <p:nvPr/>
        </p:nvSpPr>
        <p:spPr>
          <a:xfrm>
            <a:off x="3273690" y="1861279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E857478B-380F-434F-9520-01F7A4B4E138}"/>
              </a:ext>
            </a:extLst>
          </p:cNvPr>
          <p:cNvSpPr/>
          <p:nvPr/>
        </p:nvSpPr>
        <p:spPr>
          <a:xfrm>
            <a:off x="4155326" y="1867842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FB105068-05EA-4D40-9F00-7791E92CC476}"/>
              </a:ext>
            </a:extLst>
          </p:cNvPr>
          <p:cNvSpPr/>
          <p:nvPr/>
        </p:nvSpPr>
        <p:spPr>
          <a:xfrm>
            <a:off x="5040926" y="1861279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38D97BA2-89B2-4D09-945B-95A4418D3191}"/>
              </a:ext>
            </a:extLst>
          </p:cNvPr>
          <p:cNvSpPr/>
          <p:nvPr/>
        </p:nvSpPr>
        <p:spPr>
          <a:xfrm>
            <a:off x="5927020" y="1864537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49AD1D69-514B-4943-AA52-916FFEFABC5F}"/>
              </a:ext>
            </a:extLst>
          </p:cNvPr>
          <p:cNvSpPr/>
          <p:nvPr/>
        </p:nvSpPr>
        <p:spPr>
          <a:xfrm>
            <a:off x="1494917" y="2447304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13664952-CC7C-44A2-B4AE-52C1BFA324C4}"/>
              </a:ext>
            </a:extLst>
          </p:cNvPr>
          <p:cNvSpPr/>
          <p:nvPr/>
        </p:nvSpPr>
        <p:spPr>
          <a:xfrm>
            <a:off x="2383463" y="2447304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FC0C1EC0-3D52-4E2C-81F8-A4C435409C7F}"/>
              </a:ext>
            </a:extLst>
          </p:cNvPr>
          <p:cNvSpPr/>
          <p:nvPr/>
        </p:nvSpPr>
        <p:spPr>
          <a:xfrm>
            <a:off x="3265099" y="2453867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6DB0B27B-AE02-4051-9BEF-ED6D93E94197}"/>
              </a:ext>
            </a:extLst>
          </p:cNvPr>
          <p:cNvSpPr/>
          <p:nvPr/>
        </p:nvSpPr>
        <p:spPr>
          <a:xfrm>
            <a:off x="4150699" y="2447304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355E61EB-E2AC-43C1-8178-C44074B4849E}"/>
              </a:ext>
            </a:extLst>
          </p:cNvPr>
          <p:cNvSpPr/>
          <p:nvPr/>
        </p:nvSpPr>
        <p:spPr>
          <a:xfrm>
            <a:off x="5036793" y="2450562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4414A5C3-ED9C-41FA-8E3D-9BBFC7E3F2F6}"/>
              </a:ext>
            </a:extLst>
          </p:cNvPr>
          <p:cNvSpPr/>
          <p:nvPr/>
        </p:nvSpPr>
        <p:spPr>
          <a:xfrm>
            <a:off x="5917827" y="2453820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4D1F43AB-044B-47C9-B2FD-070EDDDD222F}"/>
              </a:ext>
            </a:extLst>
          </p:cNvPr>
          <p:cNvSpPr/>
          <p:nvPr/>
        </p:nvSpPr>
        <p:spPr>
          <a:xfrm>
            <a:off x="6803674" y="2453820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9582E1AB-2B92-417F-8193-32BFAAE9C2D1}"/>
              </a:ext>
            </a:extLst>
          </p:cNvPr>
          <p:cNvSpPr/>
          <p:nvPr/>
        </p:nvSpPr>
        <p:spPr>
          <a:xfrm>
            <a:off x="1501579" y="3047820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51615AD2-D26D-4E64-9564-CB046F82F6CC}"/>
              </a:ext>
            </a:extLst>
          </p:cNvPr>
          <p:cNvSpPr/>
          <p:nvPr/>
        </p:nvSpPr>
        <p:spPr>
          <a:xfrm>
            <a:off x="2390125" y="3047820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4368EE05-34BA-4753-AA94-081A6DA2D86B}"/>
              </a:ext>
            </a:extLst>
          </p:cNvPr>
          <p:cNvSpPr/>
          <p:nvPr/>
        </p:nvSpPr>
        <p:spPr>
          <a:xfrm>
            <a:off x="3271761" y="3054383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776AD7CC-0F3F-42B2-896F-AEC67C0C5113}"/>
              </a:ext>
            </a:extLst>
          </p:cNvPr>
          <p:cNvSpPr/>
          <p:nvPr/>
        </p:nvSpPr>
        <p:spPr>
          <a:xfrm>
            <a:off x="4157361" y="3047820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A44E37A1-C523-44CB-9591-436BDC3FB30E}"/>
              </a:ext>
            </a:extLst>
          </p:cNvPr>
          <p:cNvSpPr/>
          <p:nvPr/>
        </p:nvSpPr>
        <p:spPr>
          <a:xfrm>
            <a:off x="5043455" y="3051078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99C7EC5C-6719-41BC-BE5E-A74E066C9770}"/>
              </a:ext>
            </a:extLst>
          </p:cNvPr>
          <p:cNvSpPr/>
          <p:nvPr/>
        </p:nvSpPr>
        <p:spPr>
          <a:xfrm>
            <a:off x="5924489" y="3054336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62940525-436F-460F-BD8B-188560456380}"/>
              </a:ext>
            </a:extLst>
          </p:cNvPr>
          <p:cNvSpPr/>
          <p:nvPr/>
        </p:nvSpPr>
        <p:spPr>
          <a:xfrm>
            <a:off x="3262169" y="3634617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9AC36C8D-D0B7-4A87-9963-490CB818B87D}"/>
              </a:ext>
            </a:extLst>
          </p:cNvPr>
          <p:cNvSpPr/>
          <p:nvPr/>
        </p:nvSpPr>
        <p:spPr>
          <a:xfrm>
            <a:off x="4150715" y="3634617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68FEE77E-C44C-41DC-93F3-7720AF55F35B}"/>
              </a:ext>
            </a:extLst>
          </p:cNvPr>
          <p:cNvSpPr/>
          <p:nvPr/>
        </p:nvSpPr>
        <p:spPr>
          <a:xfrm>
            <a:off x="5032351" y="3641180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F0074BC4-2859-439E-8FD3-C64F29738307}"/>
              </a:ext>
            </a:extLst>
          </p:cNvPr>
          <p:cNvSpPr/>
          <p:nvPr/>
        </p:nvSpPr>
        <p:spPr>
          <a:xfrm>
            <a:off x="5917951" y="3634617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71AE93AC-E5D0-40E6-9E85-2D7A1BA35E66}"/>
              </a:ext>
            </a:extLst>
          </p:cNvPr>
          <p:cNvSpPr/>
          <p:nvPr/>
        </p:nvSpPr>
        <p:spPr>
          <a:xfrm>
            <a:off x="6804045" y="3637875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655EC32B-897A-4F7C-A4B9-52CFAB3ED263}"/>
              </a:ext>
            </a:extLst>
          </p:cNvPr>
          <p:cNvSpPr/>
          <p:nvPr/>
        </p:nvSpPr>
        <p:spPr>
          <a:xfrm>
            <a:off x="7685079" y="3641133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610408C5-9462-4DC7-B958-9C4C9EE2D211}"/>
              </a:ext>
            </a:extLst>
          </p:cNvPr>
          <p:cNvSpPr/>
          <p:nvPr/>
        </p:nvSpPr>
        <p:spPr>
          <a:xfrm>
            <a:off x="2369628" y="4210609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01C18783-9020-4D0E-AFF5-514AAE22E69F}"/>
              </a:ext>
            </a:extLst>
          </p:cNvPr>
          <p:cNvSpPr/>
          <p:nvPr/>
        </p:nvSpPr>
        <p:spPr>
          <a:xfrm>
            <a:off x="3258174" y="4210609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4B02B2B8-49D2-434B-B174-9EE0A1E29372}"/>
              </a:ext>
            </a:extLst>
          </p:cNvPr>
          <p:cNvSpPr/>
          <p:nvPr/>
        </p:nvSpPr>
        <p:spPr>
          <a:xfrm>
            <a:off x="4139810" y="4217172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FC8F7AD7-D915-45DB-BA6A-157C4507B49E}"/>
              </a:ext>
            </a:extLst>
          </p:cNvPr>
          <p:cNvSpPr/>
          <p:nvPr/>
        </p:nvSpPr>
        <p:spPr>
          <a:xfrm>
            <a:off x="5025410" y="4210609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6" name="Rectangle 215">
            <a:extLst>
              <a:ext uri="{FF2B5EF4-FFF2-40B4-BE49-F238E27FC236}">
                <a16:creationId xmlns:a16="http://schemas.microsoft.com/office/drawing/2014/main" id="{23E280E7-3A16-4907-B981-BA6D66EFE9C6}"/>
              </a:ext>
            </a:extLst>
          </p:cNvPr>
          <p:cNvSpPr/>
          <p:nvPr/>
        </p:nvSpPr>
        <p:spPr>
          <a:xfrm>
            <a:off x="5911504" y="4213867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7E7C60C9-CC5A-4B9D-8F1E-E5402FBDFD7A}"/>
              </a:ext>
            </a:extLst>
          </p:cNvPr>
          <p:cNvSpPr/>
          <p:nvPr/>
        </p:nvSpPr>
        <p:spPr>
          <a:xfrm>
            <a:off x="6792538" y="4217125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7008C9E5-F3B2-4DDA-941B-FB754271F050}"/>
              </a:ext>
            </a:extLst>
          </p:cNvPr>
          <p:cNvSpPr/>
          <p:nvPr/>
        </p:nvSpPr>
        <p:spPr>
          <a:xfrm>
            <a:off x="7678385" y="4217125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795D6384-C65E-446D-9E3A-DEAA272E9519}"/>
              </a:ext>
            </a:extLst>
          </p:cNvPr>
          <p:cNvSpPr/>
          <p:nvPr/>
        </p:nvSpPr>
        <p:spPr>
          <a:xfrm>
            <a:off x="8561825" y="4210609"/>
            <a:ext cx="885600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58564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" dur="11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" dur="115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" dur="115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" dur="115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" dur="115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" dur="115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4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9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3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4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9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4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0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3" dur="115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6" dur="115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9" dur="115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2" dur="115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5" dur="115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8" dur="115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5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7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8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9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2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3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7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8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9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0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2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3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4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5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7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8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9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0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2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3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9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2" dur="115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5" dur="115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8" dur="115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1" dur="115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4" dur="115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7" dur="115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4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6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7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8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9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1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2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3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4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6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7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8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9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1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2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3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4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6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7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8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9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3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6" dur="115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9" dur="115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2" dur="115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5" dur="115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8" dur="115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3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" fill="hold">
                      <p:stCondLst>
                        <p:cond delay="0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5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7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8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9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0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2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3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4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5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7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8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9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0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2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3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4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5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7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8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9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0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2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3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4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5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7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8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9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0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4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7" dur="115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0" dur="115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3" dur="115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6" dur="115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9" dur="115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2" dur="115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5" dur="115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9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8" fill="hold">
                      <p:stCondLst>
                        <p:cond delay="0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2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4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5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6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7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9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0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1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2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4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5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6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7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9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0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1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2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4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5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6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7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9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0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1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2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6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9" dur="115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2" dur="115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5" dur="115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8" dur="115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1" dur="115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4" dur="115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5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7" fill="hold">
                      <p:stCondLst>
                        <p:cond delay="0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1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3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4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5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6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8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9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0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1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3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4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5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6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8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9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0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1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3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4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5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6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8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9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0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1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2" fill="hold">
                      <p:stCondLst>
                        <p:cond delay="indefinite"/>
                      </p:stCondLst>
                      <p:childTnLst>
                        <p:par>
                          <p:cTn id="393" fill="hold">
                            <p:stCondLst>
                              <p:cond delay="0"/>
                            </p:stCondLst>
                            <p:childTnLst>
                              <p:par>
                                <p:cTn id="39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5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8" dur="115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1" dur="115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4" dur="115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7" dur="115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0" dur="115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3" dur="115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6" fill="hold">
                      <p:stCondLst>
                        <p:cond delay="0"/>
                      </p:stCondLst>
                      <p:childTnLst>
                        <p:par>
                          <p:cTn id="417" fill="hold">
                            <p:stCondLst>
                              <p:cond delay="0"/>
                            </p:stCondLst>
                            <p:childTnLst>
                              <p:par>
                                <p:cTn id="4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0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2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3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4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5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7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8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9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0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2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3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4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5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7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8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9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0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2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3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4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5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7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8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9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0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2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3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4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5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7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8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9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0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1" fill="hold">
                      <p:stCondLst>
                        <p:cond delay="indefinite"/>
                      </p:stCondLst>
                      <p:childTnLst>
                        <p:par>
                          <p:cTn id="462" fill="hold">
                            <p:stCondLst>
                              <p:cond delay="0"/>
                            </p:stCondLst>
                            <p:childTnLst>
                              <p:par>
                                <p:cTn id="46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4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7" dur="115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0" dur="115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3" dur="115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6" dur="115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9" dur="115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2" dur="115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5" dur="115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8" dur="115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6" grpId="0" animBg="1"/>
      <p:bldP spid="6" grpId="1" animBg="1"/>
      <p:bldP spid="118" grpId="0" animBg="1"/>
      <p:bldP spid="118" grpId="1" animBg="1"/>
      <p:bldP spid="119" grpId="0" animBg="1"/>
      <p:bldP spid="119" grpId="1" animBg="1"/>
      <p:bldP spid="126" grpId="0" animBg="1"/>
      <p:bldP spid="126" grpId="1" animBg="1"/>
      <p:bldP spid="127" grpId="0" animBg="1"/>
      <p:bldP spid="127" grpId="1" animBg="1"/>
      <p:bldP spid="128" grpId="0" animBg="1"/>
      <p:bldP spid="128" grpId="1" animBg="1"/>
      <p:bldP spid="146" grpId="0" animBg="1"/>
      <p:bldP spid="146" grpId="1" animBg="1"/>
      <p:bldP spid="153" grpId="0" animBg="1"/>
      <p:bldP spid="153" grpId="1" animBg="1"/>
      <p:bldP spid="154" grpId="0" animBg="1"/>
      <p:bldP spid="154" grpId="1" animBg="1"/>
      <p:bldP spid="155" grpId="0" animBg="1"/>
      <p:bldP spid="155" grpId="1" animBg="1"/>
      <p:bldP spid="162" grpId="0" animBg="1"/>
      <p:bldP spid="162" grpId="1" animBg="1"/>
      <p:bldP spid="163" grpId="0" animBg="1"/>
      <p:bldP spid="163" grpId="1" animBg="1"/>
      <p:bldP spid="167" grpId="0" animBg="1"/>
      <p:bldP spid="167" grpId="1" animBg="1"/>
      <p:bldP spid="168" grpId="0" animBg="1"/>
      <p:bldP spid="168" grpId="1" animBg="1"/>
      <p:bldP spid="169" grpId="0" animBg="1"/>
      <p:bldP spid="169" grpId="1" animBg="1"/>
      <p:bldP spid="170" grpId="0" animBg="1"/>
      <p:bldP spid="170" grpId="1" animBg="1"/>
      <p:bldP spid="171" grpId="0" animBg="1"/>
      <p:bldP spid="171" grpId="1" animBg="1"/>
      <p:bldP spid="172" grpId="0" animBg="1"/>
      <p:bldP spid="172" grpId="1" animBg="1"/>
      <p:bldP spid="176" grpId="0" animBg="1"/>
      <p:bldP spid="176" grpId="1" animBg="1"/>
      <p:bldP spid="177" grpId="0" animBg="1"/>
      <p:bldP spid="177" grpId="1" animBg="1"/>
      <p:bldP spid="178" grpId="0" animBg="1"/>
      <p:bldP spid="178" grpId="1" animBg="1"/>
      <p:bldP spid="179" grpId="0" animBg="1"/>
      <p:bldP spid="179" grpId="1" animBg="1"/>
      <p:bldP spid="180" grpId="0" animBg="1"/>
      <p:bldP spid="180" grpId="1" animBg="1"/>
      <p:bldP spid="185" grpId="0" animBg="1"/>
      <p:bldP spid="185" grpId="1" animBg="1"/>
      <p:bldP spid="186" grpId="0" animBg="1"/>
      <p:bldP spid="186" grpId="1" animBg="1"/>
      <p:bldP spid="187" grpId="0" animBg="1"/>
      <p:bldP spid="187" grpId="1" animBg="1"/>
      <p:bldP spid="188" grpId="0" animBg="1"/>
      <p:bldP spid="188" grpId="1" animBg="1"/>
      <p:bldP spid="189" grpId="0" animBg="1"/>
      <p:bldP spid="189" grpId="1" animBg="1"/>
      <p:bldP spid="190" grpId="0" animBg="1"/>
      <p:bldP spid="190" grpId="1" animBg="1"/>
      <p:bldP spid="191" grpId="0" animBg="1"/>
      <p:bldP spid="191" grpId="1" animBg="1"/>
      <p:bldP spid="194" grpId="0" animBg="1"/>
      <p:bldP spid="194" grpId="1" animBg="1"/>
      <p:bldP spid="195" grpId="0" animBg="1"/>
      <p:bldP spid="195" grpId="1" animBg="1"/>
      <p:bldP spid="196" grpId="0" animBg="1"/>
      <p:bldP spid="196" grpId="1" animBg="1"/>
      <p:bldP spid="197" grpId="0" animBg="1"/>
      <p:bldP spid="197" grpId="1" animBg="1"/>
      <p:bldP spid="198" grpId="0" animBg="1"/>
      <p:bldP spid="198" grpId="1" animBg="1"/>
      <p:bldP spid="199" grpId="0" animBg="1"/>
      <p:bldP spid="199" grpId="1" animBg="1"/>
      <p:bldP spid="203" grpId="0" animBg="1"/>
      <p:bldP spid="203" grpId="1" animBg="1"/>
      <p:bldP spid="204" grpId="0" animBg="1"/>
      <p:bldP spid="204" grpId="1" animBg="1"/>
      <p:bldP spid="205" grpId="0" animBg="1"/>
      <p:bldP spid="205" grpId="1" animBg="1"/>
      <p:bldP spid="206" grpId="0" animBg="1"/>
      <p:bldP spid="206" grpId="1" animBg="1"/>
      <p:bldP spid="207" grpId="0" animBg="1"/>
      <p:bldP spid="207" grpId="1" animBg="1"/>
      <p:bldP spid="208" grpId="0" animBg="1"/>
      <p:bldP spid="208" grpId="1" animBg="1"/>
      <p:bldP spid="212" grpId="0" animBg="1"/>
      <p:bldP spid="212" grpId="1" animBg="1"/>
      <p:bldP spid="213" grpId="0" animBg="1"/>
      <p:bldP spid="213" grpId="1" animBg="1"/>
      <p:bldP spid="214" grpId="0" animBg="1"/>
      <p:bldP spid="214" grpId="1" animBg="1"/>
      <p:bldP spid="215" grpId="0" animBg="1"/>
      <p:bldP spid="215" grpId="1" animBg="1"/>
      <p:bldP spid="216" grpId="0" animBg="1"/>
      <p:bldP spid="216" grpId="1" animBg="1"/>
      <p:bldP spid="217" grpId="0" animBg="1"/>
      <p:bldP spid="217" grpId="1" animBg="1"/>
      <p:bldP spid="218" grpId="0" animBg="1"/>
      <p:bldP spid="218" grpId="1" animBg="1"/>
      <p:bldP spid="219" grpId="0" animBg="1"/>
      <p:bldP spid="219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.A – Tiếng Vỗ Tay">
            <a:hlinkClick r:id="" action="ppaction://media"/>
            <a:extLst>
              <a:ext uri="{FF2B5EF4-FFF2-40B4-BE49-F238E27FC236}">
                <a16:creationId xmlns:a16="http://schemas.microsoft.com/office/drawing/2014/main" id="{DCA2C0E7-7A17-45D2-8D21-7AB7604638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9675" y="1654175"/>
            <a:ext cx="406400" cy="406400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3558175-6AF8-4F17-B992-3F86BDD8D3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632039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firstCol="1" bandRow="1"/>
              <a:tblGrid>
                <a:gridCol w="1219200">
                  <a:extLst>
                    <a:ext uri="{9D8B030D-6E8A-4147-A177-3AD203B41FA5}">
                      <a16:colId xmlns:a16="http://schemas.microsoft.com/office/drawing/2014/main" val="427120971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752340558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9253100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494864738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80153653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9499853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85771561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21280463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97255476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125703576"/>
                    </a:ext>
                  </a:extLst>
                </a:gridCol>
              </a:tblGrid>
              <a:tr h="8572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5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E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129712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5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0961881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E</a:t>
                      </a:r>
                      <a:endParaRPr lang="vi-VN" sz="5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Ầ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4799743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5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8253102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5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7734563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5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Ố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5923298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Ú</a:t>
                      </a:r>
                      <a:endParaRPr lang="vi-VN" sz="5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Ớ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9353265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5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Ư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Ớ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96365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06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7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00B050">
              <a:alpha val="83000"/>
            </a:srgbClr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 descr="A cartoon of a person and a couple of kids&#10;&#10;Description automatically generated">
            <a:extLst>
              <a:ext uri="{FF2B5EF4-FFF2-40B4-BE49-F238E27FC236}">
                <a16:creationId xmlns:a16="http://schemas.microsoft.com/office/drawing/2014/main" id="{0FCBAAB8-A200-4277-A63C-90B1E25F29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251" y="1196028"/>
            <a:ext cx="4729655" cy="3972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5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Các môn đệ đi đánh cá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Chúa Giê-su đi đánh cá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Chúa Giê-su kêu gọi 4 môn đệ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Ông Phê rô đi đánh cá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Thánh Mác-cô thuật lại câu chuyện gì qua đoạn Tin Mừng hôm nay?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3641840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Chúa Giê-su kêu gọi 4 môn đệ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Lập tức đi theo Chúa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Về chào cha mẹ mà theo Chúa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Không làm gì cả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Tiếp tục đánh cá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Bốn ông đã có thái độ như thế nào khi được Chúa mời gọi?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4503436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Lập tức đi theo Chúa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75755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Giúp việc cho Người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Rao giảng Tin Mừng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Tập sống như Chúa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Tất cả đều đúng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noProof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 Giê-su gọi các môn đệ theo Người để làm gì?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5363028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Tất cả đều đúng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91457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Yêu thương mọi người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Rao giảng Tin Mừng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Tập sống như Chúa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Tất cả đều đúng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Ngày nay Chúa mời gọi mọi người Theo Chúa để làm gì?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5363028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Tất cả đều đúng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10449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7225" y="104775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4976066" y="1081198"/>
            <a:ext cx="6310854" cy="43431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vi-VN" sz="66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nhi Thánh Thể làm gì để theo Chúa?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4874"/>
            <a:ext cx="12192000" cy="5953125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Sau khi ông Gio-an bị nộp, Đức Giê-su đến miền Ga-li-lê rao giảng Tin Mừng của Thiên Chúa. </a:t>
            </a:r>
            <a:endParaRPr lang="en-US" sz="7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10355"/>
            <a:ext cx="1219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✠ TIN MỪNG CHÚA GIÊ-SU KI-TÔ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THEO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THÁNH LU - CA ✠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Người nói: “Thời kỳ đã mãn, và Triều Đại Thiên Chúa đã đến gần. Anh em hãy sám hối và tin vào Tin Mừng.”</a:t>
            </a:r>
            <a:endParaRPr lang="en-US" sz="72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841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Người đang đi dọc theo biển hồ Ga-li-lê, thì thấy ông Si-môn với người anh là ông An-rê,</a:t>
            </a:r>
            <a:endParaRPr lang="en-US" sz="72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085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đang quăng lưới xuống biển, vì các ông làm nghề đánh cá.</a:t>
            </a:r>
            <a:endParaRPr lang="en-US" sz="72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266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Người bảo các ông: “Các anh hãy đi theo tôi, tôi sẽ làm cho các anh trở thành những kẻ lưới người như lưới cá.” </a:t>
            </a:r>
            <a:endParaRPr lang="en-US" sz="72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695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Lập tức hai ông bỏ chài lưới mà theo Người.</a:t>
            </a:r>
            <a:endParaRPr lang="en-US" sz="72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819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Đi xa hơn một chút, Người thấy ông Gia-cô-bê, con ông Dê-bê-đê, và người em là ông Gio-an. </a:t>
            </a:r>
            <a:endParaRPr lang="en-US" sz="72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854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Hai ông này đang vá lưới ở trong thuyền. Người liền gọi các ông. </a:t>
            </a:r>
            <a:endParaRPr lang="en-US" sz="72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131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961</Words>
  <Application>Microsoft Office PowerPoint</Application>
  <PresentationFormat>Widescreen</PresentationFormat>
  <Paragraphs>252</Paragraphs>
  <Slides>19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Algerian</vt:lpstr>
      <vt:lpstr>Arial</vt:lpstr>
      <vt:lpstr>Calibri</vt:lpstr>
      <vt:lpstr>Calibri Light</vt:lpstr>
      <vt:lpstr>Montserrat Black</vt:lpstr>
      <vt:lpstr>Tahoma</vt:lpstr>
      <vt:lpstr>Times New Roman</vt:lpstr>
      <vt:lpstr>Verdana</vt:lpstr>
      <vt:lpstr>Office Theme</vt:lpstr>
      <vt:lpstr>PowerPoint Presentation</vt:lpstr>
      <vt:lpstr>PowerPoint Presentation</vt:lpstr>
      <vt:lpstr>Người nói: “Thời kỳ đã mãn, và Triều Đại Thiên Chúa đã đến gần. Anh em hãy sám hối và tin vào Tin Mừng.”</vt:lpstr>
      <vt:lpstr>Người đang đi dọc theo biển hồ Ga-li-lê, thì thấy ông Si-môn với người anh là ông An-rê,</vt:lpstr>
      <vt:lpstr>đang quăng lưới xuống biển, vì các ông làm nghề đánh cá.</vt:lpstr>
      <vt:lpstr>Người bảo các ông: “Các anh hãy đi theo tôi, tôi sẽ làm cho các anh trở thành những kẻ lưới người như lưới cá.” </vt:lpstr>
      <vt:lpstr>Lập tức hai ông bỏ chài lưới mà theo Người.</vt:lpstr>
      <vt:lpstr>Đi xa hơn một chút, Người thấy ông Gia-cô-bê, con ông Dê-bê-đê, và người em là ông Gio-an. </vt:lpstr>
      <vt:lpstr>Hai ông này đang vá lưới ở trong thuyền. Người liền gọi các ông. </vt:lpstr>
      <vt:lpstr>Và các ông bỏ cha mình là ông Dê-bê-đê ở lại trên thuyền với những người làm công, mà đi theo Người.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17</cp:revision>
  <dcterms:created xsi:type="dcterms:W3CDTF">2021-01-22T09:52:20Z</dcterms:created>
  <dcterms:modified xsi:type="dcterms:W3CDTF">2024-01-20T04:41:35Z</dcterms:modified>
</cp:coreProperties>
</file>