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  <p:sldMasterId id="2147483744" r:id="rId6"/>
    <p:sldMasterId id="2147483756" r:id="rId7"/>
    <p:sldMasterId id="2147483768" r:id="rId8"/>
  </p:sldMasterIdLst>
  <p:sldIdLst>
    <p:sldId id="278" r:id="rId9"/>
    <p:sldId id="259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267" r:id="rId19"/>
    <p:sldId id="295" r:id="rId20"/>
    <p:sldId id="269" r:id="rId21"/>
    <p:sldId id="271" r:id="rId22"/>
    <p:sldId id="273" r:id="rId23"/>
    <p:sldId id="275" r:id="rId24"/>
    <p:sldId id="281" r:id="rId25"/>
    <p:sldId id="296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2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2" autoAdjust="0"/>
    <p:restoredTop sz="94660"/>
  </p:normalViewPr>
  <p:slideViewPr>
    <p:cSldViewPr snapToGrid="0">
      <p:cViewPr>
        <p:scale>
          <a:sx n="100" d="100"/>
          <a:sy n="100" d="100"/>
        </p:scale>
        <p:origin x="1152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2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6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2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86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68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8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4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14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20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91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97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9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51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07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73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67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74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9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0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0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181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33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7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53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05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26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472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95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84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09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7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4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878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39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1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52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9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BD11C-4DC7-49C4-8A8E-36F55695A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7814-C9CA-40A2-B31B-EFD90BD8A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F82EA-7709-4B11-9DA3-FB0632DC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2BA9F-DAEE-4E43-B53D-28365A5C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97A61-6A37-43F5-B547-8B7C86D3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1866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1F31-BA45-4BF2-9635-E53D5741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049A-D6ED-4836-A542-72CBE92C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7BE33-051C-448C-A5B0-DB08F9FE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7D52E-F77D-4651-996A-726E9107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C3E7A-CC23-4196-B600-5B1059BC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99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B-07F4-49FA-ADB5-E619DCBD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CD42-1330-4AE5-ADA4-C2297052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1127-79C3-4AA8-8C0A-81583070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1D3E-9623-49E6-8996-8B788249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59B8-9619-4238-92E6-62B7FBA7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86FD-5E21-4781-B30E-630961A9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A4C9C-F870-498E-B21C-1538E8E4D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20AC3-6569-4E67-AC92-E33C3B947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B0A-0FFC-41AB-B869-44E8317E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B7F30-7DF9-4711-9F05-65EEB28B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E4FE2-959D-4B33-8586-99159A4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7824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19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3ED4-B6DF-4842-8A91-978C268B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723DD-0195-48FB-B7C5-9B36C76D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CC3A-4E3A-4989-ACBE-AD29F07D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826795-5DDE-417A-9D0D-22E5DE402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3DA55-4E20-40FA-85BD-D9F98B80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204316-2619-449D-B096-8411C56E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11235-9513-4214-B44F-343B51C0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9313B-86C6-427F-A8E0-13326253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7586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9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922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36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20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2374-E038-4E47-B5BC-0FD1B72F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103BB-B253-4C5A-8D58-85962080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0E99-FEBC-4286-B818-14A9DDE8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FBA6-4412-45A0-8354-20B0110F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BA376-CA09-46FB-92CD-11AA9F11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728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8BA65-B195-4484-9E4E-8DA2FB185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50633-A0FD-436B-AB41-D8F917B45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F67E-72DE-4540-ADC9-B785C3BE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0149-9930-4F19-B3E7-513B9023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24E46-2BDE-46E4-A789-70FFB598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960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206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35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066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32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6E060-3865-4CFF-BEB7-BA1B51F4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6AEA0-04B2-4675-9ECC-03487755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B8E16-425D-4FC0-83F5-3FEAB63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23532-EFB1-4D50-8739-6E5D260C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4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48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31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15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443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074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23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36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2447-9AD6-47DC-9858-210B22F9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8C72-1E42-4939-9BD9-0414F328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F1D78-FD78-43CF-8DD1-1398CF3D2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A69F9-E36C-469C-930C-FC8C79AB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51930-F498-48DD-B6DD-54E73358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09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9D30B-F49E-4193-87A8-F5F08860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AECE-3CA8-44CC-BCB9-F1DFF35A6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DE35-2181-4248-9329-DB214304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1AD34-D6DD-4AC6-A48E-509DA3164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95D3-DE25-4D6A-B63C-FDAE0AF3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431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4879-F4B0-4E7C-BC2D-B5F11B7E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453EE-D78E-4B09-A8E0-7D14A6DD9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49F3-1C15-40C9-9D7B-9D90167A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4976-175D-423A-832A-FB46EFCA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40D5-ED7A-42CE-951C-0CCD1188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63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62F56-E9C1-4147-B14F-8159CBA5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74F6A6-A794-4B00-816E-62F754F9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E923-3149-4D25-BB13-51F62AD4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2111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FDA-E02F-420C-8B01-D7A1C09D7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B93E0-AE32-4EA2-A8FB-D5CDD1D6E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ECA8-AE00-460F-9084-95F472903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0F7BB-4C46-4920-B6E4-75EF526B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ED34F-219C-4295-A718-71F7956E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AE298-763C-42DA-B1B5-4451CD12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985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0E2-AC0E-4D54-8E69-C1360E8A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3EE58-813B-408E-8995-3E01CCBA7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C7AD0-1CB8-4C97-9E23-52C16D3A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E6C6F-9220-4DB2-8866-FFF10471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8E8CC-37F2-4E22-9E0C-723EFF7B7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43312-9C22-41D4-8898-4BEB7BF8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62800-405C-4C14-8E1F-5D45A5E9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F36B8-C228-4E29-ADCC-A05E765D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57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34BF-8CA7-4119-A340-77659436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01AB6-2A02-46F6-904F-6C1A8CD25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1F5A22-BDC6-41F7-B7A2-F39193AD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91AE5-8316-4CEC-BC35-EE1070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1175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C79C7-A554-485F-B898-05E2DB6E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1F831-F530-4523-913D-863E4F5D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7B900-42CC-4B91-A454-E3D5B32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80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7715-0F32-43DF-8A88-9D0E631A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B423-5511-43D8-B100-CD220A0F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5340-6BE8-4A4E-A76C-E6E3F61CB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694CC-E5D3-4F3D-86F3-54035FE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DDA5B-992F-4061-B471-484D2ED1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FDF82-4CEB-49A5-80EF-C9C89FFC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8582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A33E-03B6-46B7-BA2D-20CBE93D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4BA7C-9B05-484E-A77B-EEA9A4F2E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5F32-8449-4BC7-BE25-545DF753E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483EA-B8F0-4268-8546-6E6C49B3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665D-208C-47A1-86D1-7ABB5A24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60BCB-F58C-4CDB-B83A-F5CE930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514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6F45-0A2E-49C3-AE2A-86D3D51A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A8F7-CA0D-4C03-8E19-41AD12E8C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0F93F-3E67-4E07-A8F9-4EF0CCF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0D640-FC3A-4E01-8D37-1BBDE6838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5211-AB29-4B5B-9096-4166EF34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267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7F4D50-A668-46D7-8DC9-58252F026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458E1-D4E9-4B38-869D-47DC4564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1DAE0-E212-4B5C-94C5-999352D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9F90-C516-42C0-B805-FAF7AF19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776A-8A79-41D3-A134-8AEADC8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515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4B3C-8A99-4DB8-B712-85368B3D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8A13B-DFAA-471D-8AD2-A3B1E1CF1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1BC65-8730-46EB-9899-29E94D11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9021-2001-490A-8543-3F2DB43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5462-185F-4405-8F59-8E9F6D2B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440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4CEC-BD32-4C13-B43B-3AFF5881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E123-F42C-4B01-9A20-F0D37F941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B759-B60D-4DA5-8116-A41BC02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F91ED-E4CE-42D3-97D4-43099739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C78D2-8153-45A3-8966-AD9987C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4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3A96-EB30-44CB-BC42-632014D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0B92-3D16-4EAB-8E48-4C1A372E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D09B8-8C0D-4B87-8C02-7EEBEC0E1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1D3D-15BF-48C4-8265-0D757D9C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D4205-7355-407A-9C5E-267344C4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A8621-9E99-4CFD-BA75-0503D47F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10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E952-9DF4-4FAE-A4F4-C65BFC95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2AC6B-F630-41FD-BA82-D3982E923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B358B-9628-45AE-8D55-EB20C373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84CA7-2265-47B2-B5B1-3D77D96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97D9F-21E6-400D-B024-FF046D3D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60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ABBD-D452-4FB2-BFA7-C1273E09B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DEB04-7AA6-4AC7-A2DA-24047D7BE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7A01-1BAE-425F-B452-25C48BD24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D53E-BA20-4F86-A1BE-2EA0E3C9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97B96-A8CA-486C-868F-DADA1687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88A6-EEA5-4FA5-BEAC-8AAF039A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043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C9C97-3864-45D0-A048-0DB1B143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A0344-EF8E-4014-89D0-C54CA8F3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77119-FCAB-44A1-A226-2A750B1E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65426-3C23-4B55-80AA-C74EF670A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58C89-3831-4765-B012-A28442E51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B3FE1-F4E6-49BB-BE4B-D3CABCAD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1D088-6918-436B-AC02-F76FAE8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94104-DDCA-43DC-BACF-AD3A4B24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260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1CFA-4001-4CA5-BDEE-AC38D547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D597D8-C3B6-4489-9199-92B4145E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C3E25-73D1-4523-94FA-08C06939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CC277-94E0-424F-9DB0-2F55CE5A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183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82134-18B7-4F56-880C-914DE07E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FDB39-0B10-48EF-8293-131972F8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FB65D-682C-4C54-9AD7-E0FF22283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2073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3404-1522-45C6-9199-A4CE7DC2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32E3-7EA0-4021-9EC6-C4BEE916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EB2C0-86B2-41F1-8B81-F07FC3B5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02261-3FC3-4A73-9E5C-C12DDB7E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067B-8D27-4E25-8EA2-7B48E2B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3412B-C936-4D57-BC23-2D053436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6140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7951-F23E-41B4-A322-E672362C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D5E1D-951A-44E6-9133-C9717BC74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97150-8C51-4E74-BCF6-0EB3CB3D9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56F5-5B8F-49DF-ABF0-291A7D42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BC5C-E90A-4E54-86EF-08939F34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022-7424-49A7-90A4-527BF459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5067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22EF-B432-4F40-9541-8D51E3DF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DD8EA-1DD6-47B4-89F0-D0C0CD524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3E7A-CED9-4B8E-A23D-603F520B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E5DC1-83D6-46F0-B95C-FFBCCD7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AAE3A-2128-4543-9994-E0165FE3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8294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026E5-DF31-4A05-BBF3-0F98D1CC9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D3031-8D82-46FC-BB9E-C36A959F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4A89-E88F-4288-8E0B-2059B662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BD1E-D18B-4FB6-BB4F-315A57DF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456B-D40C-4219-8398-B8C2BC73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5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21B5-02FF-4461-8858-2BCA7839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FB8AC-2217-4ED0-81A2-B5472A199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6AA8C-7754-49DB-BA8A-FCF0AED66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9E295-606C-4688-BD57-658CE633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80D75-ECF7-4CD7-969E-271F0EBB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3A73A-7FEE-440E-84BF-8961B2A7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98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3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3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4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AC4CB6-9D88-4D56-B9FE-26DB6FC0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B1443-23D8-4EBA-90A7-CDBE6B2F8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8944B-50DC-4132-A6EA-1940B8881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7E6F2E-B087-4339-924E-885E4A4745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8309-5200-4DAB-A3E4-E958F894A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F1E5-75D8-4745-9BC5-3BE5A88C8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95DB1-0A9B-4EFC-A5D4-52561897496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3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2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47D55-B19B-4320-886C-4EC54911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D012E-5BD2-4801-AA0F-FB70FD042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BD51A-1213-4B76-BA2A-ED24373A1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3CE47-2F08-4ACF-BF86-CBA46C646F24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13/01/2024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E8A0-FEC4-4785-BADA-49894916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0F1B2-55E9-4EC3-B5F3-EE5B92A86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21D056-AD8C-4AD3-8EFF-8BDC2CBB8216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06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6875E-97CE-4B10-895E-AD02B18D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E908C-B338-4AF6-B783-A706E411D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0886F-14DC-436F-BD79-B4156ED1A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9845-BAD2-4685-9E26-CF108D5ECE06}" type="datetimeFigureOut">
              <a:rPr lang="vi-VN" smtClean="0"/>
              <a:t>13/01/2024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94C7D-F766-4E63-B0EA-8624FC74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2E0-B0F3-445D-8486-019DBD82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6D4B-135F-4C05-8FF7-7BB201D1F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92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1" y="5539484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vi-VN" sz="4000" b="1" i="0" u="none" strike="noStrike" kern="10" cap="none" spc="0" normalizeH="0" noProof="0" dirty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II THƯỜNG NIÊN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10330" y="3775114"/>
            <a:ext cx="4163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DẤN THÂN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520485" y="3775114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MÔN ĐỆ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26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“Anh là Si-môn, con ông Gio-an, anh sẽ được gọi là Kê-pha” (tức là Phê-rô).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1242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29946" y="515778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29946" y="13251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29946" y="2129674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29946" y="2939070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29946" y="3748466"/>
            <a:ext cx="679704" cy="64666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CÂU HỎI CỦA HAI ÔNG KHI ĐẾN GẶP ĐỨC GIÊSU?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FC38CA-D627-46EF-9DDD-E0BF84EA2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29112"/>
              </p:ext>
            </p:extLst>
          </p:nvPr>
        </p:nvGraphicFramePr>
        <p:xfrm>
          <a:off x="1411357" y="397565"/>
          <a:ext cx="9028800" cy="4124740"/>
        </p:xfrm>
        <a:graphic>
          <a:graphicData uri="http://schemas.openxmlformats.org/drawingml/2006/table">
            <a:tbl>
              <a:tblPr firstRow="1" firstCol="1" bandRow="1"/>
              <a:tblGrid>
                <a:gridCol w="820800">
                  <a:extLst>
                    <a:ext uri="{9D8B030D-6E8A-4147-A177-3AD203B41FA5}">
                      <a16:colId xmlns:a16="http://schemas.microsoft.com/office/drawing/2014/main" val="134111686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8856522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87996366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509015084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3742537356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2810670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13139323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8117901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273222530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4287354913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2554742890"/>
                    </a:ext>
                  </a:extLst>
                </a:gridCol>
              </a:tblGrid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592960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7255045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87745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871993"/>
                  </a:ext>
                </a:extLst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515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C43ADDAD-BD78-4716-9EA1-A6745B94923D}"/>
              </a:ext>
            </a:extLst>
          </p:cNvPr>
          <p:cNvSpPr/>
          <p:nvPr/>
        </p:nvSpPr>
        <p:spPr>
          <a:xfrm>
            <a:off x="732" y="5033539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SI-MÔN ĐƯỢC THẦY GỌI LÀ KÊ-PHA. KÊ-PHA NGHĨA LÀ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97245E-F02C-4581-849C-162B87A50978}"/>
              </a:ext>
            </a:extLst>
          </p:cNvPr>
          <p:cNvSpPr/>
          <p:nvPr/>
        </p:nvSpPr>
        <p:spPr>
          <a:xfrm>
            <a:off x="-432" y="5028455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GẶP CHÚA GIÊ-SU, ÔNG AN-RÊ NÓI NGƯỜI LÀ ĐẤNG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E2135-8C9B-4412-897D-05C5681AE057}"/>
              </a:ext>
            </a:extLst>
          </p:cNvPr>
          <p:cNvSpPr/>
          <p:nvPr/>
        </p:nvSpPr>
        <p:spPr>
          <a:xfrm>
            <a:off x="-10610" y="5051558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HAI MÔN ĐỆ TÌM ĐI THEO CHÚA GIÊ-SU DO LỜI AI GIỚI THIỆU?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E6A75-847D-42C4-994E-6B452A2D68FC}"/>
              </a:ext>
            </a:extLst>
          </p:cNvPr>
          <p:cNvSpPr/>
          <p:nvPr/>
        </p:nvSpPr>
        <p:spPr>
          <a:xfrm>
            <a:off x="6875" y="5018025"/>
            <a:ext cx="12192000" cy="18484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</a:t>
            </a:r>
            <a:r>
              <a:rPr lang="vi-VN"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 AN-RÊ ĐÃ GIỚI THIỆU CHO GIÊ-SU VỚI AI?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447D8-733C-4934-8857-C948053EA255}"/>
              </a:ext>
            </a:extLst>
          </p:cNvPr>
          <p:cNvSpPr/>
          <p:nvPr/>
        </p:nvSpPr>
        <p:spPr>
          <a:xfrm>
            <a:off x="30608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BE4BA0-4FB3-4E72-8D2F-5877B5618218}"/>
              </a:ext>
            </a:extLst>
          </p:cNvPr>
          <p:cNvSpPr/>
          <p:nvPr/>
        </p:nvSpPr>
        <p:spPr>
          <a:xfrm>
            <a:off x="38852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BB7A8F-AAD9-428F-80D8-677233BCE8C3}"/>
              </a:ext>
            </a:extLst>
          </p:cNvPr>
          <p:cNvSpPr/>
          <p:nvPr/>
        </p:nvSpPr>
        <p:spPr>
          <a:xfrm>
            <a:off x="4709628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204310-8BAE-4010-B7F6-D38223C078CC}"/>
              </a:ext>
            </a:extLst>
          </p:cNvPr>
          <p:cNvSpPr/>
          <p:nvPr/>
        </p:nvSpPr>
        <p:spPr>
          <a:xfrm>
            <a:off x="55240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A7A21-3A88-4027-9FC2-6A4FA53B9E14}"/>
              </a:ext>
            </a:extLst>
          </p:cNvPr>
          <p:cNvSpPr/>
          <p:nvPr/>
        </p:nvSpPr>
        <p:spPr>
          <a:xfrm>
            <a:off x="63484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4001D9-489A-44E4-9F24-20361971BF33}"/>
              </a:ext>
            </a:extLst>
          </p:cNvPr>
          <p:cNvSpPr/>
          <p:nvPr/>
        </p:nvSpPr>
        <p:spPr>
          <a:xfrm>
            <a:off x="71728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3ACCE0-6950-40A1-9EC2-9B159E334F80}"/>
              </a:ext>
            </a:extLst>
          </p:cNvPr>
          <p:cNvSpPr/>
          <p:nvPr/>
        </p:nvSpPr>
        <p:spPr>
          <a:xfrm>
            <a:off x="7997289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BFE16A-3350-425D-BD20-45A6F26DF24F}"/>
              </a:ext>
            </a:extLst>
          </p:cNvPr>
          <p:cNvSpPr/>
          <p:nvPr/>
        </p:nvSpPr>
        <p:spPr>
          <a:xfrm>
            <a:off x="8811750" y="2042254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3F29A9-07EC-4F75-A9D0-4EBB722BDDDF}"/>
              </a:ext>
            </a:extLst>
          </p:cNvPr>
          <p:cNvSpPr/>
          <p:nvPr/>
        </p:nvSpPr>
        <p:spPr>
          <a:xfrm>
            <a:off x="9635596" y="203959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1D948E-A2A9-43D6-B3FF-BC0839154035}"/>
              </a:ext>
            </a:extLst>
          </p:cNvPr>
          <p:cNvSpPr/>
          <p:nvPr/>
        </p:nvSpPr>
        <p:spPr>
          <a:xfrm>
            <a:off x="2229078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0FB1FB-C2FC-4D96-AF04-B9BB8100FEDD}"/>
              </a:ext>
            </a:extLst>
          </p:cNvPr>
          <p:cNvSpPr/>
          <p:nvPr/>
        </p:nvSpPr>
        <p:spPr>
          <a:xfrm>
            <a:off x="3053478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92A52-3B82-4770-BDBE-FF900B574B19}"/>
              </a:ext>
            </a:extLst>
          </p:cNvPr>
          <p:cNvSpPr/>
          <p:nvPr/>
        </p:nvSpPr>
        <p:spPr>
          <a:xfrm>
            <a:off x="3877878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EF288F-67E0-4AF2-980D-339E1CFC5280}"/>
              </a:ext>
            </a:extLst>
          </p:cNvPr>
          <p:cNvSpPr/>
          <p:nvPr/>
        </p:nvSpPr>
        <p:spPr>
          <a:xfrm>
            <a:off x="4692339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C06E51-6DE8-45DA-8639-8E1D27DD6692}"/>
              </a:ext>
            </a:extLst>
          </p:cNvPr>
          <p:cNvSpPr/>
          <p:nvPr/>
        </p:nvSpPr>
        <p:spPr>
          <a:xfrm>
            <a:off x="5516739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4836BE-08D4-4EF3-8C78-35D6CD01E712}"/>
              </a:ext>
            </a:extLst>
          </p:cNvPr>
          <p:cNvSpPr/>
          <p:nvPr/>
        </p:nvSpPr>
        <p:spPr>
          <a:xfrm>
            <a:off x="6341139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173FD1-09DF-4C49-A34C-56E0FE4AA59A}"/>
              </a:ext>
            </a:extLst>
          </p:cNvPr>
          <p:cNvSpPr/>
          <p:nvPr/>
        </p:nvSpPr>
        <p:spPr>
          <a:xfrm>
            <a:off x="7165539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43127D0-77C7-4A76-A92E-047135E07A1E}"/>
              </a:ext>
            </a:extLst>
          </p:cNvPr>
          <p:cNvSpPr/>
          <p:nvPr/>
        </p:nvSpPr>
        <p:spPr>
          <a:xfrm>
            <a:off x="7980000" y="401409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504729E-5C07-490D-9BC1-720A7E04A5B8}"/>
              </a:ext>
            </a:extLst>
          </p:cNvPr>
          <p:cNvSpPr/>
          <p:nvPr/>
        </p:nvSpPr>
        <p:spPr>
          <a:xfrm>
            <a:off x="30608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DE6BF0B-D7C7-4D43-8EC9-679EB07D0381}"/>
              </a:ext>
            </a:extLst>
          </p:cNvPr>
          <p:cNvSpPr/>
          <p:nvPr/>
        </p:nvSpPr>
        <p:spPr>
          <a:xfrm>
            <a:off x="38852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3D4F02-E4B0-45FF-872D-8B202CC2B92E}"/>
              </a:ext>
            </a:extLst>
          </p:cNvPr>
          <p:cNvSpPr/>
          <p:nvPr/>
        </p:nvSpPr>
        <p:spPr>
          <a:xfrm>
            <a:off x="4709628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A7126F-DCA2-4A0F-A015-DAC00D3E394C}"/>
              </a:ext>
            </a:extLst>
          </p:cNvPr>
          <p:cNvSpPr/>
          <p:nvPr/>
        </p:nvSpPr>
        <p:spPr>
          <a:xfrm>
            <a:off x="55240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68D74B2-BE8A-4AF3-89DE-02FFA4359994}"/>
              </a:ext>
            </a:extLst>
          </p:cNvPr>
          <p:cNvSpPr/>
          <p:nvPr/>
        </p:nvSpPr>
        <p:spPr>
          <a:xfrm>
            <a:off x="63484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E52ACD-1FE2-47F3-9EAE-ED7855A30B0F}"/>
              </a:ext>
            </a:extLst>
          </p:cNvPr>
          <p:cNvSpPr/>
          <p:nvPr/>
        </p:nvSpPr>
        <p:spPr>
          <a:xfrm>
            <a:off x="7172889" y="121770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ACFA2D-9D88-4CFA-A545-AF85B1C2439B}"/>
              </a:ext>
            </a:extLst>
          </p:cNvPr>
          <p:cNvSpPr/>
          <p:nvPr/>
        </p:nvSpPr>
        <p:spPr>
          <a:xfrm>
            <a:off x="14115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308CF5E-97C9-408E-8072-3FD4569594AF}"/>
              </a:ext>
            </a:extLst>
          </p:cNvPr>
          <p:cNvSpPr/>
          <p:nvPr/>
        </p:nvSpPr>
        <p:spPr>
          <a:xfrm>
            <a:off x="22359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7F3156D-89BC-4EC1-AF0C-FD071D390DA7}"/>
              </a:ext>
            </a:extLst>
          </p:cNvPr>
          <p:cNvSpPr/>
          <p:nvPr/>
        </p:nvSpPr>
        <p:spPr>
          <a:xfrm>
            <a:off x="3060359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D8EF52-FD22-4115-A3DC-21FCF7FC6CC3}"/>
              </a:ext>
            </a:extLst>
          </p:cNvPr>
          <p:cNvSpPr/>
          <p:nvPr/>
        </p:nvSpPr>
        <p:spPr>
          <a:xfrm>
            <a:off x="38748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FB1FD5A-D6F5-4381-BF51-FC8B6627B230}"/>
              </a:ext>
            </a:extLst>
          </p:cNvPr>
          <p:cNvSpPr/>
          <p:nvPr/>
        </p:nvSpPr>
        <p:spPr>
          <a:xfrm>
            <a:off x="46992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AC9DEB5-DE49-4ACC-A32B-DFBBE8000478}"/>
              </a:ext>
            </a:extLst>
          </p:cNvPr>
          <p:cNvSpPr/>
          <p:nvPr/>
        </p:nvSpPr>
        <p:spPr>
          <a:xfrm>
            <a:off x="55236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910C51-6300-41F7-BC73-11D3F9838627}"/>
              </a:ext>
            </a:extLst>
          </p:cNvPr>
          <p:cNvSpPr/>
          <p:nvPr/>
        </p:nvSpPr>
        <p:spPr>
          <a:xfrm>
            <a:off x="6348020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76C50DF-077B-4D55-B86C-BF350DA38F1C}"/>
              </a:ext>
            </a:extLst>
          </p:cNvPr>
          <p:cNvSpPr/>
          <p:nvPr/>
        </p:nvSpPr>
        <p:spPr>
          <a:xfrm>
            <a:off x="7162481" y="2870553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77A02-02D6-4409-B3E8-3CF23A6BFC0D}"/>
              </a:ext>
            </a:extLst>
          </p:cNvPr>
          <p:cNvSpPr/>
          <p:nvPr/>
        </p:nvSpPr>
        <p:spPr>
          <a:xfrm>
            <a:off x="22359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9B8A62-231A-4765-B05B-68A27AA1BE62}"/>
              </a:ext>
            </a:extLst>
          </p:cNvPr>
          <p:cNvSpPr/>
          <p:nvPr/>
        </p:nvSpPr>
        <p:spPr>
          <a:xfrm>
            <a:off x="30603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3A40F6C-F655-4D4D-BD69-5AC1CC89CD4A}"/>
              </a:ext>
            </a:extLst>
          </p:cNvPr>
          <p:cNvSpPr/>
          <p:nvPr/>
        </p:nvSpPr>
        <p:spPr>
          <a:xfrm>
            <a:off x="3884759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556A33-68A9-42F8-B531-8A393788AC20}"/>
              </a:ext>
            </a:extLst>
          </p:cNvPr>
          <p:cNvSpPr/>
          <p:nvPr/>
        </p:nvSpPr>
        <p:spPr>
          <a:xfrm>
            <a:off x="46992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6DAD6F4-B774-43C9-8CD7-8A8CE2261574}"/>
              </a:ext>
            </a:extLst>
          </p:cNvPr>
          <p:cNvSpPr/>
          <p:nvPr/>
        </p:nvSpPr>
        <p:spPr>
          <a:xfrm>
            <a:off x="55236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9A5FE99-F470-4244-A47C-E1BCDB218898}"/>
              </a:ext>
            </a:extLst>
          </p:cNvPr>
          <p:cNvSpPr/>
          <p:nvPr/>
        </p:nvSpPr>
        <p:spPr>
          <a:xfrm>
            <a:off x="63480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0F8D10-218D-405A-BC74-5B336B33AE2B}"/>
              </a:ext>
            </a:extLst>
          </p:cNvPr>
          <p:cNvSpPr/>
          <p:nvPr/>
        </p:nvSpPr>
        <p:spPr>
          <a:xfrm>
            <a:off x="7172420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03312D8-DDC1-4418-8D88-9B8E505213F7}"/>
              </a:ext>
            </a:extLst>
          </p:cNvPr>
          <p:cNvSpPr/>
          <p:nvPr/>
        </p:nvSpPr>
        <p:spPr>
          <a:xfrm>
            <a:off x="7986881" y="3697972"/>
            <a:ext cx="824400" cy="82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1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1" dur="1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6" dur="11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9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4" grpId="0" animBg="1"/>
      <p:bldP spid="4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481" r="13205" b="8794"/>
          <a:stretch/>
        </p:blipFill>
        <p:spPr>
          <a:xfrm>
            <a:off x="10174513" y="4119262"/>
            <a:ext cx="2017487" cy="2634343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DD4041-52D0-4C28-8B1F-772A96C19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643757"/>
              </p:ext>
            </p:extLst>
          </p:nvPr>
        </p:nvGraphicFramePr>
        <p:xfrm>
          <a:off x="765313" y="417443"/>
          <a:ext cx="10654746" cy="6013175"/>
        </p:xfrm>
        <a:graphic>
          <a:graphicData uri="http://schemas.openxmlformats.org/drawingml/2006/table">
            <a:tbl>
              <a:tblPr firstRow="1" firstCol="1" bandRow="1"/>
              <a:tblGrid>
                <a:gridCol w="974311">
                  <a:extLst>
                    <a:ext uri="{9D8B030D-6E8A-4147-A177-3AD203B41FA5}">
                      <a16:colId xmlns:a16="http://schemas.microsoft.com/office/drawing/2014/main" val="2769137747"/>
                    </a:ext>
                  </a:extLst>
                </a:gridCol>
                <a:gridCol w="974311">
                  <a:extLst>
                    <a:ext uri="{9D8B030D-6E8A-4147-A177-3AD203B41FA5}">
                      <a16:colId xmlns:a16="http://schemas.microsoft.com/office/drawing/2014/main" val="3955527919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4083420120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877585452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283523754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570991092"/>
                    </a:ext>
                  </a:extLst>
                </a:gridCol>
                <a:gridCol w="982288">
                  <a:extLst>
                    <a:ext uri="{9D8B030D-6E8A-4147-A177-3AD203B41FA5}">
                      <a16:colId xmlns:a16="http://schemas.microsoft.com/office/drawing/2014/main" val="4103732837"/>
                    </a:ext>
                  </a:extLst>
                </a:gridCol>
                <a:gridCol w="973171">
                  <a:extLst>
                    <a:ext uri="{9D8B030D-6E8A-4147-A177-3AD203B41FA5}">
                      <a16:colId xmlns:a16="http://schemas.microsoft.com/office/drawing/2014/main" val="10984861"/>
                    </a:ext>
                  </a:extLst>
                </a:gridCol>
                <a:gridCol w="965195">
                  <a:extLst>
                    <a:ext uri="{9D8B030D-6E8A-4147-A177-3AD203B41FA5}">
                      <a16:colId xmlns:a16="http://schemas.microsoft.com/office/drawing/2014/main" val="909463141"/>
                    </a:ext>
                  </a:extLst>
                </a:gridCol>
                <a:gridCol w="953800">
                  <a:extLst>
                    <a:ext uri="{9D8B030D-6E8A-4147-A177-3AD203B41FA5}">
                      <a16:colId xmlns:a16="http://schemas.microsoft.com/office/drawing/2014/main" val="1252264607"/>
                    </a:ext>
                  </a:extLst>
                </a:gridCol>
                <a:gridCol w="938986">
                  <a:extLst>
                    <a:ext uri="{9D8B030D-6E8A-4147-A177-3AD203B41FA5}">
                      <a16:colId xmlns:a16="http://schemas.microsoft.com/office/drawing/2014/main" val="713233115"/>
                    </a:ext>
                  </a:extLst>
                </a:gridCol>
              </a:tblGrid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Y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Ơ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Â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00023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8055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037741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752324"/>
                  </a:ext>
                </a:extLst>
              </a:tr>
              <a:tr h="1202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02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17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FFFF0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83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con hãy đi theo Người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 là Đức Ki-tô con Thiên Chúa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Đây là Đấng Cứu Chuộc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Đây là Chiên Thiên Chúa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Khi thấy Đức Giê-su đi ngang qua,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ông Gio-an Tẩy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Giả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đã nói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9047" y="5380322"/>
            <a:ext cx="12230946" cy="800100"/>
            <a:chOff x="-1888344" y="4681126"/>
            <a:chExt cx="1055835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1126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Đây là Chiên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8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Đấng Ki-tô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7" y="2753180"/>
            <a:ext cx="1224098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hằng sống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28651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Chúa ở cùng chúng ta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82907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Được sinh ra bởi Thánh Thần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Tên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gọi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“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Mê-si-a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” có</a:t>
            </a:r>
            <a:r>
              <a:rPr kumimoji="0" lang="vi-VN" sz="5400" b="1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ý nghĩa 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là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gì? 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406" y="4504119"/>
            <a:ext cx="12251472" cy="793478"/>
            <a:chOff x="-1888344" y="4686849"/>
            <a:chExt cx="10576070" cy="68580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1343" y="4686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Đấng Ki-tô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8344" y="4686850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mời gọi làm theo thánh ý Ngài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Chịu đóng đinh với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Cùng vác thánh giá với Chúa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Đi tu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Ơn gọi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95" y="4505767"/>
            <a:ext cx="12240894" cy="800114"/>
            <a:chOff x="-1880215" y="2778798"/>
            <a:chExt cx="10566939" cy="6858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345" y="277880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mời gọi làm theo thánh ý</a:t>
              </a:r>
              <a:r>
                <a:rPr kumimoji="0" lang="vi-VN" sz="54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Ngài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0215" y="2778798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5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Suy xét bằng sự khôn ngoan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Nhận ra bằng cầu nguyện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Nhờ người khác chỉ dẫn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 noProof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 những cách nào để nhận ra tiếng Chúa gọi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95" y="5370508"/>
            <a:ext cx="12240894" cy="800114"/>
            <a:chOff x="-1880215" y="2778798"/>
            <a:chExt cx="10566939" cy="68580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345" y="277880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80215" y="2778798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4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31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AE4297"/>
          </a:solidFill>
          <a:ln>
            <a:solidFill>
              <a:srgbClr val="AE42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3" y="1225847"/>
            <a:ext cx="6310854" cy="298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vi-VN" sz="6000" b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Em làm gì để </a:t>
            </a:r>
            <a:r>
              <a:rPr lang="en-US" sz="6000" b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 theo </a:t>
            </a:r>
            <a:r>
              <a:rPr lang="vi-VN" sz="6000" b="1">
                <a:solidFill>
                  <a:prstClr val="whit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 Chúa gọi?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3787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ông Gio-an đang đứng với hai người trong nhóm môn đệ của ông.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Thấy Đức Giê-su đi ngang qua, ông lên tiếng nói: “Đây là Chiên Thiên Chúa.”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 môn đệ nghe ông nói, liền đi theo Đức Giê-su. Đức Giê-su quay lại, thấy các ông đi theo mình, thì hỏi: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7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“Các anh tìm gì thế ?” Họ đáp: “Thưa Ráp-bi (nghĩa là thưa Thầy), Thầy ở đâu?” Người bảo họ: “Đến mà xem.”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Họ đã đến xem chỗ Người ở, và ở lại với Người ngày hôm ấy. Lúc đó vào khoảng giờ thứ mười.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5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An-rê, anh ông Si-môn Phê-rô, là một trong hai người đã nghe ông Gio-an nói và đi theo Đức Giê-su.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8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Trước hết, ông gặp em mình là ông Si-môn và nói: “Chúng tôi đã gặp Đấng Mê-si-a” (nghĩa là Đấng Ki-tô).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26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ông dẫn em mình đến gặp Đức Giê-su. Đức Giê-su nhìn ông Si-môn và nói: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0952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664</Words>
  <Application>Microsoft Office PowerPoint</Application>
  <PresentationFormat>Widescreen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Montserrat Black</vt:lpstr>
      <vt:lpstr>Segoe UI Black</vt:lpstr>
      <vt:lpstr>Times New Roman</vt:lpstr>
      <vt:lpstr>Verdana</vt:lpstr>
      <vt:lpstr>1_Office Theme</vt:lpstr>
      <vt:lpstr>2_Office Theme</vt:lpstr>
      <vt:lpstr>4_Office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Thấy Đức Giê-su đi ngang qua, ông lên tiếng nói: “Đây là Chiên Thiên Chúa.” </vt:lpstr>
      <vt:lpstr>Hai môn đệ nghe ông nói, liền đi theo Đức Giê-su. Đức Giê-su quay lại, thấy các ông đi theo mình, thì hỏi: </vt:lpstr>
      <vt:lpstr>“Các anh tìm gì thế ?” Họ đáp: “Thưa Ráp-bi (nghĩa là thưa Thầy), Thầy ở đâu?” Người bảo họ: “Đến mà xem.” </vt:lpstr>
      <vt:lpstr>Họ đã đến xem chỗ Người ở, và ở lại với Người ngày hôm ấy. Lúc đó vào khoảng giờ thứ mười.</vt:lpstr>
      <vt:lpstr>Ông An-rê, anh ông Si-môn Phê-rô, là một trong hai người đã nghe ông Gio-an nói và đi theo Đức Giê-su. </vt:lpstr>
      <vt:lpstr>Trước hết, ông gặp em mình là ông Si-môn và nói: “Chúng tôi đã gặp Đấng Mê-si-a” (nghĩa là Đấng Ki-tô). </vt:lpstr>
      <vt:lpstr>Rồi ông dẫn em mình đến gặp Đức Giê-su. Đức Giê-su nhìn ông Si-môn và nói: </vt:lpstr>
      <vt:lpstr>“Anh là Si-môn, con ông Gio-an, anh sẽ được gọi là Kê-pha” (tức là Phê-rô).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maibop30_10 maibop30_10</dc:creator>
  <cp:lastModifiedBy>Mr Tam Nguyen</cp:lastModifiedBy>
  <cp:revision>46</cp:revision>
  <dcterms:created xsi:type="dcterms:W3CDTF">2021-01-15T03:31:46Z</dcterms:created>
  <dcterms:modified xsi:type="dcterms:W3CDTF">2024-01-13T01:48:27Z</dcterms:modified>
</cp:coreProperties>
</file>