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9" r:id="rId5"/>
    <p:sldId id="350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3" r:id="rId17"/>
    <p:sldId id="362" r:id="rId18"/>
    <p:sldId id="364" r:id="rId19"/>
    <p:sldId id="293" r:id="rId20"/>
    <p:sldId id="365" r:id="rId21"/>
    <p:sldId id="327" r:id="rId22"/>
    <p:sldId id="260" r:id="rId23"/>
    <p:sldId id="308" r:id="rId24"/>
    <p:sldId id="366" r:id="rId25"/>
    <p:sldId id="368" r:id="rId26"/>
    <p:sldId id="367" r:id="rId27"/>
    <p:sldId id="369" r:id="rId28"/>
    <p:sldId id="296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1F42-7C26-4B27-9946-84376FA5E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5E306-392E-40EA-B5EF-252A892B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77F8-1186-48DD-B7FC-20AD69B2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CBD0-089D-48D2-BA6D-A67CD348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BE0A-AEE1-497F-8486-D3F8F146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B553-72DD-465A-B68C-56CEBE9F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DAB3-045B-456A-9C73-CD923F27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8C04-AE97-4B03-9A8D-55297DE8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09F4-E761-4F2C-8EB0-4CA315EA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247C-2A08-486B-9BBE-D0399F17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2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999DF-6A08-444C-B5D2-EE2D9D60D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71A9F-3230-4832-A26A-F8B323386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3867-9E49-4688-9744-5D0C78E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7C1D-339C-40A4-8D29-133349C3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DECD-2FA0-45C0-A00E-7671BF5D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53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31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08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939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41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36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04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923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6C36-4322-4B44-9193-E5157F08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F58E-010C-4920-AEC2-AC62B82D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1A8A8-A397-46F2-92B7-DF8D4E88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1BBD6-EB5E-4985-BD8E-D59BD7FE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8721-68D6-4C32-ABD3-B9CF1295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76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91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63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88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4B3C-8A99-4DB8-B712-85368B3D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A13B-DFAA-471D-8AD2-A3B1E1CF1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BC65-8730-46EB-9899-29E94D1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9021-2001-490A-8543-3F2DB43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5462-185F-4405-8F59-8E9F6D2B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13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4CEC-BD32-4C13-B43B-3AFF588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E123-F42C-4B01-9A20-F0D37F9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759-B60D-4DA5-8116-A41BC02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91ED-E4CE-42D3-97D4-4309973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78D2-8153-45A3-8966-AD9987C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0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952-9DF4-4FAE-A4F4-C65BFC9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AC6B-F630-41FD-BA82-D3982E92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358B-9628-45AE-8D55-EB20C37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4CA7-2265-47B2-B5B1-3D77D96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D9F-21E6-400D-B024-FF046D3D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2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BBD-D452-4FB2-BFA7-C1273E09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EB04-7AA6-4AC7-A2DA-24047D7B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7A01-1BAE-425F-B452-25C48BD24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D53E-BA20-4F86-A1BE-2EA0E3C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7B96-A8CA-486C-868F-DADA168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88A6-EEA5-4FA5-BEAC-8AAF039A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58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C97-3864-45D0-A048-0DB1B14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0344-EF8E-4014-89D0-C54CA8F3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7119-FCAB-44A1-A226-2A750B1E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65426-3C23-4B55-80AA-C74EF670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8C89-3831-4765-B012-A28442E5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3FE1-F4E6-49BB-BE4B-D3CABC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D088-6918-436B-AC02-F76FAE8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94104-DDCA-43DC-BACF-AD3A4B24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82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1CFA-4001-4CA5-BDEE-AC38D54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97D8-C3B6-4489-9199-92B414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3E25-73D1-4523-94FA-08C06939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C277-94E0-424F-9DB0-2F55CE5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672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2134-18B7-4F56-880C-914DE07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B39-0B10-48EF-8293-131972F8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B65D-682C-4C54-9AD7-E0FF222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2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BF42-0660-4CA9-AC29-43C721D5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F41FA-181F-42DE-AC2E-9E42B2743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1792-32DA-4B24-8365-576E3DB3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F9B6-340E-4EB5-B248-D0490373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BF09-612E-43A1-9E07-1A6B6B29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00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3404-1522-45C6-9199-A4CE7DC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2E3-7EA0-4021-9EC6-C4BEE916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B2C0-86B2-41F1-8B81-F07FC3B5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2261-3FC3-4A73-9E5C-C12DDB7E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067B-8D27-4E25-8EA2-7B48E2B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412B-C936-4D57-BC23-2D05343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585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951-F23E-41B4-A322-E672362C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5E1D-951A-44E6-9133-C9717BC7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7150-8C51-4E74-BCF6-0EB3CB3D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56F5-5B8F-49DF-ABF0-291A7D42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BC5C-E90A-4E54-86EF-08939F34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022-7424-49A7-90A4-527BF459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89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22EF-B432-4F40-9541-8D51E3DF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8EA-1DD6-47B4-89F0-D0C0CD52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3E7A-CED9-4B8E-A23D-603F520B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5DC1-83D6-46F0-B95C-FFBCCD7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E3A-2128-4543-9994-E0165FE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03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26E5-DF31-4A05-BBF3-0F98D1CC9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3031-8D82-46FC-BB9E-C36A959F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4A89-E88F-4288-8E0B-2059B662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BD1E-D18B-4FB6-BB4F-315A57D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456B-D40C-4219-8398-B8C2BC7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26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3F23-C38B-41E1-B764-98CBD46B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7614-91C8-4875-87AD-876B3F591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0830-AE59-4ACB-B093-3CCD32409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CA61-2C04-4E9C-B416-0131AFC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D1771-AE08-4D0C-9D89-1AD7CC9F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04CE-DB3C-4F25-8F74-E25E77A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64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CB6C-CB7A-471D-A9A0-0123ABB5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35F0A-7D4D-45AD-AECA-D0F11D4E5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A6B4-7FA5-49F5-B29D-238757A4E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88ED4-A3EB-49B5-B7DE-4700F7625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1F868-ADCE-44D7-A637-F84F00148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C364E-E5D4-40CE-B9B9-ED929EE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0B8A6-8788-49DB-9C95-9479F7D5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FB438-E17E-493B-86C4-E4247188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68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DE91-67F8-4A80-90DB-2DA22F4D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9A72-93F4-45F3-A358-A16EF7C0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42752-C9AB-4E3E-8E3D-4759EDC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B9FFA-2F92-4327-BB27-40435AB3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93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942E2-DCDB-4F92-BB8A-F993799E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E50D-B678-40EA-9753-C973EC5F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48D3B-CBDD-492C-A1EC-99251BF9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C502-909C-407B-885B-E662F90F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5A38-6F66-49E8-8690-308D2FB8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6E336-30DA-42AD-AE68-C7FF9A52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02182-B50A-4082-B122-DFB67D4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8639E-EA43-4FED-8DD4-4E084B8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EBE7B-8429-47A6-BD54-FC4469C4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6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A566-A420-4EB4-9F4D-C48EC91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91738-4712-42CB-8B69-5E85FDD90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4225-5803-4218-A217-017A25806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A605-04A1-41C5-9FDE-4D14C27C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3FD8A-0049-46E7-8481-68B27124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DE47E-44D4-4E06-8FB3-E0D29169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90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01387-7ABD-4454-B5EB-A605063A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4B3C-D72F-4F05-BC0C-86D5AEE30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C301-4D3D-4020-854C-65EB39B15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CD01-C028-4542-B11C-543A7B0614D5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3301-091F-48FD-B887-65B7BDB3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E3445-8E65-4E38-A6EC-20ACAD051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0150-60A2-473A-AD49-EBBCF020E2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9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7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875E-97CE-4B10-895E-AD02B1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E908C-B338-4AF6-B783-A706E411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886F-14DC-436F-BD79-B4156ED1A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9845-BAD2-4685-9E26-CF108D5ECE06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4C7D-F766-4E63-B0EA-8624FC74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2E0-B0F3-445D-8486-019DBD82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4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Ma-ri-a thưa với sứ thần: “Việc ấy sẽ xảy ra thế nào, vì tôi không biết đến việc vợ chồng?”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đáp : “Thánh Thần sẽ ngự xuống trên bà, và quyền năng Đấng Tối Cao sẽ toả bóng trên bà;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thế, Đấng Thánh sắp sinh ra sẽ được gọi là Con Thiên Chúa.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1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Kìa bà Ê-li-sa-bét, người họ hàng với bà, tuy già rồi, mà cũng đang cưu mang một người con trai: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3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ấy vẫn bị mang tiếng là hiếm hoi, mà nay đã có thai được sáu tháng, vì đối với Thiên Chúa, không có gì là không thể làm được.”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4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bà Ma-ri-a nói với sứ thần : “Vâng, tôi đây là nữ tỳ của Chúa,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xin Người thực hiện cho tôi như lời sứ thần nói.” Rồi sứ thần từ biệt ra đi.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4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37310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pt-BR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THÀNH NA-DA-RÉT Ở </a:t>
            </a:r>
            <a:r>
              <a:rPr lang="pt-BR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MIỀN NÀO</a:t>
            </a:r>
            <a:r>
              <a:rPr lang="pt-BR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70A02-C372-405C-BFF0-DE8E85799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6879"/>
              </p:ext>
            </p:extLst>
          </p:nvPr>
        </p:nvGraphicFramePr>
        <p:xfrm>
          <a:off x="1510748" y="70948"/>
          <a:ext cx="8756370" cy="4819101"/>
        </p:xfrm>
        <a:graphic>
          <a:graphicData uri="http://schemas.openxmlformats.org/drawingml/2006/table">
            <a:tbl>
              <a:tblPr firstRow="1" firstCol="1" bandRow="1"/>
              <a:tblGrid>
                <a:gridCol w="875637">
                  <a:extLst>
                    <a:ext uri="{9D8B030D-6E8A-4147-A177-3AD203B41FA5}">
                      <a16:colId xmlns:a16="http://schemas.microsoft.com/office/drawing/2014/main" val="3216929090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550227001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3991284922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942710243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878026970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791006805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3882970484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820332386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833955034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2822252479"/>
                    </a:ext>
                  </a:extLst>
                </a:gridCol>
              </a:tblGrid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3894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53756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518758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9156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69899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30167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5023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CCEAFDB5-9C3C-4B7D-B0D9-8EEDFEA1B56F}"/>
              </a:ext>
            </a:extLst>
          </p:cNvPr>
          <p:cNvSpPr/>
          <p:nvPr/>
        </p:nvSpPr>
        <p:spPr>
          <a:xfrm>
            <a:off x="2374241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70C051-BB5F-41B9-80EA-A4CD0E3C99A1}"/>
              </a:ext>
            </a:extLst>
          </p:cNvPr>
          <p:cNvSpPr/>
          <p:nvPr/>
        </p:nvSpPr>
        <p:spPr>
          <a:xfrm>
            <a:off x="3249041" y="419265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08B2AC-8030-44B4-A78B-C6600F63E36D}"/>
              </a:ext>
            </a:extLst>
          </p:cNvPr>
          <p:cNvSpPr/>
          <p:nvPr/>
        </p:nvSpPr>
        <p:spPr>
          <a:xfrm>
            <a:off x="4123841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C08091-79C0-4C73-90FB-C88BFBD78DB9}"/>
              </a:ext>
            </a:extLst>
          </p:cNvPr>
          <p:cNvSpPr/>
          <p:nvPr/>
        </p:nvSpPr>
        <p:spPr>
          <a:xfrm>
            <a:off x="4998641" y="419626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201D8C-FFD7-4C29-B351-411D0A079993}"/>
              </a:ext>
            </a:extLst>
          </p:cNvPr>
          <p:cNvSpPr/>
          <p:nvPr/>
        </p:nvSpPr>
        <p:spPr>
          <a:xfrm>
            <a:off x="5877626" y="419728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D876BB-FAEC-416A-9870-1D6B1C59CB36}"/>
              </a:ext>
            </a:extLst>
          </p:cNvPr>
          <p:cNvSpPr/>
          <p:nvPr/>
        </p:nvSpPr>
        <p:spPr>
          <a:xfrm>
            <a:off x="6748241" y="4189485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CBC31F-A5D7-4813-9E6E-32C2D84A5F68}"/>
              </a:ext>
            </a:extLst>
          </p:cNvPr>
          <p:cNvSpPr/>
          <p:nvPr/>
        </p:nvSpPr>
        <p:spPr>
          <a:xfrm>
            <a:off x="7617443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5E1D53-6877-4131-ADBF-9B657B5F4C19}"/>
              </a:ext>
            </a:extLst>
          </p:cNvPr>
          <p:cNvSpPr/>
          <p:nvPr/>
        </p:nvSpPr>
        <p:spPr>
          <a:xfrm>
            <a:off x="8492243" y="419265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7C55BE-A1BA-4DB3-B1AB-08C2BFFB8721}"/>
              </a:ext>
            </a:extLst>
          </p:cNvPr>
          <p:cNvSpPr/>
          <p:nvPr/>
        </p:nvSpPr>
        <p:spPr>
          <a:xfrm>
            <a:off x="9367043" y="419309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9C8C1E-CA05-4ADD-8FA1-02C2BA1E83AC}"/>
              </a:ext>
            </a:extLst>
          </p:cNvPr>
          <p:cNvSpPr/>
          <p:nvPr/>
        </p:nvSpPr>
        <p:spPr>
          <a:xfrm>
            <a:off x="1520531" y="6675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2D66D9-EA4C-449D-9BB4-BB7F97360A9E}"/>
              </a:ext>
            </a:extLst>
          </p:cNvPr>
          <p:cNvSpPr/>
          <p:nvPr/>
        </p:nvSpPr>
        <p:spPr>
          <a:xfrm>
            <a:off x="2395331" y="663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6F548C-D2B2-4EAB-B36D-79580A3E5189}"/>
              </a:ext>
            </a:extLst>
          </p:cNvPr>
          <p:cNvSpPr/>
          <p:nvPr/>
        </p:nvSpPr>
        <p:spPr>
          <a:xfrm>
            <a:off x="3270131" y="6675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16D8CC-C857-4070-917E-67DC245D2839}"/>
              </a:ext>
            </a:extLst>
          </p:cNvPr>
          <p:cNvSpPr/>
          <p:nvPr/>
        </p:nvSpPr>
        <p:spPr>
          <a:xfrm>
            <a:off x="4144931" y="69931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9D4D37-A8FE-49EC-91D5-B6E234CB8180}"/>
              </a:ext>
            </a:extLst>
          </p:cNvPr>
          <p:cNvSpPr/>
          <p:nvPr/>
        </p:nvSpPr>
        <p:spPr>
          <a:xfrm>
            <a:off x="5023916" y="709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98949A-0C17-4695-85FB-818622F4B254}"/>
              </a:ext>
            </a:extLst>
          </p:cNvPr>
          <p:cNvSpPr/>
          <p:nvPr/>
        </p:nvSpPr>
        <p:spPr>
          <a:xfrm>
            <a:off x="5894531" y="7430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BFEE54-7DAD-4A7C-A1FB-F26B7183A2FD}"/>
              </a:ext>
            </a:extLst>
          </p:cNvPr>
          <p:cNvSpPr/>
          <p:nvPr/>
        </p:nvSpPr>
        <p:spPr>
          <a:xfrm>
            <a:off x="1514978" y="7539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1B8723-A56A-4531-9E23-B502A722F7A2}"/>
              </a:ext>
            </a:extLst>
          </p:cNvPr>
          <p:cNvSpPr/>
          <p:nvPr/>
        </p:nvSpPr>
        <p:spPr>
          <a:xfrm>
            <a:off x="2389778" y="75348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E31BA9-32D3-4B79-91A8-254C66F85FCF}"/>
              </a:ext>
            </a:extLst>
          </p:cNvPr>
          <p:cNvSpPr/>
          <p:nvPr/>
        </p:nvSpPr>
        <p:spPr>
          <a:xfrm>
            <a:off x="3264578" y="753923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10E884-2CF5-4AAB-97E9-005B9B2C283E}"/>
              </a:ext>
            </a:extLst>
          </p:cNvPr>
          <p:cNvSpPr/>
          <p:nvPr/>
        </p:nvSpPr>
        <p:spPr>
          <a:xfrm>
            <a:off x="4139378" y="75709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440D7-2680-4304-95E1-DB35949083CF}"/>
              </a:ext>
            </a:extLst>
          </p:cNvPr>
          <p:cNvSpPr/>
          <p:nvPr/>
        </p:nvSpPr>
        <p:spPr>
          <a:xfrm>
            <a:off x="5018363" y="75811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0DD2BC-4923-45D6-96AA-02ABE019B0A8}"/>
              </a:ext>
            </a:extLst>
          </p:cNvPr>
          <p:cNvSpPr/>
          <p:nvPr/>
        </p:nvSpPr>
        <p:spPr>
          <a:xfrm>
            <a:off x="5888978" y="750315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B22B17-6E74-4DEB-9C36-46CBA2240D56}"/>
              </a:ext>
            </a:extLst>
          </p:cNvPr>
          <p:cNvSpPr/>
          <p:nvPr/>
        </p:nvSpPr>
        <p:spPr>
          <a:xfrm>
            <a:off x="2389778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523703-9A66-41CF-B3B9-325101411761}"/>
              </a:ext>
            </a:extLst>
          </p:cNvPr>
          <p:cNvSpPr/>
          <p:nvPr/>
        </p:nvSpPr>
        <p:spPr>
          <a:xfrm>
            <a:off x="3264578" y="144254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AB14CD-8B72-499B-A0A6-D0A9804D2C13}"/>
              </a:ext>
            </a:extLst>
          </p:cNvPr>
          <p:cNvSpPr/>
          <p:nvPr/>
        </p:nvSpPr>
        <p:spPr>
          <a:xfrm>
            <a:off x="4139378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D56CFCC-48A1-4A05-AACF-E6BB639866CB}"/>
              </a:ext>
            </a:extLst>
          </p:cNvPr>
          <p:cNvSpPr/>
          <p:nvPr/>
        </p:nvSpPr>
        <p:spPr>
          <a:xfrm>
            <a:off x="5014178" y="144615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066C09-0AD7-4E74-BB7A-19EBE04D5AA5}"/>
              </a:ext>
            </a:extLst>
          </p:cNvPr>
          <p:cNvSpPr/>
          <p:nvPr/>
        </p:nvSpPr>
        <p:spPr>
          <a:xfrm>
            <a:off x="5893163" y="144716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423AF9-CCFA-44C5-AE38-5F801C53BE6E}"/>
              </a:ext>
            </a:extLst>
          </p:cNvPr>
          <p:cNvSpPr/>
          <p:nvPr/>
        </p:nvSpPr>
        <p:spPr>
          <a:xfrm>
            <a:off x="6763778" y="143936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29F043-D2D9-4659-A564-3C68A32FC079}"/>
              </a:ext>
            </a:extLst>
          </p:cNvPr>
          <p:cNvSpPr/>
          <p:nvPr/>
        </p:nvSpPr>
        <p:spPr>
          <a:xfrm>
            <a:off x="7632980" y="144297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6C757B-ADA3-487F-A730-C72EAB1C605B}"/>
              </a:ext>
            </a:extLst>
          </p:cNvPr>
          <p:cNvSpPr/>
          <p:nvPr/>
        </p:nvSpPr>
        <p:spPr>
          <a:xfrm>
            <a:off x="2389778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19CC92-7ABA-4A71-892A-942CB74E3868}"/>
              </a:ext>
            </a:extLst>
          </p:cNvPr>
          <p:cNvSpPr/>
          <p:nvPr/>
        </p:nvSpPr>
        <p:spPr>
          <a:xfrm>
            <a:off x="3264578" y="21200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A405F-A389-462F-B6C0-002E6AC4E744}"/>
              </a:ext>
            </a:extLst>
          </p:cNvPr>
          <p:cNvSpPr/>
          <p:nvPr/>
        </p:nvSpPr>
        <p:spPr>
          <a:xfrm>
            <a:off x="4139378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CF7FCD-3A6E-45EF-B975-208E3CBF6A28}"/>
              </a:ext>
            </a:extLst>
          </p:cNvPr>
          <p:cNvSpPr/>
          <p:nvPr/>
        </p:nvSpPr>
        <p:spPr>
          <a:xfrm>
            <a:off x="5014178" y="212363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0600DF-6ED4-43B9-BF41-17716B84E598}"/>
              </a:ext>
            </a:extLst>
          </p:cNvPr>
          <p:cNvSpPr/>
          <p:nvPr/>
        </p:nvSpPr>
        <p:spPr>
          <a:xfrm>
            <a:off x="5893163" y="212464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571CC1-370C-488B-8B94-B5AED1F63A2B}"/>
              </a:ext>
            </a:extLst>
          </p:cNvPr>
          <p:cNvSpPr/>
          <p:nvPr/>
        </p:nvSpPr>
        <p:spPr>
          <a:xfrm>
            <a:off x="6763778" y="21168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FBE094-C0D2-4087-825A-578BE321A638}"/>
              </a:ext>
            </a:extLst>
          </p:cNvPr>
          <p:cNvSpPr/>
          <p:nvPr/>
        </p:nvSpPr>
        <p:spPr>
          <a:xfrm>
            <a:off x="7632980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C5C7FC-D365-4E2C-85C6-CF015BB49DDE}"/>
              </a:ext>
            </a:extLst>
          </p:cNvPr>
          <p:cNvSpPr/>
          <p:nvPr/>
        </p:nvSpPr>
        <p:spPr>
          <a:xfrm>
            <a:off x="8507780" y="21200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BC52F4-38BE-4043-9A8C-A67E27D1C06F}"/>
              </a:ext>
            </a:extLst>
          </p:cNvPr>
          <p:cNvSpPr/>
          <p:nvPr/>
        </p:nvSpPr>
        <p:spPr>
          <a:xfrm>
            <a:off x="9382580" y="212045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9B0474-37C5-4EE9-8AD5-F486BAE9D554}"/>
              </a:ext>
            </a:extLst>
          </p:cNvPr>
          <p:cNvSpPr/>
          <p:nvPr/>
        </p:nvSpPr>
        <p:spPr>
          <a:xfrm>
            <a:off x="2384180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2DF58F-9431-4B51-A74B-E5B1332AE97F}"/>
              </a:ext>
            </a:extLst>
          </p:cNvPr>
          <p:cNvSpPr/>
          <p:nvPr/>
        </p:nvSpPr>
        <p:spPr>
          <a:xfrm>
            <a:off x="3258980" y="281961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14CFBD4-C226-45A8-AFF4-58CF9154C307}"/>
              </a:ext>
            </a:extLst>
          </p:cNvPr>
          <p:cNvSpPr/>
          <p:nvPr/>
        </p:nvSpPr>
        <p:spPr>
          <a:xfrm>
            <a:off x="4133780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CFBDFC-9DD8-469A-A902-0044984C7C65}"/>
              </a:ext>
            </a:extLst>
          </p:cNvPr>
          <p:cNvSpPr/>
          <p:nvPr/>
        </p:nvSpPr>
        <p:spPr>
          <a:xfrm>
            <a:off x="5008580" y="282322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AA49BD-9A31-4CF2-9D73-96F46C6A9089}"/>
              </a:ext>
            </a:extLst>
          </p:cNvPr>
          <p:cNvSpPr/>
          <p:nvPr/>
        </p:nvSpPr>
        <p:spPr>
          <a:xfrm>
            <a:off x="5887565" y="2824237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BA17F4-3865-4C06-8AEB-F85F66EEC0E6}"/>
              </a:ext>
            </a:extLst>
          </p:cNvPr>
          <p:cNvSpPr/>
          <p:nvPr/>
        </p:nvSpPr>
        <p:spPr>
          <a:xfrm>
            <a:off x="6758180" y="281522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7A43A71-23B0-4C2D-AB96-C624695C0310}"/>
              </a:ext>
            </a:extLst>
          </p:cNvPr>
          <p:cNvSpPr/>
          <p:nvPr/>
        </p:nvSpPr>
        <p:spPr>
          <a:xfrm>
            <a:off x="7627382" y="2820046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D0F780C-43EF-4DAB-A40B-3A3FDF278E6F}"/>
              </a:ext>
            </a:extLst>
          </p:cNvPr>
          <p:cNvSpPr/>
          <p:nvPr/>
        </p:nvSpPr>
        <p:spPr>
          <a:xfrm>
            <a:off x="1502820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6551B11-4B8B-4278-968C-ED89FCF8BC1D}"/>
              </a:ext>
            </a:extLst>
          </p:cNvPr>
          <p:cNvSpPr/>
          <p:nvPr/>
        </p:nvSpPr>
        <p:spPr>
          <a:xfrm>
            <a:off x="2377620" y="3506914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E54710-2FC7-47D5-BEF3-7084422D9BF3}"/>
              </a:ext>
            </a:extLst>
          </p:cNvPr>
          <p:cNvSpPr/>
          <p:nvPr/>
        </p:nvSpPr>
        <p:spPr>
          <a:xfrm>
            <a:off x="3252420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F0C266-5021-4688-AE7E-AA7737B43459}"/>
              </a:ext>
            </a:extLst>
          </p:cNvPr>
          <p:cNvSpPr/>
          <p:nvPr/>
        </p:nvSpPr>
        <p:spPr>
          <a:xfrm>
            <a:off x="4127220" y="3510522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C32704-9E89-4B7B-82B9-A5DCE3A01063}"/>
              </a:ext>
            </a:extLst>
          </p:cNvPr>
          <p:cNvSpPr/>
          <p:nvPr/>
        </p:nvSpPr>
        <p:spPr>
          <a:xfrm>
            <a:off x="5006205" y="3511539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7BC7683-94AB-4DBC-B19A-6E10F3AB0CD7}"/>
              </a:ext>
            </a:extLst>
          </p:cNvPr>
          <p:cNvSpPr/>
          <p:nvPr/>
        </p:nvSpPr>
        <p:spPr>
          <a:xfrm>
            <a:off x="5876820" y="3503740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C9A1ECB-EBB0-4155-B384-E11FCBA28179}"/>
              </a:ext>
            </a:extLst>
          </p:cNvPr>
          <p:cNvSpPr/>
          <p:nvPr/>
        </p:nvSpPr>
        <p:spPr>
          <a:xfrm>
            <a:off x="6746022" y="3507348"/>
            <a:ext cx="874800" cy="6876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9C0B435-F2B4-4959-9F89-191C35CE1EE5}"/>
              </a:ext>
            </a:extLst>
          </p:cNvPr>
          <p:cNvSpPr/>
          <p:nvPr/>
        </p:nvSpPr>
        <p:spPr>
          <a:xfrm>
            <a:off x="0" y="5040484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</a:t>
            </a:r>
            <a:r>
              <a:rPr lang="pt-BR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NÓI CHÚA GIÊ-SU SẼ TRỊ VÌ </a:t>
            </a:r>
            <a:r>
              <a:rPr lang="pt-BR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NHÀ NÀO</a:t>
            </a:r>
            <a:r>
              <a:rPr lang="pt-BR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18B652-E760-410F-AF79-A00E5C6981DB}"/>
              </a:ext>
            </a:extLst>
          </p:cNvPr>
          <p:cNvSpPr/>
          <p:nvPr/>
        </p:nvSpPr>
        <p:spPr>
          <a:xfrm>
            <a:off x="0" y="5024175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ĐƯỢC TRUYỀN TIN, ĐỨC MARIA ĐƯỢC GỌI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GÌ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D3669B1-F6D3-49F8-8B5B-6C436B38562A}"/>
              </a:ext>
            </a:extLst>
          </p:cNvPr>
          <p:cNvSpPr/>
          <p:nvPr/>
        </p:nvSpPr>
        <p:spPr>
          <a:xfrm>
            <a:off x="4860" y="5039039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THẾ,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SẮP SINH RA SẼ ĐƯỢC GỌI LÀ CON THIÊN CHÚA.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3EFC20-6AEB-448D-B087-3AE1D6DEFF26}"/>
              </a:ext>
            </a:extLst>
          </p:cNvPr>
          <p:cNvSpPr/>
          <p:nvPr/>
        </p:nvSpPr>
        <p:spPr>
          <a:xfrm>
            <a:off x="4860" y="5029585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NÀY ĐÂY BÀ SẼ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SINH HẠ MỘT CON TRAI, VÀ ĐẶT TÊN LÀ GIÊ-SU.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05B8BA1-A163-4F25-A0C4-AEE3BE1C8C5E}"/>
              </a:ext>
            </a:extLst>
          </p:cNvPr>
          <p:cNvSpPr/>
          <p:nvPr/>
        </p:nvSpPr>
        <p:spPr>
          <a:xfrm>
            <a:off x="4860" y="5051948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TRUYỀN TIN CHO ĐỨC MARIA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LÀ GÌ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B1A65A-B18B-4E27-B975-F9BCAF271490}"/>
              </a:ext>
            </a:extLst>
          </p:cNvPr>
          <p:cNvSpPr/>
          <p:nvPr/>
        </p:nvSpPr>
        <p:spPr>
          <a:xfrm>
            <a:off x="4860" y="5041736"/>
            <a:ext cx="12192000" cy="1848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MARIA THỤ THAI DO QUYỀN NĂNG CỦA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ĐẤNG NÀO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D2B07A-6760-40E6-80D0-CAD615D02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47017"/>
              </p:ext>
            </p:extLst>
          </p:nvPr>
        </p:nvGraphicFramePr>
        <p:xfrm>
          <a:off x="606287" y="477078"/>
          <a:ext cx="11012560" cy="5874029"/>
        </p:xfrm>
        <a:graphic>
          <a:graphicData uri="http://schemas.openxmlformats.org/drawingml/2006/table">
            <a:tbl>
              <a:tblPr firstRow="1" firstCol="1" bandRow="1"/>
              <a:tblGrid>
                <a:gridCol w="1101256">
                  <a:extLst>
                    <a:ext uri="{9D8B030D-6E8A-4147-A177-3AD203B41FA5}">
                      <a16:colId xmlns:a16="http://schemas.microsoft.com/office/drawing/2014/main" val="3709496859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933364445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4796204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911335032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2236082603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06104694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1093343767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405220540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2598472847"/>
                    </a:ext>
                  </a:extLst>
                </a:gridCol>
                <a:gridCol w="1101256">
                  <a:extLst>
                    <a:ext uri="{9D8B030D-6E8A-4147-A177-3AD203B41FA5}">
                      <a16:colId xmlns:a16="http://schemas.microsoft.com/office/drawing/2014/main" val="1283287638"/>
                    </a:ext>
                  </a:extLst>
                </a:gridCol>
              </a:tblGrid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46853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555784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09288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96231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208973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86235"/>
                  </a:ext>
                </a:extLst>
              </a:tr>
              <a:tr h="839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7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bà Ê-li-sa-bét có thai được sáu tháng, thì Thiên Chúa sai sứ thần Gáp-ri-en đến một thành miền Ga-li-lê, 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 tin cho Đức Mẹ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Cứu Đức Mẹ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Rửa tội cho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Đưa Chúa Giê-su về trời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được sai đến gặp Đức Maria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6921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 tin cho Đức Mẹ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thánh Giu-se bỏ đi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ngất 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ngự vào lòng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Đức Mẹ sinh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biến cố truyền tin, điều gì đã xảy ra?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26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ngự vào lòng Đức Mẹ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1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đã thành hôn với Giu-se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xinh đẹp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là trinh nữ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Vì Đức Mẹ đẹp lòng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 Đức Mẹ được Thiên Chúa chọn làm mẹ Đức Giê-su?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536880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Đức Mẹ đẹp lòng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Đuổi sứ thần đi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chối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 ấy không thể xảy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Mau mắn xin v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âng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Mẹ đã trả lời như thế nào trước lời truyền tin của sứ thần?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Mau mắn xin vâng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5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hứa bảo vệ Đức Mẹ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tin tưởng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bắt ép Đức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Đức Mẹ được cho nhiều tiền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Nhờ đâu Đức Mẹ chấp nhận biến cố to lớn ấy?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498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 tin tưởng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5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41826" y="1643863"/>
            <a:ext cx="6310854" cy="268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TNTT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 GÌ ĐỂ ĐÓN CHÚA GIÁNG SINH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gọi là Na-da-rét, gặp một trinh nữ đã thành hôn với một người tên là Giu-se, thuộc dòng dõi vua Đa-vít. </a:t>
            </a:r>
            <a:r>
              <a:rPr lang="it-IT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Trinh nữ ấy tên là Ma-ri-a.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vào nhà trinh nữ và nói : “Mừng vui lên, hỡi Đấng đầy ân sủng, Đức Chúa ở cùng bà.”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lời ấy, bà rất bối rối, và tự hỏi lời chào như vậy có nghĩa gì.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0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 thần liền nói : “Thưa bà Ma-ri-a, xin đừng sợ, vì bà được đẹp lòng Thiên Chúa.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Này đây bà sẽ thụ thai, sinh hạ một con trai, và đặt tên là Giê-su. Người sẽ nên cao cả, và sẽ được gọi là Con Đấng Tối Cao.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4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Chúa là Thiên Chúa sẽ ban cho Người ngai vàng vua Đa-vít, tổ tiên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8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sẽ trị vì nhà Gia-cóp đến muôn đời, và triều đại của Người sẽ vô cùng vô tận.”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1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937</Words>
  <Application>Microsoft Office PowerPoint</Application>
  <PresentationFormat>Widescreen</PresentationFormat>
  <Paragraphs>254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gọi là Na-da-rét, gặp một trinh nữ đã thành hôn với một người tên là Giu-se, thuộc dòng dõi vua Đa-vít. Trinh nữ ấy tên là Ma-ri-a.</vt:lpstr>
      <vt:lpstr>Sứ thần vào nhà trinh nữ và nói : “Mừng vui lên, hỡi Đấng đầy ân sủng, Đức Chúa ở cùng bà.” </vt:lpstr>
      <vt:lpstr>Nghe lời ấy, bà rất bối rối, và tự hỏi lời chào như vậy có nghĩa gì.</vt:lpstr>
      <vt:lpstr>Sứ thần liền nói : “Thưa bà Ma-ri-a, xin đừng sợ, vì bà được đẹp lòng Thiên Chúa. </vt:lpstr>
      <vt:lpstr>Này đây bà sẽ thụ thai, sinh hạ một con trai, và đặt tên là Giê-su. Người sẽ nên cao cả, và sẽ được gọi là Con Đấng Tối Cao. </vt:lpstr>
      <vt:lpstr>Đức Chúa là Thiên Chúa sẽ ban cho Người ngai vàng vua Đa-vít, tổ tiên Người. </vt:lpstr>
      <vt:lpstr>Người sẽ trị vì nhà Gia-cóp đến muôn đời, và triều đại của Người sẽ vô cùng vô tận.” </vt:lpstr>
      <vt:lpstr>Bà Ma-ri-a thưa với sứ thần: “Việc ấy sẽ xảy ra thế nào, vì tôi không biết đến việc vợ chồng?”</vt:lpstr>
      <vt:lpstr>Sứ thần đáp : “Thánh Thần sẽ ngự xuống trên bà, và quyền năng Đấng Tối Cao sẽ toả bóng trên bà; </vt:lpstr>
      <vt:lpstr>vì thế, Đấng Thánh sắp sinh ra sẽ được gọi là Con Thiên Chúa.</vt:lpstr>
      <vt:lpstr>Kìa bà Ê-li-sa-bét, người họ hàng với bà, tuy già rồi, mà cũng đang cưu mang một người con trai:</vt:lpstr>
      <vt:lpstr>bà ấy vẫn bị mang tiếng là hiếm hoi, mà nay đã có thai được sáu tháng, vì đối với Thiên Chúa, không có gì là không thể làm được.”</vt:lpstr>
      <vt:lpstr>Bấy giờ bà Ma-ri-a nói với sứ thần : “Vâng, tôi đây là nữ tỳ của Chúa, </vt:lpstr>
      <vt:lpstr>xin Người thực hiện cho tôi như lời sứ thần nói.” Rồi sứ thần từ biệt ra đi.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2020-12-18T13:41:23Z</dcterms:created>
  <dcterms:modified xsi:type="dcterms:W3CDTF">2023-12-22T22:01:08Z</dcterms:modified>
</cp:coreProperties>
</file>