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350" r:id="rId4"/>
    <p:sldId id="351" r:id="rId5"/>
    <p:sldId id="352" r:id="rId6"/>
    <p:sldId id="353" r:id="rId7"/>
    <p:sldId id="359" r:id="rId8"/>
    <p:sldId id="360" r:id="rId9"/>
    <p:sldId id="361" r:id="rId10"/>
    <p:sldId id="355" r:id="rId11"/>
    <p:sldId id="293" r:id="rId12"/>
    <p:sldId id="294" r:id="rId13"/>
    <p:sldId id="327" r:id="rId14"/>
    <p:sldId id="260" r:id="rId15"/>
    <p:sldId id="308" r:id="rId16"/>
    <p:sldId id="356" r:id="rId17"/>
    <p:sldId id="357" r:id="rId18"/>
    <p:sldId id="358" r:id="rId19"/>
    <p:sldId id="362" r:id="rId20"/>
    <p:sldId id="296"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y phan" initials="jp" lastIdx="1" clrIdx="0">
    <p:extLst>
      <p:ext uri="{19B8F6BF-5375-455C-9EA6-DF929625EA0E}">
        <p15:presenceInfo xmlns:p15="http://schemas.microsoft.com/office/powerpoint/2012/main" userId="ce48478bf4e0af4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07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5" d="100"/>
          <a:sy n="75" d="100"/>
        </p:scale>
        <p:origin x="2208" y="10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BD11C-4DC7-49C4-8A8E-36F55695A8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FD2B7814-C9CA-40A2-B31B-EFD90BD8A2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A9FF82EA-7709-4B11-9DA3-FB0632DC20E6}"/>
              </a:ext>
            </a:extLst>
          </p:cNvPr>
          <p:cNvSpPr>
            <a:spLocks noGrp="1"/>
          </p:cNvSpPr>
          <p:nvPr>
            <p:ph type="dt" sz="half" idx="10"/>
          </p:nvPr>
        </p:nvSpPr>
        <p:spPr/>
        <p:txBody>
          <a:bodyPr/>
          <a:lstStyle/>
          <a:p>
            <a:fld id="{787E6F2E-B087-4339-924E-885E4A47456F}" type="datetimeFigureOut">
              <a:rPr lang="vi-VN" smtClean="0"/>
              <a:t>16/12/2023</a:t>
            </a:fld>
            <a:endParaRPr lang="vi-VN"/>
          </a:p>
        </p:txBody>
      </p:sp>
      <p:sp>
        <p:nvSpPr>
          <p:cNvPr id="5" name="Footer Placeholder 4">
            <a:extLst>
              <a:ext uri="{FF2B5EF4-FFF2-40B4-BE49-F238E27FC236}">
                <a16:creationId xmlns:a16="http://schemas.microsoft.com/office/drawing/2014/main" id="{7352BA9F-DAEE-4E43-B53D-28365A5C4D3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BC97A61-6A37-43F5-B547-8B7C86D34833}"/>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54747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C2374-E038-4E47-B5BC-0FD1B72F4395}"/>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4C103BB-B253-4C5A-8D58-8596208050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9C60E99-FEBC-4286-B818-14A9DDE88D53}"/>
              </a:ext>
            </a:extLst>
          </p:cNvPr>
          <p:cNvSpPr>
            <a:spLocks noGrp="1"/>
          </p:cNvSpPr>
          <p:nvPr>
            <p:ph type="dt" sz="half" idx="10"/>
          </p:nvPr>
        </p:nvSpPr>
        <p:spPr/>
        <p:txBody>
          <a:bodyPr/>
          <a:lstStyle/>
          <a:p>
            <a:fld id="{787E6F2E-B087-4339-924E-885E4A47456F}" type="datetimeFigureOut">
              <a:rPr lang="vi-VN" smtClean="0"/>
              <a:t>16/12/2023</a:t>
            </a:fld>
            <a:endParaRPr lang="vi-VN"/>
          </a:p>
        </p:txBody>
      </p:sp>
      <p:sp>
        <p:nvSpPr>
          <p:cNvPr id="5" name="Footer Placeholder 4">
            <a:extLst>
              <a:ext uri="{FF2B5EF4-FFF2-40B4-BE49-F238E27FC236}">
                <a16:creationId xmlns:a16="http://schemas.microsoft.com/office/drawing/2014/main" id="{5777FBA6-4412-45A0-8354-20B0110F54B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0BA376-CA09-46FB-92CD-11AA9F110B35}"/>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297817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38BA65-B195-4484-9E4E-8DA2FB185D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D850633-A0FD-436B-AB41-D8F917B45D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34AF67E-72DE-4540-ADC9-B785C3BEE778}"/>
              </a:ext>
            </a:extLst>
          </p:cNvPr>
          <p:cNvSpPr>
            <a:spLocks noGrp="1"/>
          </p:cNvSpPr>
          <p:nvPr>
            <p:ph type="dt" sz="half" idx="10"/>
          </p:nvPr>
        </p:nvSpPr>
        <p:spPr/>
        <p:txBody>
          <a:bodyPr/>
          <a:lstStyle/>
          <a:p>
            <a:fld id="{787E6F2E-B087-4339-924E-885E4A47456F}" type="datetimeFigureOut">
              <a:rPr lang="vi-VN" smtClean="0"/>
              <a:t>16/12/2023</a:t>
            </a:fld>
            <a:endParaRPr lang="vi-VN"/>
          </a:p>
        </p:txBody>
      </p:sp>
      <p:sp>
        <p:nvSpPr>
          <p:cNvPr id="5" name="Footer Placeholder 4">
            <a:extLst>
              <a:ext uri="{FF2B5EF4-FFF2-40B4-BE49-F238E27FC236}">
                <a16:creationId xmlns:a16="http://schemas.microsoft.com/office/drawing/2014/main" id="{72E80149-9930-4F19-B3E7-513B902330D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6B24E46-2BDE-46E4-A789-70FFB5983DD1}"/>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2869825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F1F31-BA45-4BF2-9635-E53D5741E51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0A2049A-D6ED-4836-A542-72CBE92C75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667BE33-051C-448C-A5B0-DB08F9FECBD1}"/>
              </a:ext>
            </a:extLst>
          </p:cNvPr>
          <p:cNvSpPr>
            <a:spLocks noGrp="1"/>
          </p:cNvSpPr>
          <p:nvPr>
            <p:ph type="dt" sz="half" idx="10"/>
          </p:nvPr>
        </p:nvSpPr>
        <p:spPr/>
        <p:txBody>
          <a:bodyPr/>
          <a:lstStyle/>
          <a:p>
            <a:fld id="{787E6F2E-B087-4339-924E-885E4A47456F}" type="datetimeFigureOut">
              <a:rPr lang="vi-VN" smtClean="0"/>
              <a:t>16/12/2023</a:t>
            </a:fld>
            <a:endParaRPr lang="vi-VN"/>
          </a:p>
        </p:txBody>
      </p:sp>
      <p:sp>
        <p:nvSpPr>
          <p:cNvPr id="5" name="Footer Placeholder 4">
            <a:extLst>
              <a:ext uri="{FF2B5EF4-FFF2-40B4-BE49-F238E27FC236}">
                <a16:creationId xmlns:a16="http://schemas.microsoft.com/office/drawing/2014/main" id="{EC57D52E-F77D-4651-996A-726E910706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96C3E7A-CC23-4196-B600-5B1059BC95F3}"/>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76011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2DCBB-07F4-49FA-ADB5-E619DCBD11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A5D8CD42-1330-4AE5-ADA4-C2297052C1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241127-79C3-4AA8-8C0A-815830704B73}"/>
              </a:ext>
            </a:extLst>
          </p:cNvPr>
          <p:cNvSpPr>
            <a:spLocks noGrp="1"/>
          </p:cNvSpPr>
          <p:nvPr>
            <p:ph type="dt" sz="half" idx="10"/>
          </p:nvPr>
        </p:nvSpPr>
        <p:spPr/>
        <p:txBody>
          <a:bodyPr/>
          <a:lstStyle/>
          <a:p>
            <a:fld id="{787E6F2E-B087-4339-924E-885E4A47456F}" type="datetimeFigureOut">
              <a:rPr lang="vi-VN" smtClean="0"/>
              <a:t>16/12/2023</a:t>
            </a:fld>
            <a:endParaRPr lang="vi-VN"/>
          </a:p>
        </p:txBody>
      </p:sp>
      <p:sp>
        <p:nvSpPr>
          <p:cNvPr id="5" name="Footer Placeholder 4">
            <a:extLst>
              <a:ext uri="{FF2B5EF4-FFF2-40B4-BE49-F238E27FC236}">
                <a16:creationId xmlns:a16="http://schemas.microsoft.com/office/drawing/2014/main" id="{8A381D3E-9623-49E6-8996-8B788249D61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DED59B8-9619-4238-92E6-62B7FBA70F40}"/>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2857761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E86FD-5E21-4781-B30E-630961A986A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EBA4C9C-F870-498E-B21C-1538E8E4D0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CB520AC3-6569-4E67-AC92-E33C3B9478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223A0B0A-0FFC-41AB-B869-44E8317E5A3F}"/>
              </a:ext>
            </a:extLst>
          </p:cNvPr>
          <p:cNvSpPr>
            <a:spLocks noGrp="1"/>
          </p:cNvSpPr>
          <p:nvPr>
            <p:ph type="dt" sz="half" idx="10"/>
          </p:nvPr>
        </p:nvSpPr>
        <p:spPr/>
        <p:txBody>
          <a:bodyPr/>
          <a:lstStyle/>
          <a:p>
            <a:fld id="{787E6F2E-B087-4339-924E-885E4A47456F}" type="datetimeFigureOut">
              <a:rPr lang="vi-VN" smtClean="0"/>
              <a:t>16/12/2023</a:t>
            </a:fld>
            <a:endParaRPr lang="vi-VN"/>
          </a:p>
        </p:txBody>
      </p:sp>
      <p:sp>
        <p:nvSpPr>
          <p:cNvPr id="6" name="Footer Placeholder 5">
            <a:extLst>
              <a:ext uri="{FF2B5EF4-FFF2-40B4-BE49-F238E27FC236}">
                <a16:creationId xmlns:a16="http://schemas.microsoft.com/office/drawing/2014/main" id="{755B7F30-7DF9-4711-9F05-65EEB28B1B8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9BE4FE2-959D-4B33-8586-99159A4707C0}"/>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1035264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D3ED4-B6DF-4842-8A91-978C268B8D5D}"/>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E8723DD-0195-48FB-B7C5-9B36C76DE9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D5CC3A-4E3A-4989-ACBE-AD29F07DD4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0826795-5DDE-417A-9D0D-22E5DE4021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83DA55-4E20-40FA-85BD-D9F98B80D0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C204316-2619-449D-B096-8411C56E2DD7}"/>
              </a:ext>
            </a:extLst>
          </p:cNvPr>
          <p:cNvSpPr>
            <a:spLocks noGrp="1"/>
          </p:cNvSpPr>
          <p:nvPr>
            <p:ph type="dt" sz="half" idx="10"/>
          </p:nvPr>
        </p:nvSpPr>
        <p:spPr/>
        <p:txBody>
          <a:bodyPr/>
          <a:lstStyle/>
          <a:p>
            <a:fld id="{787E6F2E-B087-4339-924E-885E4A47456F}" type="datetimeFigureOut">
              <a:rPr lang="vi-VN" smtClean="0"/>
              <a:t>16/12/2023</a:t>
            </a:fld>
            <a:endParaRPr lang="vi-VN"/>
          </a:p>
        </p:txBody>
      </p:sp>
      <p:sp>
        <p:nvSpPr>
          <p:cNvPr id="8" name="Footer Placeholder 7">
            <a:extLst>
              <a:ext uri="{FF2B5EF4-FFF2-40B4-BE49-F238E27FC236}">
                <a16:creationId xmlns:a16="http://schemas.microsoft.com/office/drawing/2014/main" id="{1E511235-9513-4214-B44F-343B51C0DE9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6919313B-86C6-427F-A8E0-133262537B97}"/>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332341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6E060-3865-4CFF-BEB7-BA1B51F47B3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C4B6AEA0-04B2-4675-9ECC-034877554BFA}"/>
              </a:ext>
            </a:extLst>
          </p:cNvPr>
          <p:cNvSpPr>
            <a:spLocks noGrp="1"/>
          </p:cNvSpPr>
          <p:nvPr>
            <p:ph type="dt" sz="half" idx="10"/>
          </p:nvPr>
        </p:nvSpPr>
        <p:spPr/>
        <p:txBody>
          <a:bodyPr/>
          <a:lstStyle/>
          <a:p>
            <a:fld id="{787E6F2E-B087-4339-924E-885E4A47456F}" type="datetimeFigureOut">
              <a:rPr lang="vi-VN" smtClean="0"/>
              <a:t>16/12/2023</a:t>
            </a:fld>
            <a:endParaRPr lang="vi-VN"/>
          </a:p>
        </p:txBody>
      </p:sp>
      <p:sp>
        <p:nvSpPr>
          <p:cNvPr id="4" name="Footer Placeholder 3">
            <a:extLst>
              <a:ext uri="{FF2B5EF4-FFF2-40B4-BE49-F238E27FC236}">
                <a16:creationId xmlns:a16="http://schemas.microsoft.com/office/drawing/2014/main" id="{7D2B8E16-425D-4FC0-83F5-3FEAB630E16C}"/>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8C723532-EFB1-4D50-8739-6E5D260C1AB2}"/>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2144198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62F56-E9C1-4147-B14F-8159CBA5AE95}"/>
              </a:ext>
            </a:extLst>
          </p:cNvPr>
          <p:cNvSpPr>
            <a:spLocks noGrp="1"/>
          </p:cNvSpPr>
          <p:nvPr>
            <p:ph type="dt" sz="half" idx="10"/>
          </p:nvPr>
        </p:nvSpPr>
        <p:spPr/>
        <p:txBody>
          <a:bodyPr/>
          <a:lstStyle/>
          <a:p>
            <a:fld id="{787E6F2E-B087-4339-924E-885E4A47456F}" type="datetimeFigureOut">
              <a:rPr lang="vi-VN" smtClean="0"/>
              <a:t>16/12/2023</a:t>
            </a:fld>
            <a:endParaRPr lang="vi-VN"/>
          </a:p>
        </p:txBody>
      </p:sp>
      <p:sp>
        <p:nvSpPr>
          <p:cNvPr id="3" name="Footer Placeholder 2">
            <a:extLst>
              <a:ext uri="{FF2B5EF4-FFF2-40B4-BE49-F238E27FC236}">
                <a16:creationId xmlns:a16="http://schemas.microsoft.com/office/drawing/2014/main" id="{D874F6A6-A794-4B00-816E-62F754F9150F}"/>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27D5E923-3149-4D25-BB13-51F62AD4C2F4}"/>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1838909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33A96-EB30-44CB-BC42-632014D91F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39C0B92-3D16-4EAB-8E48-4C1A372EBA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1FD09B8-8C0D-4B87-8C02-7EEBEC0E11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2C1D3D-15BF-48C4-8265-0D757D9C28AC}"/>
              </a:ext>
            </a:extLst>
          </p:cNvPr>
          <p:cNvSpPr>
            <a:spLocks noGrp="1"/>
          </p:cNvSpPr>
          <p:nvPr>
            <p:ph type="dt" sz="half" idx="10"/>
          </p:nvPr>
        </p:nvSpPr>
        <p:spPr/>
        <p:txBody>
          <a:bodyPr/>
          <a:lstStyle/>
          <a:p>
            <a:fld id="{787E6F2E-B087-4339-924E-885E4A47456F}" type="datetimeFigureOut">
              <a:rPr lang="vi-VN" smtClean="0"/>
              <a:t>16/12/2023</a:t>
            </a:fld>
            <a:endParaRPr lang="vi-VN"/>
          </a:p>
        </p:txBody>
      </p:sp>
      <p:sp>
        <p:nvSpPr>
          <p:cNvPr id="6" name="Footer Placeholder 5">
            <a:extLst>
              <a:ext uri="{FF2B5EF4-FFF2-40B4-BE49-F238E27FC236}">
                <a16:creationId xmlns:a16="http://schemas.microsoft.com/office/drawing/2014/main" id="{391D4205-7355-407A-9C5E-267344C4C95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62A8621-9E99-4CFD-BA75-0503D47FAA91}"/>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257480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221B5-02FF-4461-8858-2BCA783946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3CFB8AC-2217-4ED0-81A2-B5472A199B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D2E6AA8C-7754-49DB-BA8A-FCF0AED667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79E295-606C-4688-BD57-658CE633D218}"/>
              </a:ext>
            </a:extLst>
          </p:cNvPr>
          <p:cNvSpPr>
            <a:spLocks noGrp="1"/>
          </p:cNvSpPr>
          <p:nvPr>
            <p:ph type="dt" sz="half" idx="10"/>
          </p:nvPr>
        </p:nvSpPr>
        <p:spPr/>
        <p:txBody>
          <a:bodyPr/>
          <a:lstStyle/>
          <a:p>
            <a:fld id="{787E6F2E-B087-4339-924E-885E4A47456F}" type="datetimeFigureOut">
              <a:rPr lang="vi-VN" smtClean="0"/>
              <a:t>16/12/2023</a:t>
            </a:fld>
            <a:endParaRPr lang="vi-VN"/>
          </a:p>
        </p:txBody>
      </p:sp>
      <p:sp>
        <p:nvSpPr>
          <p:cNvPr id="6" name="Footer Placeholder 5">
            <a:extLst>
              <a:ext uri="{FF2B5EF4-FFF2-40B4-BE49-F238E27FC236}">
                <a16:creationId xmlns:a16="http://schemas.microsoft.com/office/drawing/2014/main" id="{1FE80D75-ECF7-4CD7-969E-271F0EBB770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2B3A73A-7FEE-440E-84BF-8961B2A708A8}"/>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587180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AC4CB6-9D88-4D56-B9FE-26DB6FC04F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F7B1443-23D8-4EBA-90A7-CDBE6B2F8C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388944B-50DC-4132-A6EA-1940B8881C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E6F2E-B087-4339-924E-885E4A47456F}" type="datetimeFigureOut">
              <a:rPr lang="vi-VN" smtClean="0"/>
              <a:t>16/12/2023</a:t>
            </a:fld>
            <a:endParaRPr lang="vi-VN"/>
          </a:p>
        </p:txBody>
      </p:sp>
      <p:sp>
        <p:nvSpPr>
          <p:cNvPr id="5" name="Footer Placeholder 4">
            <a:extLst>
              <a:ext uri="{FF2B5EF4-FFF2-40B4-BE49-F238E27FC236}">
                <a16:creationId xmlns:a16="http://schemas.microsoft.com/office/drawing/2014/main" id="{1A868309-5200-4DAB-A3E4-E958F894A0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688F1E5-75D8-4745-9BC5-3BE5A88C83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95DB1-0A9B-4EFC-A5D4-52561897496F}" type="slidenum">
              <a:rPr lang="vi-VN" smtClean="0"/>
              <a:t>‹#›</a:t>
            </a:fld>
            <a:endParaRPr lang="vi-VN"/>
          </a:p>
        </p:txBody>
      </p:sp>
    </p:spTree>
    <p:extLst>
      <p:ext uri="{BB962C8B-B14F-4D97-AF65-F5344CB8AC3E}">
        <p14:creationId xmlns:p14="http://schemas.microsoft.com/office/powerpoint/2010/main" val="1457234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VUI HỌC KINH </a:t>
            </a:r>
            <a:r>
              <a:rPr kumimoji="0" lang="en-US" sz="34400" b="1" i="0" u="none" strike="noStrike" kern="1200" cap="none" spc="0" normalizeH="0" baseline="0" noProof="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THÁNH</a:t>
            </a:r>
            <a:r>
              <a:rPr kumimoji="0" lang="en-US" sz="34400" b="1" i="0" u="none" strike="noStrike" kern="1200" cap="none" spc="0" normalizeH="0" baseline="0" noProof="0">
                <a:ln>
                  <a:noFill/>
                </a:ln>
                <a:solidFill>
                  <a:srgbClr val="FF0000"/>
                </a:solidFill>
                <a:effectLst/>
                <a:uLnTx/>
                <a:uFillTx/>
                <a:latin typeface="Montserrat Black" panose="00000A00000000000000" pitchFamily="2" charset="0"/>
                <a:ea typeface="Verdana" panose="020B0604030504040204" pitchFamily="34" charset="0"/>
                <a:cs typeface="+mn-cs"/>
              </a:rPr>
              <a:t>✠</a:t>
            </a:r>
            <a:endPar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684803"/>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kern="10">
                <a:ln w="9525">
                  <a:noFill/>
                  <a:prstDash val="solid"/>
                </a:ln>
                <a:solidFill>
                  <a:srgbClr val="7030A0">
                    <a:alpha val="77000"/>
                  </a:srgbClr>
                </a:solidFill>
                <a:effectLst>
                  <a:outerShdw blurRad="12700" dist="38100" dir="2700000" algn="tl" rotWithShape="0">
                    <a:srgbClr val="5B9BD5">
                      <a:lumMod val="60000"/>
                      <a:lumOff val="40000"/>
                    </a:srgbClr>
                  </a:outerShdw>
                </a:effectLst>
                <a:latin typeface="Verdana" panose="020B0604030504040204" pitchFamily="34" charset="0"/>
                <a:ea typeface="Verdana" panose="020B0604030504040204" pitchFamily="34" charset="0"/>
              </a:rPr>
              <a:t>CHÚA NHẬT III MÙA VỌNG NĂM B</a:t>
            </a:r>
            <a:endParaRPr kumimoji="0" lang="en-US" sz="4000" b="1" i="0" u="none" strike="noStrike" kern="10" cap="none" spc="0" normalizeH="0" baseline="0" noProof="0" dirty="0">
              <a:ln w="9525">
                <a:noFill/>
                <a:prstDash val="solid"/>
              </a:ln>
              <a:solidFill>
                <a:srgbClr val="7030A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8753469" y="3775114"/>
            <a:ext cx="394808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B0F0"/>
                </a:solidFill>
                <a:effectLst/>
                <a:uLnTx/>
                <a:uFillTx/>
                <a:latin typeface="Verdana" panose="020B0604030504040204" pitchFamily="34" charset="0"/>
                <a:ea typeface="Verdana" panose="020B0604030504040204" pitchFamily="34" charset="0"/>
                <a:cs typeface="Tahoma" panose="020B0604030504040204" pitchFamily="34" charset="0"/>
              </a:rPr>
              <a:t>NIỀM</a:t>
            </a:r>
            <a:r>
              <a:rPr kumimoji="0" lang="en-US" sz="4000" b="1" i="0" u="none" strike="noStrike" kern="1200" cap="none" spc="0" normalizeH="0" noProof="0">
                <a:ln>
                  <a:noFill/>
                </a:ln>
                <a:solidFill>
                  <a:srgbClr val="00B0F0"/>
                </a:solidFill>
                <a:effectLst/>
                <a:uLnTx/>
                <a:uFillTx/>
                <a:latin typeface="Verdana" panose="020B0604030504040204" pitchFamily="34" charset="0"/>
                <a:ea typeface="Verdana" panose="020B0604030504040204" pitchFamily="34" charset="0"/>
                <a:cs typeface="Tahoma" panose="020B0604030504040204" pitchFamily="34" charset="0"/>
              </a:rPr>
              <a:t> VUI</a:t>
            </a:r>
            <a:endParaRPr kumimoji="0" lang="en-US" sz="4000" b="1" i="0" u="none" strike="noStrike" kern="1200" cap="none" spc="0" normalizeH="0" baseline="0" noProof="0" dirty="0">
              <a:ln>
                <a:noFill/>
              </a:ln>
              <a:solidFill>
                <a:srgbClr val="00B0F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520485" y="3775114"/>
            <a:ext cx="40930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a:solidFill>
                  <a:srgbClr val="00B0F0"/>
                </a:solidFill>
                <a:latin typeface="Verdana" panose="020B0604030504040204" pitchFamily="34" charset="0"/>
                <a:ea typeface="Verdana" panose="020B0604030504040204" pitchFamily="34" charset="0"/>
                <a:cs typeface="Tahoma" panose="020B0604030504040204" pitchFamily="34" charset="0"/>
              </a:rPr>
              <a:t>TÌNH YÊU</a:t>
            </a:r>
            <a:endParaRPr kumimoji="0" lang="en-US" sz="4000" b="1" i="0" u="none" strike="noStrike" kern="1200" cap="none" spc="0" normalizeH="0" baseline="0" noProof="0" dirty="0">
              <a:ln>
                <a:noFill/>
              </a:ln>
              <a:solidFill>
                <a:srgbClr val="00B0F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800"/>
              </a:spcBef>
              <a:spcAft>
                <a:spcPts val="1600"/>
              </a:spcAft>
            </a:pPr>
            <a:r>
              <a:rPr lang="vi-VN" sz="6000" b="1">
                <a:latin typeface="Verdana" panose="020B0604030504040204" pitchFamily="34" charset="0"/>
                <a:ea typeface="Verdana" panose="020B0604030504040204" pitchFamily="34" charset="0"/>
                <a:cs typeface="Times New Roman" panose="02020603050405020304" pitchFamily="18" charset="0"/>
              </a:rPr>
              <a:t>Người sẽ đến sau tôi và tôi không đáng cởi quai dép cho Người." Các việc đó đã xảy ra tại Bê-ta-ni-a, bên kia sông Gio-đan, nơi ông Gio-an làm phép rửa.</a:t>
            </a:r>
            <a:br>
              <a:rPr lang="vi-VN" sz="6000" b="1">
                <a:latin typeface="Verdana" panose="020B0604030504040204" pitchFamily="34" charset="0"/>
                <a:ea typeface="Verdana" panose="020B0604030504040204" pitchFamily="34" charset="0"/>
                <a:cs typeface="Times New Roman" panose="02020603050405020304" pitchFamily="18" charset="0"/>
              </a:rPr>
            </a:br>
            <a:r>
              <a:rPr lang="vi-VN" sz="6000" b="1" i="1">
                <a:solidFill>
                  <a:srgbClr val="FF0000"/>
                </a:solidFill>
                <a:latin typeface="Verdana" panose="020B0604030504040204" pitchFamily="34" charset="0"/>
                <a:ea typeface="Verdana" panose="020B0604030504040204" pitchFamily="34" charset="0"/>
                <a:cs typeface="Times New Roman" panose="02020603050405020304" pitchFamily="18" charset="0"/>
              </a:rPr>
              <a:t>ĐÓ LÀ LỜI CHÚA</a:t>
            </a:r>
            <a:endParaRPr lang="en-US" sz="6000" b="1" i="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60757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tar: 10 Points 18">
            <a:extLst>
              <a:ext uri="{FF2B5EF4-FFF2-40B4-BE49-F238E27FC236}">
                <a16:creationId xmlns:a16="http://schemas.microsoft.com/office/drawing/2014/main" id="{7DDA5614-72C5-4089-8576-05FAC9405CCA}"/>
              </a:ext>
            </a:extLst>
          </p:cNvPr>
          <p:cNvSpPr/>
          <p:nvPr/>
        </p:nvSpPr>
        <p:spPr>
          <a:xfrm>
            <a:off x="358520" y="74390"/>
            <a:ext cx="695579" cy="64790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358520" y="765545"/>
            <a:ext cx="695579" cy="64790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358520" y="1453312"/>
            <a:ext cx="695579" cy="64790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358520" y="2130423"/>
            <a:ext cx="695579" cy="64790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347546" y="2887261"/>
            <a:ext cx="695579" cy="64790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24" name="Star: 10 Points 23">
            <a:extLst>
              <a:ext uri="{FF2B5EF4-FFF2-40B4-BE49-F238E27FC236}">
                <a16:creationId xmlns:a16="http://schemas.microsoft.com/office/drawing/2014/main" id="{1B4680BC-77A9-4EAC-94ED-4C24A4CA229B}"/>
              </a:ext>
            </a:extLst>
          </p:cNvPr>
          <p:cNvSpPr/>
          <p:nvPr/>
        </p:nvSpPr>
        <p:spPr>
          <a:xfrm>
            <a:off x="358520" y="3646787"/>
            <a:ext cx="695579" cy="64790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6</a:t>
            </a:r>
          </a:p>
        </p:txBody>
      </p:sp>
      <p:sp>
        <p:nvSpPr>
          <p:cNvPr id="4" name="Star: 10 Points 3">
            <a:extLst>
              <a:ext uri="{FF2B5EF4-FFF2-40B4-BE49-F238E27FC236}">
                <a16:creationId xmlns:a16="http://schemas.microsoft.com/office/drawing/2014/main" id="{7A1FBFD6-3BA0-4CD9-9C85-496259AA56E6}"/>
              </a:ext>
            </a:extLst>
          </p:cNvPr>
          <p:cNvSpPr/>
          <p:nvPr/>
        </p:nvSpPr>
        <p:spPr>
          <a:xfrm>
            <a:off x="358520" y="4432097"/>
            <a:ext cx="695579" cy="64790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Calibri" panose="020F0502020204030204"/>
              </a:rPr>
              <a:t>7</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DC2DE307-0974-4D88-A7B7-C745BDFA4735}"/>
              </a:ext>
            </a:extLst>
          </p:cNvPr>
          <p:cNvGraphicFramePr>
            <a:graphicFrameLocks noGrp="1"/>
          </p:cNvGraphicFramePr>
          <p:nvPr>
            <p:extLst>
              <p:ext uri="{D42A27DB-BD31-4B8C-83A1-F6EECF244321}">
                <p14:modId xmlns:p14="http://schemas.microsoft.com/office/powerpoint/2010/main" val="3162430964"/>
              </p:ext>
            </p:extLst>
          </p:nvPr>
        </p:nvGraphicFramePr>
        <p:xfrm>
          <a:off x="1727732" y="70948"/>
          <a:ext cx="8994909" cy="5009053"/>
        </p:xfrm>
        <a:graphic>
          <a:graphicData uri="http://schemas.openxmlformats.org/drawingml/2006/table">
            <a:tbl>
              <a:tblPr firstRow="1" firstCol="1" bandRow="1">
                <a:tableStyleId>{2D5ABB26-0587-4C30-8999-92F81FD0307C}</a:tableStyleId>
              </a:tblPr>
              <a:tblGrid>
                <a:gridCol w="817719">
                  <a:extLst>
                    <a:ext uri="{9D8B030D-6E8A-4147-A177-3AD203B41FA5}">
                      <a16:colId xmlns:a16="http://schemas.microsoft.com/office/drawing/2014/main" val="2308072441"/>
                    </a:ext>
                  </a:extLst>
                </a:gridCol>
                <a:gridCol w="817719">
                  <a:extLst>
                    <a:ext uri="{9D8B030D-6E8A-4147-A177-3AD203B41FA5}">
                      <a16:colId xmlns:a16="http://schemas.microsoft.com/office/drawing/2014/main" val="3303618744"/>
                    </a:ext>
                  </a:extLst>
                </a:gridCol>
                <a:gridCol w="817719">
                  <a:extLst>
                    <a:ext uri="{9D8B030D-6E8A-4147-A177-3AD203B41FA5}">
                      <a16:colId xmlns:a16="http://schemas.microsoft.com/office/drawing/2014/main" val="786787883"/>
                    </a:ext>
                  </a:extLst>
                </a:gridCol>
                <a:gridCol w="817719">
                  <a:extLst>
                    <a:ext uri="{9D8B030D-6E8A-4147-A177-3AD203B41FA5}">
                      <a16:colId xmlns:a16="http://schemas.microsoft.com/office/drawing/2014/main" val="1652036007"/>
                    </a:ext>
                  </a:extLst>
                </a:gridCol>
                <a:gridCol w="817719">
                  <a:extLst>
                    <a:ext uri="{9D8B030D-6E8A-4147-A177-3AD203B41FA5}">
                      <a16:colId xmlns:a16="http://schemas.microsoft.com/office/drawing/2014/main" val="151045962"/>
                    </a:ext>
                  </a:extLst>
                </a:gridCol>
                <a:gridCol w="817719">
                  <a:extLst>
                    <a:ext uri="{9D8B030D-6E8A-4147-A177-3AD203B41FA5}">
                      <a16:colId xmlns:a16="http://schemas.microsoft.com/office/drawing/2014/main" val="1069263480"/>
                    </a:ext>
                  </a:extLst>
                </a:gridCol>
                <a:gridCol w="817719">
                  <a:extLst>
                    <a:ext uri="{9D8B030D-6E8A-4147-A177-3AD203B41FA5}">
                      <a16:colId xmlns:a16="http://schemas.microsoft.com/office/drawing/2014/main" val="3634805415"/>
                    </a:ext>
                  </a:extLst>
                </a:gridCol>
                <a:gridCol w="817719">
                  <a:extLst>
                    <a:ext uri="{9D8B030D-6E8A-4147-A177-3AD203B41FA5}">
                      <a16:colId xmlns:a16="http://schemas.microsoft.com/office/drawing/2014/main" val="1871677943"/>
                    </a:ext>
                  </a:extLst>
                </a:gridCol>
                <a:gridCol w="817719">
                  <a:extLst>
                    <a:ext uri="{9D8B030D-6E8A-4147-A177-3AD203B41FA5}">
                      <a16:colId xmlns:a16="http://schemas.microsoft.com/office/drawing/2014/main" val="1088871957"/>
                    </a:ext>
                  </a:extLst>
                </a:gridCol>
                <a:gridCol w="817719">
                  <a:extLst>
                    <a:ext uri="{9D8B030D-6E8A-4147-A177-3AD203B41FA5}">
                      <a16:colId xmlns:a16="http://schemas.microsoft.com/office/drawing/2014/main" val="351999275"/>
                    </a:ext>
                  </a:extLst>
                </a:gridCol>
                <a:gridCol w="817719">
                  <a:extLst>
                    <a:ext uri="{9D8B030D-6E8A-4147-A177-3AD203B41FA5}">
                      <a16:colId xmlns:a16="http://schemas.microsoft.com/office/drawing/2014/main" val="2298936591"/>
                    </a:ext>
                  </a:extLst>
                </a:gridCol>
              </a:tblGrid>
              <a:tr h="715579">
                <a:tc>
                  <a:txBody>
                    <a:bodyPr/>
                    <a:lstStyle/>
                    <a:p>
                      <a:pPr algn="ctr">
                        <a:lnSpc>
                          <a:spcPct val="107000"/>
                        </a:lnSpc>
                        <a:spcAft>
                          <a:spcPts val="800"/>
                        </a:spcAft>
                      </a:pPr>
                      <a:endParaRPr lang="vi-VN" sz="4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H</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O</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A</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N</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G</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r>
                        <a:rPr lang="en-US" sz="4400" b="1">
                          <a:solidFill>
                            <a:schemeClr val="bg1"/>
                          </a:solidFill>
                        </a:rPr>
                        <a:t>Đ</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Ị</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A</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extLst>
                  <a:ext uri="{0D108BD9-81ED-4DB2-BD59-A6C34878D82A}">
                    <a16:rowId xmlns:a16="http://schemas.microsoft.com/office/drawing/2014/main" val="2980669743"/>
                  </a:ext>
                </a:extLst>
              </a:tr>
              <a:tr h="715579">
                <a:tc>
                  <a:txBody>
                    <a:bodyPr/>
                    <a:lstStyle/>
                    <a:p>
                      <a:pPr algn="ctr">
                        <a:lnSpc>
                          <a:spcPct val="107000"/>
                        </a:lnSpc>
                        <a:spcAft>
                          <a:spcPts val="800"/>
                        </a:spcAft>
                      </a:pPr>
                      <a:endParaRPr lang="vi-VN" sz="4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Đ</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Ấ</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N</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G</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K</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I</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T</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Ô</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extLst>
                  <a:ext uri="{0D108BD9-81ED-4DB2-BD59-A6C34878D82A}">
                    <a16:rowId xmlns:a16="http://schemas.microsoft.com/office/drawing/2014/main" val="2822952087"/>
                  </a:ext>
                </a:extLst>
              </a:tr>
              <a:tr h="715579">
                <a:tc>
                  <a:txBody>
                    <a:bodyPr/>
                    <a:lstStyle/>
                    <a:p>
                      <a:pPr algn="ctr">
                        <a:lnSpc>
                          <a:spcPct val="107000"/>
                        </a:lnSpc>
                        <a:spcAft>
                          <a:spcPts val="800"/>
                        </a:spcAft>
                      </a:pP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D</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O</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T</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H</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Á</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I</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3461208"/>
                  </a:ext>
                </a:extLst>
              </a:tr>
              <a:tr h="715579">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G</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I</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Ê</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R</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U</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S</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A</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L</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E</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M</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tc>
                  <a:txBody>
                    <a:bodyPr/>
                    <a:lstStyle/>
                    <a:p>
                      <a:pPr algn="ctr">
                        <a:lnSpc>
                          <a:spcPct val="107000"/>
                        </a:lnSpc>
                        <a:spcAft>
                          <a:spcPts val="800"/>
                        </a:spcAft>
                      </a:pPr>
                      <a:endParaRPr lang="vi-VN" sz="4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9382460"/>
                  </a:ext>
                </a:extLst>
              </a:tr>
              <a:tr h="715579">
                <a:tc>
                  <a:txBody>
                    <a:bodyPr/>
                    <a:lstStyle/>
                    <a:p>
                      <a:pPr algn="ctr">
                        <a:lnSpc>
                          <a:spcPct val="107000"/>
                        </a:lnSpc>
                        <a:spcAft>
                          <a:spcPts val="800"/>
                        </a:spcAft>
                      </a:pP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Q</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U</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A</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I</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D</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É</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P</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tc>
                  <a:txBody>
                    <a:bodyPr/>
                    <a:lstStyle/>
                    <a:p>
                      <a:pPr algn="ctr">
                        <a:lnSpc>
                          <a:spcPct val="107000"/>
                        </a:lnSpc>
                        <a:spcAft>
                          <a:spcPts val="800"/>
                        </a:spcAft>
                      </a:pPr>
                      <a:endParaRPr lang="vi-VN" sz="4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5429892"/>
                  </a:ext>
                </a:extLst>
              </a:tr>
              <a:tr h="715579">
                <a:tc>
                  <a:txBody>
                    <a:bodyPr/>
                    <a:lstStyle/>
                    <a:p>
                      <a:pPr algn="ctr">
                        <a:lnSpc>
                          <a:spcPct val="107000"/>
                        </a:lnSpc>
                        <a:spcAft>
                          <a:spcPts val="800"/>
                        </a:spcAft>
                      </a:pP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T</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H</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I</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Ê</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N</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C</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H</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Ú</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A</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tc>
                  <a:txBody>
                    <a:bodyPr/>
                    <a:lstStyle/>
                    <a:p>
                      <a:pPr algn="ctr">
                        <a:lnSpc>
                          <a:spcPct val="107000"/>
                        </a:lnSpc>
                        <a:spcAft>
                          <a:spcPts val="800"/>
                        </a:spcAft>
                      </a:pPr>
                      <a:endParaRPr lang="vi-VN" sz="4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2911075"/>
                  </a:ext>
                </a:extLst>
              </a:tr>
              <a:tr h="715579">
                <a:tc>
                  <a:txBody>
                    <a:bodyPr/>
                    <a:lstStyle/>
                    <a:p>
                      <a:pPr algn="ctr">
                        <a:lnSpc>
                          <a:spcPct val="107000"/>
                        </a:lnSpc>
                        <a:spcAft>
                          <a:spcPts val="800"/>
                        </a:spcAft>
                      </a:pP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K</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H</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Ô</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N</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G</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P</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H</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Ả</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I</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tc>
                  <a:txBody>
                    <a:bodyPr/>
                    <a:lstStyle/>
                    <a:p>
                      <a:pPr algn="ctr">
                        <a:lnSpc>
                          <a:spcPct val="107000"/>
                        </a:lnSpc>
                        <a:spcAft>
                          <a:spcPts val="800"/>
                        </a:spcAft>
                      </a:pPr>
                      <a:endParaRPr lang="vi-VN" sz="4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1172108"/>
                  </a:ext>
                </a:extLst>
              </a:tr>
            </a:tbl>
          </a:graphicData>
        </a:graphic>
      </p:graphicFrame>
      <p:sp>
        <p:nvSpPr>
          <p:cNvPr id="88" name="Rectangle 87">
            <a:extLst>
              <a:ext uri="{FF2B5EF4-FFF2-40B4-BE49-F238E27FC236}">
                <a16:creationId xmlns:a16="http://schemas.microsoft.com/office/drawing/2014/main" id="{AF0CAAEE-1F8D-4B37-A508-4BED4CB2B012}"/>
              </a:ext>
            </a:extLst>
          </p:cNvPr>
          <p:cNvSpPr/>
          <p:nvPr/>
        </p:nvSpPr>
        <p:spPr>
          <a:xfrm>
            <a:off x="0" y="5231624"/>
            <a:ext cx="12192000" cy="162637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114000"/>
              </a:lnSpc>
            </a:pPr>
            <a:r>
              <a:rPr lang="vi-VN" sz="4800" b="1">
                <a:solidFill>
                  <a:srgbClr val="FF0000"/>
                </a:solidFill>
                <a:latin typeface="Verdana" panose="020B0604030504040204" pitchFamily="34" charset="0"/>
                <a:ea typeface="Verdana" panose="020B0604030504040204" pitchFamily="34" charset="0"/>
              </a:rPr>
              <a:t>1. ÔNG GIOAN LÀ TIẾNG HÔ </a:t>
            </a:r>
            <a:br>
              <a:rPr lang="en-US" sz="4800" b="1">
                <a:solidFill>
                  <a:srgbClr val="FF0000"/>
                </a:solidFill>
                <a:latin typeface="Verdana" panose="020B0604030504040204" pitchFamily="34" charset="0"/>
                <a:ea typeface="Verdana" panose="020B0604030504040204" pitchFamily="34" charset="0"/>
              </a:rPr>
            </a:br>
            <a:r>
              <a:rPr lang="vi-VN" sz="4800" b="1">
                <a:solidFill>
                  <a:srgbClr val="7030A0"/>
                </a:solidFill>
                <a:latin typeface="Verdana" panose="020B0604030504040204" pitchFamily="34" charset="0"/>
                <a:ea typeface="Verdana" panose="020B0604030504040204" pitchFamily="34" charset="0"/>
              </a:rPr>
              <a:t>Ở ĐÂU</a:t>
            </a:r>
            <a:r>
              <a:rPr lang="en-US" sz="4800" b="1">
                <a:solidFill>
                  <a:srgbClr val="7030A0"/>
                </a:solidFill>
                <a:latin typeface="Verdana" panose="020B0604030504040204" pitchFamily="34" charset="0"/>
                <a:ea typeface="Verdana" panose="020B0604030504040204" pitchFamily="34" charset="0"/>
              </a:rPr>
              <a:t>?</a:t>
            </a:r>
            <a:endParaRPr lang="vi-VN" sz="4800" b="1">
              <a:solidFill>
                <a:srgbClr val="7030A0"/>
              </a:solidFill>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294C0689-B56D-4F18-B986-528CCF8BF8B4}"/>
              </a:ext>
            </a:extLst>
          </p:cNvPr>
          <p:cNvSpPr/>
          <p:nvPr/>
        </p:nvSpPr>
        <p:spPr>
          <a:xfrm>
            <a:off x="3359150" y="1498600"/>
            <a:ext cx="812800" cy="73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B4038BB1-38E9-479C-B370-D38C07DB049D}"/>
              </a:ext>
            </a:extLst>
          </p:cNvPr>
          <p:cNvSpPr/>
          <p:nvPr/>
        </p:nvSpPr>
        <p:spPr>
          <a:xfrm>
            <a:off x="4170115" y="68122"/>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8CF93DB0-844B-446B-8844-65611505F54F}"/>
              </a:ext>
            </a:extLst>
          </p:cNvPr>
          <p:cNvSpPr/>
          <p:nvPr/>
        </p:nvSpPr>
        <p:spPr>
          <a:xfrm>
            <a:off x="4994910" y="70948"/>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8D31B0FC-4510-44C6-82FC-C5AE83FC29B0}"/>
              </a:ext>
            </a:extLst>
          </p:cNvPr>
          <p:cNvSpPr/>
          <p:nvPr/>
        </p:nvSpPr>
        <p:spPr>
          <a:xfrm>
            <a:off x="5826775" y="70948"/>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826DF3-D1E8-4F32-A6E7-34DE7746EF7D}"/>
              </a:ext>
            </a:extLst>
          </p:cNvPr>
          <p:cNvSpPr/>
          <p:nvPr/>
        </p:nvSpPr>
        <p:spPr>
          <a:xfrm>
            <a:off x="6639575" y="70948"/>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63B75EBE-0081-4AF3-83D5-C36A65791F6A}"/>
              </a:ext>
            </a:extLst>
          </p:cNvPr>
          <p:cNvSpPr/>
          <p:nvPr/>
        </p:nvSpPr>
        <p:spPr>
          <a:xfrm>
            <a:off x="7449288" y="70948"/>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B26579FB-58F6-4B67-94A0-39D8AD9FD85F}"/>
              </a:ext>
            </a:extLst>
          </p:cNvPr>
          <p:cNvSpPr/>
          <p:nvPr/>
        </p:nvSpPr>
        <p:spPr>
          <a:xfrm>
            <a:off x="8262088" y="70948"/>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AB0DE21B-EC80-424E-8D5B-30545F79496C}"/>
              </a:ext>
            </a:extLst>
          </p:cNvPr>
          <p:cNvSpPr/>
          <p:nvPr/>
        </p:nvSpPr>
        <p:spPr>
          <a:xfrm>
            <a:off x="9093953" y="70948"/>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2AECECC4-157F-4AF4-9F61-D21DC2FD2EFA}"/>
              </a:ext>
            </a:extLst>
          </p:cNvPr>
          <p:cNvSpPr/>
          <p:nvPr/>
        </p:nvSpPr>
        <p:spPr>
          <a:xfrm>
            <a:off x="9906753" y="70948"/>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F1A92457-62F4-4EAB-9F60-96383F94F857}"/>
              </a:ext>
            </a:extLst>
          </p:cNvPr>
          <p:cNvSpPr/>
          <p:nvPr/>
        </p:nvSpPr>
        <p:spPr>
          <a:xfrm>
            <a:off x="4182110" y="784774"/>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B843DB7A-5443-44DF-B0A8-C2B52CC330A4}"/>
              </a:ext>
            </a:extLst>
          </p:cNvPr>
          <p:cNvSpPr/>
          <p:nvPr/>
        </p:nvSpPr>
        <p:spPr>
          <a:xfrm>
            <a:off x="4994910" y="784774"/>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797F582E-E5EB-49F1-B835-CB6FEE938AA4}"/>
              </a:ext>
            </a:extLst>
          </p:cNvPr>
          <p:cNvSpPr/>
          <p:nvPr/>
        </p:nvSpPr>
        <p:spPr>
          <a:xfrm>
            <a:off x="5826775" y="784774"/>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DC35D3D0-0F74-4C99-8089-EF92F1482C41}"/>
              </a:ext>
            </a:extLst>
          </p:cNvPr>
          <p:cNvSpPr/>
          <p:nvPr/>
        </p:nvSpPr>
        <p:spPr>
          <a:xfrm>
            <a:off x="6639575" y="784774"/>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135B858F-DEFC-4342-A264-DDBD5C59A2D5}"/>
              </a:ext>
            </a:extLst>
          </p:cNvPr>
          <p:cNvSpPr/>
          <p:nvPr/>
        </p:nvSpPr>
        <p:spPr>
          <a:xfrm>
            <a:off x="7449288" y="784774"/>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CE79B15A-04E7-421C-9CD1-C0D7498F2084}"/>
              </a:ext>
            </a:extLst>
          </p:cNvPr>
          <p:cNvSpPr/>
          <p:nvPr/>
        </p:nvSpPr>
        <p:spPr>
          <a:xfrm>
            <a:off x="8262088" y="784774"/>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F9DB20D8-495E-44BC-9CE8-5C9362DE124C}"/>
              </a:ext>
            </a:extLst>
          </p:cNvPr>
          <p:cNvSpPr/>
          <p:nvPr/>
        </p:nvSpPr>
        <p:spPr>
          <a:xfrm>
            <a:off x="9093953" y="784774"/>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EF8E8F48-A495-40B6-A5B9-320355AA4799}"/>
              </a:ext>
            </a:extLst>
          </p:cNvPr>
          <p:cNvSpPr/>
          <p:nvPr/>
        </p:nvSpPr>
        <p:spPr>
          <a:xfrm>
            <a:off x="9906753" y="784774"/>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0F198A49-C29C-4892-948C-0EB34F892FFE}"/>
              </a:ext>
            </a:extLst>
          </p:cNvPr>
          <p:cNvSpPr/>
          <p:nvPr/>
        </p:nvSpPr>
        <p:spPr>
          <a:xfrm>
            <a:off x="4171950" y="1515024"/>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B0F6BEF6-7FA9-4B65-9452-3968A4E3320C}"/>
              </a:ext>
            </a:extLst>
          </p:cNvPr>
          <p:cNvSpPr/>
          <p:nvPr/>
        </p:nvSpPr>
        <p:spPr>
          <a:xfrm>
            <a:off x="4981663" y="1515024"/>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855CE9BB-C8AD-4347-ABEE-6AFA50DA8419}"/>
              </a:ext>
            </a:extLst>
          </p:cNvPr>
          <p:cNvSpPr/>
          <p:nvPr/>
        </p:nvSpPr>
        <p:spPr>
          <a:xfrm>
            <a:off x="5804088" y="1515024"/>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C2903D09-3261-4B4B-909F-DA2713C3FCE8}"/>
              </a:ext>
            </a:extLst>
          </p:cNvPr>
          <p:cNvSpPr/>
          <p:nvPr/>
        </p:nvSpPr>
        <p:spPr>
          <a:xfrm>
            <a:off x="6626328" y="1515024"/>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A736D7F5-2734-450E-8B04-62215C86FB10}"/>
              </a:ext>
            </a:extLst>
          </p:cNvPr>
          <p:cNvSpPr/>
          <p:nvPr/>
        </p:nvSpPr>
        <p:spPr>
          <a:xfrm>
            <a:off x="7439128" y="1515024"/>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72F6A568-9321-42CE-B491-473F5587839C}"/>
              </a:ext>
            </a:extLst>
          </p:cNvPr>
          <p:cNvSpPr/>
          <p:nvPr/>
        </p:nvSpPr>
        <p:spPr>
          <a:xfrm>
            <a:off x="1727732" y="2212426"/>
            <a:ext cx="812800" cy="73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D4058FC9-F12D-4B7C-B529-66BC34D56752}"/>
              </a:ext>
            </a:extLst>
          </p:cNvPr>
          <p:cNvSpPr/>
          <p:nvPr/>
        </p:nvSpPr>
        <p:spPr>
          <a:xfrm>
            <a:off x="2540532" y="2228850"/>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82DB37D1-25E1-4CE0-BC6B-950B3485C28A}"/>
              </a:ext>
            </a:extLst>
          </p:cNvPr>
          <p:cNvSpPr/>
          <p:nvPr/>
        </p:nvSpPr>
        <p:spPr>
          <a:xfrm>
            <a:off x="3350245" y="2228850"/>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B9C20B81-4E62-4783-B2BB-1E417704B63D}"/>
              </a:ext>
            </a:extLst>
          </p:cNvPr>
          <p:cNvSpPr/>
          <p:nvPr/>
        </p:nvSpPr>
        <p:spPr>
          <a:xfrm>
            <a:off x="4163045" y="2228850"/>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AF313FBD-BA30-4551-9A5F-6678120FE5C4}"/>
              </a:ext>
            </a:extLst>
          </p:cNvPr>
          <p:cNvSpPr/>
          <p:nvPr/>
        </p:nvSpPr>
        <p:spPr>
          <a:xfrm>
            <a:off x="4994910" y="2228850"/>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312EDBE8-1CD6-4FF0-BD57-E25EDA928C42}"/>
              </a:ext>
            </a:extLst>
          </p:cNvPr>
          <p:cNvSpPr/>
          <p:nvPr/>
        </p:nvSpPr>
        <p:spPr>
          <a:xfrm>
            <a:off x="5807710" y="2228850"/>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B29F8665-E8C3-40F1-8CAB-20DE6862FD10}"/>
              </a:ext>
            </a:extLst>
          </p:cNvPr>
          <p:cNvSpPr/>
          <p:nvPr/>
        </p:nvSpPr>
        <p:spPr>
          <a:xfrm>
            <a:off x="6631539" y="2229090"/>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F134DDA6-707C-4527-B695-EBAE84105AB4}"/>
              </a:ext>
            </a:extLst>
          </p:cNvPr>
          <p:cNvSpPr/>
          <p:nvPr/>
        </p:nvSpPr>
        <p:spPr>
          <a:xfrm>
            <a:off x="7444339" y="2229090"/>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914B3202-672C-4A3B-A87A-6798D1EB21A5}"/>
              </a:ext>
            </a:extLst>
          </p:cNvPr>
          <p:cNvSpPr/>
          <p:nvPr/>
        </p:nvSpPr>
        <p:spPr>
          <a:xfrm>
            <a:off x="8268112" y="2237182"/>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CBFF34A9-80F9-47A2-BCAD-26FDC2265D28}"/>
              </a:ext>
            </a:extLst>
          </p:cNvPr>
          <p:cNvSpPr/>
          <p:nvPr/>
        </p:nvSpPr>
        <p:spPr>
          <a:xfrm>
            <a:off x="9080912" y="2237182"/>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6DC57C22-4203-4802-B2C9-87D8EE789AB6}"/>
              </a:ext>
            </a:extLst>
          </p:cNvPr>
          <p:cNvSpPr/>
          <p:nvPr/>
        </p:nvSpPr>
        <p:spPr>
          <a:xfrm>
            <a:off x="4183980" y="2942676"/>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60DFC288-2DA5-4028-9921-20C33FFA91CF}"/>
              </a:ext>
            </a:extLst>
          </p:cNvPr>
          <p:cNvSpPr/>
          <p:nvPr/>
        </p:nvSpPr>
        <p:spPr>
          <a:xfrm>
            <a:off x="5015845" y="2942676"/>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76DEAE39-7614-43B0-8A20-1FA317EA9DDA}"/>
              </a:ext>
            </a:extLst>
          </p:cNvPr>
          <p:cNvSpPr/>
          <p:nvPr/>
        </p:nvSpPr>
        <p:spPr>
          <a:xfrm>
            <a:off x="5828645" y="2942676"/>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86E932C0-DF53-497F-AACA-3585C3B5061A}"/>
              </a:ext>
            </a:extLst>
          </p:cNvPr>
          <p:cNvSpPr/>
          <p:nvPr/>
        </p:nvSpPr>
        <p:spPr>
          <a:xfrm>
            <a:off x="6652474" y="2942916"/>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14426077-3C05-47AE-921A-D9B0558CA377}"/>
              </a:ext>
            </a:extLst>
          </p:cNvPr>
          <p:cNvSpPr/>
          <p:nvPr/>
        </p:nvSpPr>
        <p:spPr>
          <a:xfrm>
            <a:off x="7465274" y="2942916"/>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C2104132-84F8-4BA1-A07B-B2B5D569FCB5}"/>
              </a:ext>
            </a:extLst>
          </p:cNvPr>
          <p:cNvSpPr/>
          <p:nvPr/>
        </p:nvSpPr>
        <p:spPr>
          <a:xfrm>
            <a:off x="8289047" y="2951008"/>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11ADDABC-E443-4218-969F-1CD9E4A03A5C}"/>
              </a:ext>
            </a:extLst>
          </p:cNvPr>
          <p:cNvSpPr/>
          <p:nvPr/>
        </p:nvSpPr>
        <p:spPr>
          <a:xfrm>
            <a:off x="9101847" y="2951008"/>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7DDF2F4C-B196-49D9-9704-45455ACC333F}"/>
              </a:ext>
            </a:extLst>
          </p:cNvPr>
          <p:cNvSpPr/>
          <p:nvPr/>
        </p:nvSpPr>
        <p:spPr>
          <a:xfrm>
            <a:off x="2561467" y="3654303"/>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16670C4D-5A95-482A-AC1B-3EE43336DD9E}"/>
              </a:ext>
            </a:extLst>
          </p:cNvPr>
          <p:cNvSpPr/>
          <p:nvPr/>
        </p:nvSpPr>
        <p:spPr>
          <a:xfrm>
            <a:off x="3371180" y="3654303"/>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1EB0FCC2-4CE9-4D5F-8039-30335818E045}"/>
              </a:ext>
            </a:extLst>
          </p:cNvPr>
          <p:cNvSpPr/>
          <p:nvPr/>
        </p:nvSpPr>
        <p:spPr>
          <a:xfrm>
            <a:off x="4183980" y="3654303"/>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7C08599E-CF0A-4705-86E8-0DDCCDAF3E2C}"/>
              </a:ext>
            </a:extLst>
          </p:cNvPr>
          <p:cNvSpPr/>
          <p:nvPr/>
        </p:nvSpPr>
        <p:spPr>
          <a:xfrm>
            <a:off x="5015845" y="3654303"/>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4DA97A63-BDE2-4F6B-A9EC-A84C3252D69A}"/>
              </a:ext>
            </a:extLst>
          </p:cNvPr>
          <p:cNvSpPr/>
          <p:nvPr/>
        </p:nvSpPr>
        <p:spPr>
          <a:xfrm>
            <a:off x="5828645" y="3654303"/>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B0BA8F86-38A4-490B-9777-61DF5BECD34B}"/>
              </a:ext>
            </a:extLst>
          </p:cNvPr>
          <p:cNvSpPr/>
          <p:nvPr/>
        </p:nvSpPr>
        <p:spPr>
          <a:xfrm>
            <a:off x="6652474" y="3654543"/>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AFD44483-DC9D-41BF-A120-5F80C7173A8C}"/>
              </a:ext>
            </a:extLst>
          </p:cNvPr>
          <p:cNvSpPr/>
          <p:nvPr/>
        </p:nvSpPr>
        <p:spPr>
          <a:xfrm>
            <a:off x="7465274" y="3654543"/>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25569DCA-1A29-4A6F-A572-5EE20A573701}"/>
              </a:ext>
            </a:extLst>
          </p:cNvPr>
          <p:cNvSpPr/>
          <p:nvPr/>
        </p:nvSpPr>
        <p:spPr>
          <a:xfrm>
            <a:off x="8289047" y="3662635"/>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FABF22F2-4AE7-4E97-8E67-3F8B897DE30C}"/>
              </a:ext>
            </a:extLst>
          </p:cNvPr>
          <p:cNvSpPr/>
          <p:nvPr/>
        </p:nvSpPr>
        <p:spPr>
          <a:xfrm>
            <a:off x="9101847" y="3662635"/>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89517267-456D-4D89-9ED6-0316F53C3746}"/>
              </a:ext>
            </a:extLst>
          </p:cNvPr>
          <p:cNvSpPr/>
          <p:nvPr/>
        </p:nvSpPr>
        <p:spPr>
          <a:xfrm>
            <a:off x="2561467" y="4357932"/>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6763E2C5-BB50-401F-898A-CFE3DFF21BB2}"/>
              </a:ext>
            </a:extLst>
          </p:cNvPr>
          <p:cNvSpPr/>
          <p:nvPr/>
        </p:nvSpPr>
        <p:spPr>
          <a:xfrm>
            <a:off x="3371180" y="4357932"/>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7ABAD6CB-0115-445B-91E0-CED6AFC5F103}"/>
              </a:ext>
            </a:extLst>
          </p:cNvPr>
          <p:cNvSpPr/>
          <p:nvPr/>
        </p:nvSpPr>
        <p:spPr>
          <a:xfrm>
            <a:off x="4183980" y="4357932"/>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6E681792-7495-4405-8FD5-4853EEADE4BE}"/>
              </a:ext>
            </a:extLst>
          </p:cNvPr>
          <p:cNvSpPr/>
          <p:nvPr/>
        </p:nvSpPr>
        <p:spPr>
          <a:xfrm>
            <a:off x="5015845" y="4357932"/>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2C8769EA-C72D-4B3D-876A-9235ED19C55D}"/>
              </a:ext>
            </a:extLst>
          </p:cNvPr>
          <p:cNvSpPr/>
          <p:nvPr/>
        </p:nvSpPr>
        <p:spPr>
          <a:xfrm>
            <a:off x="5828645" y="4357932"/>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4C8AC59F-013E-4B9A-9ED5-F45C4E831D30}"/>
              </a:ext>
            </a:extLst>
          </p:cNvPr>
          <p:cNvSpPr/>
          <p:nvPr/>
        </p:nvSpPr>
        <p:spPr>
          <a:xfrm>
            <a:off x="6652474" y="4358172"/>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DB7DAAA3-C6BA-4C1C-90E4-CA1085363ED4}"/>
              </a:ext>
            </a:extLst>
          </p:cNvPr>
          <p:cNvSpPr/>
          <p:nvPr/>
        </p:nvSpPr>
        <p:spPr>
          <a:xfrm>
            <a:off x="7465274" y="4358172"/>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A0977334-5704-4587-A917-05E0DF639721}"/>
              </a:ext>
            </a:extLst>
          </p:cNvPr>
          <p:cNvSpPr/>
          <p:nvPr/>
        </p:nvSpPr>
        <p:spPr>
          <a:xfrm>
            <a:off x="8289047" y="4366264"/>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92CAABA8-EAB1-4C6A-8412-E19B8D57D0A8}"/>
              </a:ext>
            </a:extLst>
          </p:cNvPr>
          <p:cNvSpPr/>
          <p:nvPr/>
        </p:nvSpPr>
        <p:spPr>
          <a:xfrm>
            <a:off x="9101847" y="4366264"/>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F8BC1C7A-2199-4744-8CCB-9F182181A969}"/>
              </a:ext>
            </a:extLst>
          </p:cNvPr>
          <p:cNvSpPr/>
          <p:nvPr/>
        </p:nvSpPr>
        <p:spPr>
          <a:xfrm>
            <a:off x="0" y="5231624"/>
            <a:ext cx="12192000" cy="162637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114000"/>
              </a:lnSpc>
            </a:pPr>
            <a:r>
              <a:rPr lang="en-US" sz="4800" b="1">
                <a:solidFill>
                  <a:srgbClr val="FF0000"/>
                </a:solidFill>
                <a:latin typeface="Verdana" panose="020B0604030504040204" pitchFamily="34" charset="0"/>
                <a:ea typeface="Verdana" panose="020B0604030504040204" pitchFamily="34" charset="0"/>
              </a:rPr>
              <a:t>2</a:t>
            </a:r>
            <a:r>
              <a:rPr lang="vi-VN" sz="4800" b="1">
                <a:solidFill>
                  <a:srgbClr val="FF0000"/>
                </a:solidFill>
                <a:latin typeface="Verdana" panose="020B0604030504040204" pitchFamily="34" charset="0"/>
                <a:ea typeface="Verdana" panose="020B0604030504040204" pitchFamily="34" charset="0"/>
              </a:rPr>
              <a:t>. ÔNG GIOAN TUYÊN BỐ THẲNG THẮNG ÔNG KHÔNG PHẢI </a:t>
            </a:r>
            <a:r>
              <a:rPr lang="vi-VN" sz="4800" b="1">
                <a:solidFill>
                  <a:srgbClr val="7030A0"/>
                </a:solidFill>
                <a:latin typeface="Verdana" panose="020B0604030504040204" pitchFamily="34" charset="0"/>
                <a:ea typeface="Verdana" panose="020B0604030504040204" pitchFamily="34" charset="0"/>
              </a:rPr>
              <a:t>LÀ AI? </a:t>
            </a:r>
          </a:p>
        </p:txBody>
      </p:sp>
      <p:sp>
        <p:nvSpPr>
          <p:cNvPr id="206" name="Rectangle 205">
            <a:extLst>
              <a:ext uri="{FF2B5EF4-FFF2-40B4-BE49-F238E27FC236}">
                <a16:creationId xmlns:a16="http://schemas.microsoft.com/office/drawing/2014/main" id="{1A989643-FF21-49D0-AB9A-AF19F14C10A3}"/>
              </a:ext>
            </a:extLst>
          </p:cNvPr>
          <p:cNvSpPr/>
          <p:nvPr/>
        </p:nvSpPr>
        <p:spPr>
          <a:xfrm>
            <a:off x="0" y="5244325"/>
            <a:ext cx="12192000" cy="162637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114000"/>
              </a:lnSpc>
            </a:pPr>
            <a:r>
              <a:rPr lang="en-US" sz="4400" b="1">
                <a:solidFill>
                  <a:srgbClr val="FF0000"/>
                </a:solidFill>
                <a:latin typeface="Verdana" panose="020B0604030504040204" pitchFamily="34" charset="0"/>
                <a:ea typeface="Verdana" panose="020B0604030504040204" pitchFamily="34" charset="0"/>
              </a:rPr>
              <a:t>3</a:t>
            </a:r>
            <a:r>
              <a:rPr lang="vi-VN" sz="4400" b="1">
                <a:solidFill>
                  <a:srgbClr val="FF0000"/>
                </a:solidFill>
                <a:latin typeface="Verdana" panose="020B0604030504040204" pitchFamily="34" charset="0"/>
                <a:ea typeface="Verdana" panose="020B0604030504040204" pitchFamily="34" charset="0"/>
              </a:rPr>
              <a:t>. </a:t>
            </a:r>
            <a:r>
              <a:rPr lang="vi-VN" sz="4400" b="1">
                <a:solidFill>
                  <a:srgbClr val="7030A0"/>
                </a:solidFill>
                <a:latin typeface="Verdana" panose="020B0604030504040204" pitchFamily="34" charset="0"/>
                <a:ea typeface="Verdana" panose="020B0604030504040204" pitchFamily="34" charset="0"/>
              </a:rPr>
              <a:t>NHÓM NÀO </a:t>
            </a:r>
            <a:r>
              <a:rPr lang="vi-VN" sz="4400" b="1">
                <a:solidFill>
                  <a:srgbClr val="FF0000"/>
                </a:solidFill>
                <a:latin typeface="Verdana" panose="020B0604030504040204" pitchFamily="34" charset="0"/>
                <a:ea typeface="Verdana" panose="020B0604030504040204" pitchFamily="34" charset="0"/>
              </a:rPr>
              <a:t>TỪ GIÊRUSALEM ĐẾN HỎI ÔNG GIOAN? </a:t>
            </a:r>
            <a:endParaRPr lang="vi-VN" sz="4400" b="1">
              <a:solidFill>
                <a:srgbClr val="7030A0"/>
              </a:solidFill>
              <a:latin typeface="Verdana" panose="020B0604030504040204" pitchFamily="34" charset="0"/>
              <a:ea typeface="Verdana" panose="020B0604030504040204" pitchFamily="34" charset="0"/>
            </a:endParaRPr>
          </a:p>
        </p:txBody>
      </p:sp>
      <p:sp>
        <p:nvSpPr>
          <p:cNvPr id="207" name="Rectangle 206">
            <a:extLst>
              <a:ext uri="{FF2B5EF4-FFF2-40B4-BE49-F238E27FC236}">
                <a16:creationId xmlns:a16="http://schemas.microsoft.com/office/drawing/2014/main" id="{A1D7FC2D-572B-4C35-B8C7-5002EA95BF3C}"/>
              </a:ext>
            </a:extLst>
          </p:cNvPr>
          <p:cNvSpPr/>
          <p:nvPr/>
        </p:nvSpPr>
        <p:spPr>
          <a:xfrm>
            <a:off x="0" y="5237975"/>
            <a:ext cx="12192000" cy="162637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114000"/>
              </a:lnSpc>
            </a:pPr>
            <a:r>
              <a:rPr lang="en-US" sz="4000" b="1">
                <a:solidFill>
                  <a:srgbClr val="FF0000"/>
                </a:solidFill>
                <a:latin typeface="Verdana" panose="020B0604030504040204" pitchFamily="34" charset="0"/>
                <a:ea typeface="Verdana" panose="020B0604030504040204" pitchFamily="34" charset="0"/>
              </a:rPr>
              <a:t>4</a:t>
            </a:r>
            <a:r>
              <a:rPr lang="vi-VN" sz="4000" b="1">
                <a:solidFill>
                  <a:srgbClr val="FF0000"/>
                </a:solidFill>
                <a:latin typeface="Verdana" panose="020B0604030504040204" pitchFamily="34" charset="0"/>
                <a:ea typeface="Verdana" panose="020B0604030504040204" pitchFamily="34" charset="0"/>
              </a:rPr>
              <a:t>. KHI NGƯỜI DO THÁI </a:t>
            </a:r>
            <a:r>
              <a:rPr lang="vi-VN" sz="4000" b="1">
                <a:solidFill>
                  <a:srgbClr val="7030A0"/>
                </a:solidFill>
                <a:latin typeface="Verdana" panose="020B0604030504040204" pitchFamily="34" charset="0"/>
                <a:ea typeface="Verdana" panose="020B0604030504040204" pitchFamily="34" charset="0"/>
              </a:rPr>
              <a:t>TỪ ĐÂU </a:t>
            </a:r>
            <a:r>
              <a:rPr lang="vi-VN" sz="4000" b="1">
                <a:solidFill>
                  <a:srgbClr val="FF0000"/>
                </a:solidFill>
                <a:latin typeface="Verdana" panose="020B0604030504040204" pitchFamily="34" charset="0"/>
                <a:ea typeface="Verdana" panose="020B0604030504040204" pitchFamily="34" charset="0"/>
              </a:rPr>
              <a:t>CỬ MỘT SỐ TƯ TẾ VÀ LÊ-VI ĐẾN HỎI ỐNG GIOAN</a:t>
            </a:r>
            <a:r>
              <a:rPr lang="en-US" sz="4000" b="1">
                <a:solidFill>
                  <a:srgbClr val="FF0000"/>
                </a:solidFill>
                <a:latin typeface="Verdana" panose="020B0604030504040204" pitchFamily="34" charset="0"/>
                <a:ea typeface="Verdana" panose="020B0604030504040204" pitchFamily="34" charset="0"/>
              </a:rPr>
              <a:t>?</a:t>
            </a:r>
            <a:endParaRPr lang="vi-VN" sz="4000" b="1">
              <a:solidFill>
                <a:srgbClr val="7030A0"/>
              </a:solidFill>
              <a:latin typeface="Verdana" panose="020B0604030504040204" pitchFamily="34" charset="0"/>
              <a:ea typeface="Verdana" panose="020B0604030504040204" pitchFamily="34" charset="0"/>
            </a:endParaRPr>
          </a:p>
        </p:txBody>
      </p:sp>
      <p:sp>
        <p:nvSpPr>
          <p:cNvPr id="208" name="Rectangle 207">
            <a:extLst>
              <a:ext uri="{FF2B5EF4-FFF2-40B4-BE49-F238E27FC236}">
                <a16:creationId xmlns:a16="http://schemas.microsoft.com/office/drawing/2014/main" id="{687F773A-7194-4BF4-A977-EC850B8635BA}"/>
              </a:ext>
            </a:extLst>
          </p:cNvPr>
          <p:cNvSpPr/>
          <p:nvPr/>
        </p:nvSpPr>
        <p:spPr>
          <a:xfrm>
            <a:off x="0" y="5225276"/>
            <a:ext cx="12192000" cy="162637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114000"/>
              </a:lnSpc>
            </a:pPr>
            <a:r>
              <a:rPr lang="en-US" sz="4000" b="1">
                <a:solidFill>
                  <a:srgbClr val="FF0000"/>
                </a:solidFill>
                <a:latin typeface="Verdana" panose="020B0604030504040204" pitchFamily="34" charset="0"/>
                <a:ea typeface="Verdana" panose="020B0604030504040204" pitchFamily="34" charset="0"/>
              </a:rPr>
              <a:t>5</a:t>
            </a:r>
            <a:r>
              <a:rPr lang="vi-VN" sz="4000" b="1">
                <a:solidFill>
                  <a:srgbClr val="FF0000"/>
                </a:solidFill>
                <a:latin typeface="Verdana" panose="020B0604030504040204" pitchFamily="34" charset="0"/>
                <a:ea typeface="Verdana" panose="020B0604030504040204" pitchFamily="34" charset="0"/>
              </a:rPr>
              <a:t>. </a:t>
            </a:r>
            <a:r>
              <a:rPr lang="vi-VN" sz="4400" b="1">
                <a:solidFill>
                  <a:srgbClr val="FF0000"/>
                </a:solidFill>
                <a:latin typeface="Verdana" panose="020B0604030504040204" pitchFamily="34" charset="0"/>
                <a:ea typeface="Verdana" panose="020B0604030504040204" pitchFamily="34" charset="0"/>
              </a:rPr>
              <a:t>NGƯỜI SẼ ĐẾN SAU TÔI VÀ TÔI KHÔNG ĐÁNG CỞI … … CHO NGƯỜI </a:t>
            </a:r>
            <a:endParaRPr lang="vi-VN" sz="4000" b="1">
              <a:solidFill>
                <a:srgbClr val="7030A0"/>
              </a:solidFill>
              <a:latin typeface="Verdana" panose="020B0604030504040204" pitchFamily="34" charset="0"/>
              <a:ea typeface="Verdana" panose="020B0604030504040204" pitchFamily="34" charset="0"/>
            </a:endParaRPr>
          </a:p>
        </p:txBody>
      </p:sp>
      <p:sp>
        <p:nvSpPr>
          <p:cNvPr id="209" name="Rectangle 208">
            <a:extLst>
              <a:ext uri="{FF2B5EF4-FFF2-40B4-BE49-F238E27FC236}">
                <a16:creationId xmlns:a16="http://schemas.microsoft.com/office/drawing/2014/main" id="{6ED065C8-7FD6-4A35-BD83-C99248F8564F}"/>
              </a:ext>
            </a:extLst>
          </p:cNvPr>
          <p:cNvSpPr/>
          <p:nvPr/>
        </p:nvSpPr>
        <p:spPr>
          <a:xfrm>
            <a:off x="0" y="5221864"/>
            <a:ext cx="12192000" cy="162637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114000"/>
              </a:lnSpc>
            </a:pPr>
            <a:r>
              <a:rPr lang="en-US" sz="4000" b="1">
                <a:solidFill>
                  <a:srgbClr val="FF0000"/>
                </a:solidFill>
                <a:latin typeface="Verdana" panose="020B0604030504040204" pitchFamily="34" charset="0"/>
                <a:ea typeface="Verdana" panose="020B0604030504040204" pitchFamily="34" charset="0"/>
              </a:rPr>
              <a:t>6</a:t>
            </a:r>
            <a:r>
              <a:rPr lang="vi-VN" sz="4000" b="1">
                <a:solidFill>
                  <a:srgbClr val="FF0000"/>
                </a:solidFill>
                <a:latin typeface="Verdana" panose="020B0604030504040204" pitchFamily="34" charset="0"/>
                <a:ea typeface="Verdana" panose="020B0604030504040204" pitchFamily="34" charset="0"/>
              </a:rPr>
              <a:t>. </a:t>
            </a:r>
            <a:r>
              <a:rPr lang="vi-VN" sz="4400" b="1">
                <a:solidFill>
                  <a:srgbClr val="FF0000"/>
                </a:solidFill>
                <a:latin typeface="Verdana" panose="020B0604030504040204" pitchFamily="34" charset="0"/>
                <a:ea typeface="Verdana" panose="020B0604030504040204" pitchFamily="34" charset="0"/>
              </a:rPr>
              <a:t>CÓ MỘT NGƯỜI ĐƯỢC </a:t>
            </a:r>
            <a:r>
              <a:rPr lang="vi-VN" sz="4400" b="1">
                <a:solidFill>
                  <a:srgbClr val="7030A0"/>
                </a:solidFill>
                <a:latin typeface="Verdana" panose="020B0604030504040204" pitchFamily="34" charset="0"/>
                <a:ea typeface="Verdana" panose="020B0604030504040204" pitchFamily="34" charset="0"/>
              </a:rPr>
              <a:t>AI</a:t>
            </a:r>
            <a:r>
              <a:rPr lang="vi-VN" sz="4400" b="1">
                <a:solidFill>
                  <a:srgbClr val="FF0000"/>
                </a:solidFill>
                <a:latin typeface="Verdana" panose="020B0604030504040204" pitchFamily="34" charset="0"/>
                <a:ea typeface="Verdana" panose="020B0604030504040204" pitchFamily="34" charset="0"/>
              </a:rPr>
              <a:t> SAI ĐẾN</a:t>
            </a:r>
            <a:r>
              <a:rPr lang="en-US" sz="4400" b="1">
                <a:solidFill>
                  <a:srgbClr val="FF0000"/>
                </a:solidFill>
                <a:latin typeface="Verdana" panose="020B0604030504040204" pitchFamily="34" charset="0"/>
                <a:ea typeface="Verdana" panose="020B0604030504040204" pitchFamily="34" charset="0"/>
              </a:rPr>
              <a:t>?</a:t>
            </a:r>
            <a:endParaRPr lang="vi-VN" sz="4000" b="1">
              <a:solidFill>
                <a:srgbClr val="7030A0"/>
              </a:solidFill>
              <a:latin typeface="Verdana" panose="020B0604030504040204" pitchFamily="34" charset="0"/>
              <a:ea typeface="Verdana" panose="020B0604030504040204" pitchFamily="34" charset="0"/>
            </a:endParaRPr>
          </a:p>
        </p:txBody>
      </p:sp>
      <p:sp>
        <p:nvSpPr>
          <p:cNvPr id="210" name="Rectangle 209">
            <a:extLst>
              <a:ext uri="{FF2B5EF4-FFF2-40B4-BE49-F238E27FC236}">
                <a16:creationId xmlns:a16="http://schemas.microsoft.com/office/drawing/2014/main" id="{435F567D-2B36-4D81-AAF8-E83BD68450C7}"/>
              </a:ext>
            </a:extLst>
          </p:cNvPr>
          <p:cNvSpPr/>
          <p:nvPr/>
        </p:nvSpPr>
        <p:spPr>
          <a:xfrm>
            <a:off x="0" y="5234058"/>
            <a:ext cx="12192000" cy="162637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114000"/>
              </a:lnSpc>
            </a:pPr>
            <a:r>
              <a:rPr lang="en-US" sz="3400" b="1">
                <a:solidFill>
                  <a:srgbClr val="FF0000"/>
                </a:solidFill>
                <a:latin typeface="Verdana" panose="020B0604030504040204" pitchFamily="34" charset="0"/>
                <a:ea typeface="Verdana" panose="020B0604030504040204" pitchFamily="34" charset="0"/>
              </a:rPr>
              <a:t>7</a:t>
            </a:r>
            <a:r>
              <a:rPr lang="vi-VN" sz="3400" b="1">
                <a:solidFill>
                  <a:srgbClr val="FF0000"/>
                </a:solidFill>
                <a:latin typeface="Verdana" panose="020B0604030504040204" pitchFamily="34" charset="0"/>
                <a:ea typeface="Verdana" panose="020B0604030504040204" pitchFamily="34" charset="0"/>
              </a:rPr>
              <a:t>. KHI ÔNG GIOAN ĐƯỢC HỎI: ÔNG CÓ PHẢI LÀ ĐẤNG KI-TÔ KHÔNG? ÔNG TRẢ LỜI </a:t>
            </a:r>
            <a:r>
              <a:rPr lang="vi-VN" sz="3400" b="1">
                <a:solidFill>
                  <a:srgbClr val="7030A0"/>
                </a:solidFill>
                <a:latin typeface="Verdana" panose="020B0604030504040204" pitchFamily="34" charset="0"/>
                <a:ea typeface="Verdana" panose="020B0604030504040204" pitchFamily="34" charset="0"/>
              </a:rPr>
              <a:t>THẾ NÀO?</a:t>
            </a:r>
          </a:p>
        </p:txBody>
      </p:sp>
    </p:spTree>
    <p:extLst>
      <p:ext uri="{BB962C8B-B14F-4D97-AF65-F5344CB8AC3E}">
        <p14:creationId xmlns:p14="http://schemas.microsoft.com/office/powerpoint/2010/main" val="9585643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circle(in)">
                                      <p:cBhvr>
                                        <p:cTn id="7" dur="2000"/>
                                        <p:tgtEl>
                                          <p:spTgt spid="88"/>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79"/>
                                        </p:tgtEl>
                                        <p:attrNameLst>
                                          <p:attrName>style.color</p:attrName>
                                        </p:attrNameLst>
                                      </p:cBhvr>
                                      <p:to>
                                        <a:schemeClr val="accent2"/>
                                      </p:to>
                                    </p:animClr>
                                    <p:animClr clrSpc="rgb" dir="cw">
                                      <p:cBhvr>
                                        <p:cTn id="10" dur="500" fill="hold"/>
                                        <p:tgtEl>
                                          <p:spTgt spid="79"/>
                                        </p:tgtEl>
                                        <p:attrNameLst>
                                          <p:attrName>fillcolor</p:attrName>
                                        </p:attrNameLst>
                                      </p:cBhvr>
                                      <p:to>
                                        <a:schemeClr val="accent2"/>
                                      </p:to>
                                    </p:animClr>
                                    <p:set>
                                      <p:cBhvr>
                                        <p:cTn id="11" dur="500" fill="hold"/>
                                        <p:tgtEl>
                                          <p:spTgt spid="79"/>
                                        </p:tgtEl>
                                        <p:attrNameLst>
                                          <p:attrName>fill.type</p:attrName>
                                        </p:attrNameLst>
                                      </p:cBhvr>
                                      <p:to>
                                        <p:strVal val="solid"/>
                                      </p:to>
                                    </p:set>
                                    <p:set>
                                      <p:cBhvr>
                                        <p:cTn id="12" dur="500" fill="hold"/>
                                        <p:tgtEl>
                                          <p:spTgt spid="79"/>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80"/>
                                        </p:tgtEl>
                                        <p:attrNameLst>
                                          <p:attrName>style.color</p:attrName>
                                        </p:attrNameLst>
                                      </p:cBhvr>
                                      <p:to>
                                        <a:schemeClr val="accent2"/>
                                      </p:to>
                                    </p:animClr>
                                    <p:animClr clrSpc="rgb" dir="cw">
                                      <p:cBhvr>
                                        <p:cTn id="15" dur="500" fill="hold"/>
                                        <p:tgtEl>
                                          <p:spTgt spid="80"/>
                                        </p:tgtEl>
                                        <p:attrNameLst>
                                          <p:attrName>fillcolor</p:attrName>
                                        </p:attrNameLst>
                                      </p:cBhvr>
                                      <p:to>
                                        <a:schemeClr val="accent2"/>
                                      </p:to>
                                    </p:animClr>
                                    <p:set>
                                      <p:cBhvr>
                                        <p:cTn id="16" dur="500" fill="hold"/>
                                        <p:tgtEl>
                                          <p:spTgt spid="80"/>
                                        </p:tgtEl>
                                        <p:attrNameLst>
                                          <p:attrName>fill.type</p:attrName>
                                        </p:attrNameLst>
                                      </p:cBhvr>
                                      <p:to>
                                        <p:strVal val="solid"/>
                                      </p:to>
                                    </p:set>
                                    <p:set>
                                      <p:cBhvr>
                                        <p:cTn id="17" dur="500" fill="hold"/>
                                        <p:tgtEl>
                                          <p:spTgt spid="80"/>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81"/>
                                        </p:tgtEl>
                                        <p:attrNameLst>
                                          <p:attrName>style.color</p:attrName>
                                        </p:attrNameLst>
                                      </p:cBhvr>
                                      <p:to>
                                        <a:schemeClr val="accent2"/>
                                      </p:to>
                                    </p:animClr>
                                    <p:animClr clrSpc="rgb" dir="cw">
                                      <p:cBhvr>
                                        <p:cTn id="20" dur="500" fill="hold"/>
                                        <p:tgtEl>
                                          <p:spTgt spid="81"/>
                                        </p:tgtEl>
                                        <p:attrNameLst>
                                          <p:attrName>fillcolor</p:attrName>
                                        </p:attrNameLst>
                                      </p:cBhvr>
                                      <p:to>
                                        <a:schemeClr val="accent2"/>
                                      </p:to>
                                    </p:animClr>
                                    <p:set>
                                      <p:cBhvr>
                                        <p:cTn id="21" dur="500" fill="hold"/>
                                        <p:tgtEl>
                                          <p:spTgt spid="81"/>
                                        </p:tgtEl>
                                        <p:attrNameLst>
                                          <p:attrName>fill.type</p:attrName>
                                        </p:attrNameLst>
                                      </p:cBhvr>
                                      <p:to>
                                        <p:strVal val="solid"/>
                                      </p:to>
                                    </p:set>
                                    <p:set>
                                      <p:cBhvr>
                                        <p:cTn id="22" dur="500" fill="hold"/>
                                        <p:tgtEl>
                                          <p:spTgt spid="81"/>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82"/>
                                        </p:tgtEl>
                                        <p:attrNameLst>
                                          <p:attrName>style.color</p:attrName>
                                        </p:attrNameLst>
                                      </p:cBhvr>
                                      <p:to>
                                        <a:schemeClr val="accent2"/>
                                      </p:to>
                                    </p:animClr>
                                    <p:animClr clrSpc="rgb" dir="cw">
                                      <p:cBhvr>
                                        <p:cTn id="25" dur="500" fill="hold"/>
                                        <p:tgtEl>
                                          <p:spTgt spid="82"/>
                                        </p:tgtEl>
                                        <p:attrNameLst>
                                          <p:attrName>fillcolor</p:attrName>
                                        </p:attrNameLst>
                                      </p:cBhvr>
                                      <p:to>
                                        <a:schemeClr val="accent2"/>
                                      </p:to>
                                    </p:animClr>
                                    <p:set>
                                      <p:cBhvr>
                                        <p:cTn id="26" dur="500" fill="hold"/>
                                        <p:tgtEl>
                                          <p:spTgt spid="82"/>
                                        </p:tgtEl>
                                        <p:attrNameLst>
                                          <p:attrName>fill.type</p:attrName>
                                        </p:attrNameLst>
                                      </p:cBhvr>
                                      <p:to>
                                        <p:strVal val="solid"/>
                                      </p:to>
                                    </p:set>
                                    <p:set>
                                      <p:cBhvr>
                                        <p:cTn id="27" dur="500" fill="hold"/>
                                        <p:tgtEl>
                                          <p:spTgt spid="82"/>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83"/>
                                        </p:tgtEl>
                                        <p:attrNameLst>
                                          <p:attrName>style.color</p:attrName>
                                        </p:attrNameLst>
                                      </p:cBhvr>
                                      <p:to>
                                        <a:schemeClr val="accent2"/>
                                      </p:to>
                                    </p:animClr>
                                    <p:animClr clrSpc="rgb" dir="cw">
                                      <p:cBhvr>
                                        <p:cTn id="30" dur="500" fill="hold"/>
                                        <p:tgtEl>
                                          <p:spTgt spid="83"/>
                                        </p:tgtEl>
                                        <p:attrNameLst>
                                          <p:attrName>fillcolor</p:attrName>
                                        </p:attrNameLst>
                                      </p:cBhvr>
                                      <p:to>
                                        <a:schemeClr val="accent2"/>
                                      </p:to>
                                    </p:animClr>
                                    <p:set>
                                      <p:cBhvr>
                                        <p:cTn id="31" dur="500" fill="hold"/>
                                        <p:tgtEl>
                                          <p:spTgt spid="83"/>
                                        </p:tgtEl>
                                        <p:attrNameLst>
                                          <p:attrName>fill.type</p:attrName>
                                        </p:attrNameLst>
                                      </p:cBhvr>
                                      <p:to>
                                        <p:strVal val="solid"/>
                                      </p:to>
                                    </p:set>
                                    <p:set>
                                      <p:cBhvr>
                                        <p:cTn id="32" dur="500" fill="hold"/>
                                        <p:tgtEl>
                                          <p:spTgt spid="83"/>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84"/>
                                        </p:tgtEl>
                                        <p:attrNameLst>
                                          <p:attrName>style.color</p:attrName>
                                        </p:attrNameLst>
                                      </p:cBhvr>
                                      <p:to>
                                        <a:schemeClr val="accent2"/>
                                      </p:to>
                                    </p:animClr>
                                    <p:animClr clrSpc="rgb" dir="cw">
                                      <p:cBhvr>
                                        <p:cTn id="35" dur="500" fill="hold"/>
                                        <p:tgtEl>
                                          <p:spTgt spid="84"/>
                                        </p:tgtEl>
                                        <p:attrNameLst>
                                          <p:attrName>fillcolor</p:attrName>
                                        </p:attrNameLst>
                                      </p:cBhvr>
                                      <p:to>
                                        <a:schemeClr val="accent2"/>
                                      </p:to>
                                    </p:animClr>
                                    <p:set>
                                      <p:cBhvr>
                                        <p:cTn id="36" dur="500" fill="hold"/>
                                        <p:tgtEl>
                                          <p:spTgt spid="84"/>
                                        </p:tgtEl>
                                        <p:attrNameLst>
                                          <p:attrName>fill.type</p:attrName>
                                        </p:attrNameLst>
                                      </p:cBhvr>
                                      <p:to>
                                        <p:strVal val="solid"/>
                                      </p:to>
                                    </p:set>
                                    <p:set>
                                      <p:cBhvr>
                                        <p:cTn id="37" dur="500" fill="hold"/>
                                        <p:tgtEl>
                                          <p:spTgt spid="84"/>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85"/>
                                        </p:tgtEl>
                                        <p:attrNameLst>
                                          <p:attrName>style.color</p:attrName>
                                        </p:attrNameLst>
                                      </p:cBhvr>
                                      <p:to>
                                        <a:schemeClr val="accent2"/>
                                      </p:to>
                                    </p:animClr>
                                    <p:animClr clrSpc="rgb" dir="cw">
                                      <p:cBhvr>
                                        <p:cTn id="40" dur="500" fill="hold"/>
                                        <p:tgtEl>
                                          <p:spTgt spid="85"/>
                                        </p:tgtEl>
                                        <p:attrNameLst>
                                          <p:attrName>fillcolor</p:attrName>
                                        </p:attrNameLst>
                                      </p:cBhvr>
                                      <p:to>
                                        <a:schemeClr val="accent2"/>
                                      </p:to>
                                    </p:animClr>
                                    <p:set>
                                      <p:cBhvr>
                                        <p:cTn id="41" dur="500" fill="hold"/>
                                        <p:tgtEl>
                                          <p:spTgt spid="85"/>
                                        </p:tgtEl>
                                        <p:attrNameLst>
                                          <p:attrName>fill.type</p:attrName>
                                        </p:attrNameLst>
                                      </p:cBhvr>
                                      <p:to>
                                        <p:strVal val="solid"/>
                                      </p:to>
                                    </p:set>
                                    <p:set>
                                      <p:cBhvr>
                                        <p:cTn id="42" dur="500" fill="hold"/>
                                        <p:tgtEl>
                                          <p:spTgt spid="85"/>
                                        </p:tgtEl>
                                        <p:attrNameLst>
                                          <p:attrName>fill.on</p:attrName>
                                        </p:attrNameLst>
                                      </p:cBhvr>
                                      <p:to>
                                        <p:strVal val="true"/>
                                      </p:to>
                                    </p:set>
                                  </p:childTnLst>
                                </p:cTn>
                              </p:par>
                              <p:par>
                                <p:cTn id="43" presetID="19" presetClass="emph" presetSubtype="0" fill="hold" grpId="0" nodeType="withEffect">
                                  <p:stCondLst>
                                    <p:cond delay="0"/>
                                  </p:stCondLst>
                                  <p:childTnLst>
                                    <p:animClr clrSpc="rgb" dir="cw">
                                      <p:cBhvr override="childStyle">
                                        <p:cTn id="44" dur="500" fill="hold"/>
                                        <p:tgtEl>
                                          <p:spTgt spid="86"/>
                                        </p:tgtEl>
                                        <p:attrNameLst>
                                          <p:attrName>style.color</p:attrName>
                                        </p:attrNameLst>
                                      </p:cBhvr>
                                      <p:to>
                                        <a:schemeClr val="accent2"/>
                                      </p:to>
                                    </p:animClr>
                                    <p:animClr clrSpc="rgb" dir="cw">
                                      <p:cBhvr>
                                        <p:cTn id="45" dur="500" fill="hold"/>
                                        <p:tgtEl>
                                          <p:spTgt spid="86"/>
                                        </p:tgtEl>
                                        <p:attrNameLst>
                                          <p:attrName>fillcolor</p:attrName>
                                        </p:attrNameLst>
                                      </p:cBhvr>
                                      <p:to>
                                        <a:schemeClr val="accent2"/>
                                      </p:to>
                                    </p:animClr>
                                    <p:set>
                                      <p:cBhvr>
                                        <p:cTn id="46" dur="500" fill="hold"/>
                                        <p:tgtEl>
                                          <p:spTgt spid="86"/>
                                        </p:tgtEl>
                                        <p:attrNameLst>
                                          <p:attrName>fill.type</p:attrName>
                                        </p:attrNameLst>
                                      </p:cBhvr>
                                      <p:to>
                                        <p:strVal val="solid"/>
                                      </p:to>
                                    </p:set>
                                    <p:set>
                                      <p:cBhvr>
                                        <p:cTn id="47" dur="500" fill="hold"/>
                                        <p:tgtEl>
                                          <p:spTgt spid="86"/>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6" presetClass="exit" presetSubtype="32" fill="hold" grpId="1" nodeType="clickEffect">
                                  <p:stCondLst>
                                    <p:cond delay="0"/>
                                  </p:stCondLst>
                                  <p:childTnLst>
                                    <p:animEffect transition="out" filter="circle(out)">
                                      <p:cBhvr>
                                        <p:cTn id="51" dur="2000"/>
                                        <p:tgtEl>
                                          <p:spTgt spid="79"/>
                                        </p:tgtEl>
                                      </p:cBhvr>
                                    </p:animEffect>
                                    <p:set>
                                      <p:cBhvr>
                                        <p:cTn id="52" dur="1" fill="hold">
                                          <p:stCondLst>
                                            <p:cond delay="1999"/>
                                          </p:stCondLst>
                                        </p:cTn>
                                        <p:tgtEl>
                                          <p:spTgt spid="79"/>
                                        </p:tgtEl>
                                        <p:attrNameLst>
                                          <p:attrName>style.visibility</p:attrName>
                                        </p:attrNameLst>
                                      </p:cBhvr>
                                      <p:to>
                                        <p:strVal val="hidden"/>
                                      </p:to>
                                    </p:set>
                                  </p:childTnLst>
                                </p:cTn>
                              </p:par>
                              <p:par>
                                <p:cTn id="53" presetID="6" presetClass="exit" presetSubtype="32" fill="hold" grpId="1" nodeType="withEffect">
                                  <p:stCondLst>
                                    <p:cond delay="0"/>
                                  </p:stCondLst>
                                  <p:childTnLst>
                                    <p:animEffect transition="out" filter="circle(out)">
                                      <p:cBhvr>
                                        <p:cTn id="54" dur="2000"/>
                                        <p:tgtEl>
                                          <p:spTgt spid="80"/>
                                        </p:tgtEl>
                                      </p:cBhvr>
                                    </p:animEffect>
                                    <p:set>
                                      <p:cBhvr>
                                        <p:cTn id="55" dur="1" fill="hold">
                                          <p:stCondLst>
                                            <p:cond delay="1999"/>
                                          </p:stCondLst>
                                        </p:cTn>
                                        <p:tgtEl>
                                          <p:spTgt spid="80"/>
                                        </p:tgtEl>
                                        <p:attrNameLst>
                                          <p:attrName>style.visibility</p:attrName>
                                        </p:attrNameLst>
                                      </p:cBhvr>
                                      <p:to>
                                        <p:strVal val="hidden"/>
                                      </p:to>
                                    </p:set>
                                  </p:childTnLst>
                                </p:cTn>
                              </p:par>
                              <p:par>
                                <p:cTn id="56" presetID="6" presetClass="exit" presetSubtype="32" fill="hold" grpId="1" nodeType="withEffect">
                                  <p:stCondLst>
                                    <p:cond delay="0"/>
                                  </p:stCondLst>
                                  <p:childTnLst>
                                    <p:animEffect transition="out" filter="circle(out)">
                                      <p:cBhvr>
                                        <p:cTn id="57" dur="2000"/>
                                        <p:tgtEl>
                                          <p:spTgt spid="81"/>
                                        </p:tgtEl>
                                      </p:cBhvr>
                                    </p:animEffect>
                                    <p:set>
                                      <p:cBhvr>
                                        <p:cTn id="58" dur="1" fill="hold">
                                          <p:stCondLst>
                                            <p:cond delay="1999"/>
                                          </p:stCondLst>
                                        </p:cTn>
                                        <p:tgtEl>
                                          <p:spTgt spid="81"/>
                                        </p:tgtEl>
                                        <p:attrNameLst>
                                          <p:attrName>style.visibility</p:attrName>
                                        </p:attrNameLst>
                                      </p:cBhvr>
                                      <p:to>
                                        <p:strVal val="hidden"/>
                                      </p:to>
                                    </p:set>
                                  </p:childTnLst>
                                </p:cTn>
                              </p:par>
                              <p:par>
                                <p:cTn id="59" presetID="6" presetClass="exit" presetSubtype="32" fill="hold" grpId="1" nodeType="withEffect">
                                  <p:stCondLst>
                                    <p:cond delay="0"/>
                                  </p:stCondLst>
                                  <p:childTnLst>
                                    <p:animEffect transition="out" filter="circle(out)">
                                      <p:cBhvr>
                                        <p:cTn id="60" dur="2000"/>
                                        <p:tgtEl>
                                          <p:spTgt spid="82"/>
                                        </p:tgtEl>
                                      </p:cBhvr>
                                    </p:animEffect>
                                    <p:set>
                                      <p:cBhvr>
                                        <p:cTn id="61" dur="1" fill="hold">
                                          <p:stCondLst>
                                            <p:cond delay="1999"/>
                                          </p:stCondLst>
                                        </p:cTn>
                                        <p:tgtEl>
                                          <p:spTgt spid="82"/>
                                        </p:tgtEl>
                                        <p:attrNameLst>
                                          <p:attrName>style.visibility</p:attrName>
                                        </p:attrNameLst>
                                      </p:cBhvr>
                                      <p:to>
                                        <p:strVal val="hidden"/>
                                      </p:to>
                                    </p:set>
                                  </p:childTnLst>
                                </p:cTn>
                              </p:par>
                              <p:par>
                                <p:cTn id="62" presetID="6" presetClass="exit" presetSubtype="32" fill="hold" grpId="1" nodeType="withEffect">
                                  <p:stCondLst>
                                    <p:cond delay="0"/>
                                  </p:stCondLst>
                                  <p:childTnLst>
                                    <p:animEffect transition="out" filter="circle(out)">
                                      <p:cBhvr>
                                        <p:cTn id="63" dur="2000"/>
                                        <p:tgtEl>
                                          <p:spTgt spid="83"/>
                                        </p:tgtEl>
                                      </p:cBhvr>
                                    </p:animEffect>
                                    <p:set>
                                      <p:cBhvr>
                                        <p:cTn id="64" dur="1" fill="hold">
                                          <p:stCondLst>
                                            <p:cond delay="1999"/>
                                          </p:stCondLst>
                                        </p:cTn>
                                        <p:tgtEl>
                                          <p:spTgt spid="83"/>
                                        </p:tgtEl>
                                        <p:attrNameLst>
                                          <p:attrName>style.visibility</p:attrName>
                                        </p:attrNameLst>
                                      </p:cBhvr>
                                      <p:to>
                                        <p:strVal val="hidden"/>
                                      </p:to>
                                    </p:set>
                                  </p:childTnLst>
                                </p:cTn>
                              </p:par>
                              <p:par>
                                <p:cTn id="65" presetID="6" presetClass="exit" presetSubtype="32" fill="hold" grpId="1" nodeType="withEffect">
                                  <p:stCondLst>
                                    <p:cond delay="0"/>
                                  </p:stCondLst>
                                  <p:childTnLst>
                                    <p:animEffect transition="out" filter="circle(out)">
                                      <p:cBhvr>
                                        <p:cTn id="66" dur="2000"/>
                                        <p:tgtEl>
                                          <p:spTgt spid="84"/>
                                        </p:tgtEl>
                                      </p:cBhvr>
                                    </p:animEffect>
                                    <p:set>
                                      <p:cBhvr>
                                        <p:cTn id="67" dur="1" fill="hold">
                                          <p:stCondLst>
                                            <p:cond delay="1999"/>
                                          </p:stCondLst>
                                        </p:cTn>
                                        <p:tgtEl>
                                          <p:spTgt spid="84"/>
                                        </p:tgtEl>
                                        <p:attrNameLst>
                                          <p:attrName>style.visibility</p:attrName>
                                        </p:attrNameLst>
                                      </p:cBhvr>
                                      <p:to>
                                        <p:strVal val="hidden"/>
                                      </p:to>
                                    </p:set>
                                  </p:childTnLst>
                                </p:cTn>
                              </p:par>
                              <p:par>
                                <p:cTn id="68" presetID="6" presetClass="exit" presetSubtype="32" fill="hold" grpId="1" nodeType="withEffect">
                                  <p:stCondLst>
                                    <p:cond delay="0"/>
                                  </p:stCondLst>
                                  <p:childTnLst>
                                    <p:animEffect transition="out" filter="circle(out)">
                                      <p:cBhvr>
                                        <p:cTn id="69" dur="2000"/>
                                        <p:tgtEl>
                                          <p:spTgt spid="85"/>
                                        </p:tgtEl>
                                      </p:cBhvr>
                                    </p:animEffect>
                                    <p:set>
                                      <p:cBhvr>
                                        <p:cTn id="70" dur="1" fill="hold">
                                          <p:stCondLst>
                                            <p:cond delay="1999"/>
                                          </p:stCondLst>
                                        </p:cTn>
                                        <p:tgtEl>
                                          <p:spTgt spid="85"/>
                                        </p:tgtEl>
                                        <p:attrNameLst>
                                          <p:attrName>style.visibility</p:attrName>
                                        </p:attrNameLst>
                                      </p:cBhvr>
                                      <p:to>
                                        <p:strVal val="hidden"/>
                                      </p:to>
                                    </p:set>
                                  </p:childTnLst>
                                </p:cTn>
                              </p:par>
                              <p:par>
                                <p:cTn id="71" presetID="6" presetClass="exit" presetSubtype="32" fill="hold" grpId="1" nodeType="withEffect">
                                  <p:stCondLst>
                                    <p:cond delay="0"/>
                                  </p:stCondLst>
                                  <p:childTnLst>
                                    <p:animEffect transition="out" filter="circle(out)">
                                      <p:cBhvr>
                                        <p:cTn id="72" dur="2000"/>
                                        <p:tgtEl>
                                          <p:spTgt spid="86"/>
                                        </p:tgtEl>
                                      </p:cBhvr>
                                    </p:animEffect>
                                    <p:set>
                                      <p:cBhvr>
                                        <p:cTn id="73" dur="1" fill="hold">
                                          <p:stCondLst>
                                            <p:cond delay="1999"/>
                                          </p:stCondLst>
                                        </p:cTn>
                                        <p:tgtEl>
                                          <p:spTgt spid="86"/>
                                        </p:tgtEl>
                                        <p:attrNameLst>
                                          <p:attrName>style.visibility</p:attrName>
                                        </p:attrNameLst>
                                      </p:cBhvr>
                                      <p:to>
                                        <p:strVal val="hidden"/>
                                      </p:to>
                                    </p:set>
                                  </p:childTnLst>
                                </p:cTn>
                              </p:par>
                              <p:par>
                                <p:cTn id="74" presetID="6" presetClass="exit" presetSubtype="32" fill="hold" grpId="1" nodeType="withEffect">
                                  <p:stCondLst>
                                    <p:cond delay="0"/>
                                  </p:stCondLst>
                                  <p:childTnLst>
                                    <p:animEffect transition="out" filter="circle(out)">
                                      <p:cBhvr>
                                        <p:cTn id="75" dur="2000"/>
                                        <p:tgtEl>
                                          <p:spTgt spid="88"/>
                                        </p:tgtEl>
                                      </p:cBhvr>
                                    </p:animEffect>
                                    <p:set>
                                      <p:cBhvr>
                                        <p:cTn id="76" dur="1" fill="hold">
                                          <p:stCondLst>
                                            <p:cond delay="19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7" restart="whenNotActive" fill="hold" evtFilter="cancelBubble" nodeType="interactiveSeq">
                <p:stCondLst>
                  <p:cond evt="onClick" delay="0">
                    <p:tgtEl>
                      <p:spTgt spid="20"/>
                    </p:tgtEl>
                  </p:cond>
                </p:stCondLst>
                <p:endSync evt="end" delay="0">
                  <p:rtn val="all"/>
                </p:endSync>
                <p:childTnLst>
                  <p:par>
                    <p:cTn id="78" fill="hold">
                      <p:stCondLst>
                        <p:cond delay="0"/>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205"/>
                                        </p:tgtEl>
                                        <p:attrNameLst>
                                          <p:attrName>style.visibility</p:attrName>
                                        </p:attrNameLst>
                                      </p:cBhvr>
                                      <p:to>
                                        <p:strVal val="visible"/>
                                      </p:to>
                                    </p:set>
                                    <p:animEffect transition="in" filter="circle(in)">
                                      <p:cBhvr>
                                        <p:cTn id="82" dur="2000"/>
                                        <p:tgtEl>
                                          <p:spTgt spid="205"/>
                                        </p:tgtEl>
                                      </p:cBhvr>
                                    </p:animEffect>
                                  </p:childTnLst>
                                </p:cTn>
                              </p:par>
                              <p:par>
                                <p:cTn id="83" presetID="19" presetClass="emph" presetSubtype="0" fill="hold" grpId="0" nodeType="withEffect">
                                  <p:stCondLst>
                                    <p:cond delay="0"/>
                                  </p:stCondLst>
                                  <p:childTnLst>
                                    <p:animClr clrSpc="rgb" dir="cw">
                                      <p:cBhvr override="childStyle">
                                        <p:cTn id="84" dur="500" fill="hold"/>
                                        <p:tgtEl>
                                          <p:spTgt spid="87"/>
                                        </p:tgtEl>
                                        <p:attrNameLst>
                                          <p:attrName>style.color</p:attrName>
                                        </p:attrNameLst>
                                      </p:cBhvr>
                                      <p:to>
                                        <a:schemeClr val="accent2"/>
                                      </p:to>
                                    </p:animClr>
                                    <p:animClr clrSpc="rgb" dir="cw">
                                      <p:cBhvr>
                                        <p:cTn id="85" dur="500" fill="hold"/>
                                        <p:tgtEl>
                                          <p:spTgt spid="87"/>
                                        </p:tgtEl>
                                        <p:attrNameLst>
                                          <p:attrName>fillcolor</p:attrName>
                                        </p:attrNameLst>
                                      </p:cBhvr>
                                      <p:to>
                                        <a:schemeClr val="accent2"/>
                                      </p:to>
                                    </p:animClr>
                                    <p:set>
                                      <p:cBhvr>
                                        <p:cTn id="86" dur="500" fill="hold"/>
                                        <p:tgtEl>
                                          <p:spTgt spid="87"/>
                                        </p:tgtEl>
                                        <p:attrNameLst>
                                          <p:attrName>fill.type</p:attrName>
                                        </p:attrNameLst>
                                      </p:cBhvr>
                                      <p:to>
                                        <p:strVal val="solid"/>
                                      </p:to>
                                    </p:set>
                                    <p:set>
                                      <p:cBhvr>
                                        <p:cTn id="87" dur="500" fill="hold"/>
                                        <p:tgtEl>
                                          <p:spTgt spid="87"/>
                                        </p:tgtEl>
                                        <p:attrNameLst>
                                          <p:attrName>fill.on</p:attrName>
                                        </p:attrNameLst>
                                      </p:cBhvr>
                                      <p:to>
                                        <p:strVal val="true"/>
                                      </p:to>
                                    </p:set>
                                  </p:childTnLst>
                                </p:cTn>
                              </p:par>
                              <p:par>
                                <p:cTn id="88" presetID="19" presetClass="emph" presetSubtype="0" fill="hold" grpId="0" nodeType="withEffect">
                                  <p:stCondLst>
                                    <p:cond delay="0"/>
                                  </p:stCondLst>
                                  <p:childTnLst>
                                    <p:animClr clrSpc="rgb" dir="cw">
                                      <p:cBhvr override="childStyle">
                                        <p:cTn id="89" dur="500" fill="hold"/>
                                        <p:tgtEl>
                                          <p:spTgt spid="154"/>
                                        </p:tgtEl>
                                        <p:attrNameLst>
                                          <p:attrName>style.color</p:attrName>
                                        </p:attrNameLst>
                                      </p:cBhvr>
                                      <p:to>
                                        <a:schemeClr val="accent2"/>
                                      </p:to>
                                    </p:animClr>
                                    <p:animClr clrSpc="rgb" dir="cw">
                                      <p:cBhvr>
                                        <p:cTn id="90" dur="500" fill="hold"/>
                                        <p:tgtEl>
                                          <p:spTgt spid="154"/>
                                        </p:tgtEl>
                                        <p:attrNameLst>
                                          <p:attrName>fillcolor</p:attrName>
                                        </p:attrNameLst>
                                      </p:cBhvr>
                                      <p:to>
                                        <a:schemeClr val="accent2"/>
                                      </p:to>
                                    </p:animClr>
                                    <p:set>
                                      <p:cBhvr>
                                        <p:cTn id="91" dur="500" fill="hold"/>
                                        <p:tgtEl>
                                          <p:spTgt spid="154"/>
                                        </p:tgtEl>
                                        <p:attrNameLst>
                                          <p:attrName>fill.type</p:attrName>
                                        </p:attrNameLst>
                                      </p:cBhvr>
                                      <p:to>
                                        <p:strVal val="solid"/>
                                      </p:to>
                                    </p:set>
                                    <p:set>
                                      <p:cBhvr>
                                        <p:cTn id="92" dur="500" fill="hold"/>
                                        <p:tgtEl>
                                          <p:spTgt spid="154"/>
                                        </p:tgtEl>
                                        <p:attrNameLst>
                                          <p:attrName>fill.on</p:attrName>
                                        </p:attrNameLst>
                                      </p:cBhvr>
                                      <p:to>
                                        <p:strVal val="true"/>
                                      </p:to>
                                    </p:set>
                                  </p:childTnLst>
                                </p:cTn>
                              </p:par>
                              <p:par>
                                <p:cTn id="93" presetID="19" presetClass="emph" presetSubtype="0" fill="hold" grpId="0" nodeType="withEffect">
                                  <p:stCondLst>
                                    <p:cond delay="0"/>
                                  </p:stCondLst>
                                  <p:childTnLst>
                                    <p:animClr clrSpc="rgb" dir="cw">
                                      <p:cBhvr override="childStyle">
                                        <p:cTn id="94" dur="500" fill="hold"/>
                                        <p:tgtEl>
                                          <p:spTgt spid="155"/>
                                        </p:tgtEl>
                                        <p:attrNameLst>
                                          <p:attrName>style.color</p:attrName>
                                        </p:attrNameLst>
                                      </p:cBhvr>
                                      <p:to>
                                        <a:schemeClr val="accent2"/>
                                      </p:to>
                                    </p:animClr>
                                    <p:animClr clrSpc="rgb" dir="cw">
                                      <p:cBhvr>
                                        <p:cTn id="95" dur="500" fill="hold"/>
                                        <p:tgtEl>
                                          <p:spTgt spid="155"/>
                                        </p:tgtEl>
                                        <p:attrNameLst>
                                          <p:attrName>fillcolor</p:attrName>
                                        </p:attrNameLst>
                                      </p:cBhvr>
                                      <p:to>
                                        <a:schemeClr val="accent2"/>
                                      </p:to>
                                    </p:animClr>
                                    <p:set>
                                      <p:cBhvr>
                                        <p:cTn id="96" dur="500" fill="hold"/>
                                        <p:tgtEl>
                                          <p:spTgt spid="155"/>
                                        </p:tgtEl>
                                        <p:attrNameLst>
                                          <p:attrName>fill.type</p:attrName>
                                        </p:attrNameLst>
                                      </p:cBhvr>
                                      <p:to>
                                        <p:strVal val="solid"/>
                                      </p:to>
                                    </p:set>
                                    <p:set>
                                      <p:cBhvr>
                                        <p:cTn id="97" dur="500" fill="hold"/>
                                        <p:tgtEl>
                                          <p:spTgt spid="155"/>
                                        </p:tgtEl>
                                        <p:attrNameLst>
                                          <p:attrName>fill.on</p:attrName>
                                        </p:attrNameLst>
                                      </p:cBhvr>
                                      <p:to>
                                        <p:strVal val="true"/>
                                      </p:to>
                                    </p:set>
                                  </p:childTnLst>
                                </p:cTn>
                              </p:par>
                              <p:par>
                                <p:cTn id="98" presetID="19" presetClass="emph" presetSubtype="0" fill="hold" grpId="0" nodeType="withEffect">
                                  <p:stCondLst>
                                    <p:cond delay="0"/>
                                  </p:stCondLst>
                                  <p:childTnLst>
                                    <p:animClr clrSpc="rgb" dir="cw">
                                      <p:cBhvr override="childStyle">
                                        <p:cTn id="99" dur="500" fill="hold"/>
                                        <p:tgtEl>
                                          <p:spTgt spid="156"/>
                                        </p:tgtEl>
                                        <p:attrNameLst>
                                          <p:attrName>style.color</p:attrName>
                                        </p:attrNameLst>
                                      </p:cBhvr>
                                      <p:to>
                                        <a:schemeClr val="accent2"/>
                                      </p:to>
                                    </p:animClr>
                                    <p:animClr clrSpc="rgb" dir="cw">
                                      <p:cBhvr>
                                        <p:cTn id="100" dur="500" fill="hold"/>
                                        <p:tgtEl>
                                          <p:spTgt spid="156"/>
                                        </p:tgtEl>
                                        <p:attrNameLst>
                                          <p:attrName>fillcolor</p:attrName>
                                        </p:attrNameLst>
                                      </p:cBhvr>
                                      <p:to>
                                        <a:schemeClr val="accent2"/>
                                      </p:to>
                                    </p:animClr>
                                    <p:set>
                                      <p:cBhvr>
                                        <p:cTn id="101" dur="500" fill="hold"/>
                                        <p:tgtEl>
                                          <p:spTgt spid="156"/>
                                        </p:tgtEl>
                                        <p:attrNameLst>
                                          <p:attrName>fill.type</p:attrName>
                                        </p:attrNameLst>
                                      </p:cBhvr>
                                      <p:to>
                                        <p:strVal val="solid"/>
                                      </p:to>
                                    </p:set>
                                    <p:set>
                                      <p:cBhvr>
                                        <p:cTn id="102" dur="500" fill="hold"/>
                                        <p:tgtEl>
                                          <p:spTgt spid="156"/>
                                        </p:tgtEl>
                                        <p:attrNameLst>
                                          <p:attrName>fill.on</p:attrName>
                                        </p:attrNameLst>
                                      </p:cBhvr>
                                      <p:to>
                                        <p:strVal val="true"/>
                                      </p:to>
                                    </p:set>
                                  </p:childTnLst>
                                </p:cTn>
                              </p:par>
                              <p:par>
                                <p:cTn id="103" presetID="19" presetClass="emph" presetSubtype="0" fill="hold" grpId="0" nodeType="withEffect">
                                  <p:stCondLst>
                                    <p:cond delay="0"/>
                                  </p:stCondLst>
                                  <p:childTnLst>
                                    <p:animClr clrSpc="rgb" dir="cw">
                                      <p:cBhvr override="childStyle">
                                        <p:cTn id="104" dur="500" fill="hold"/>
                                        <p:tgtEl>
                                          <p:spTgt spid="157"/>
                                        </p:tgtEl>
                                        <p:attrNameLst>
                                          <p:attrName>style.color</p:attrName>
                                        </p:attrNameLst>
                                      </p:cBhvr>
                                      <p:to>
                                        <a:schemeClr val="accent2"/>
                                      </p:to>
                                    </p:animClr>
                                    <p:animClr clrSpc="rgb" dir="cw">
                                      <p:cBhvr>
                                        <p:cTn id="105" dur="500" fill="hold"/>
                                        <p:tgtEl>
                                          <p:spTgt spid="157"/>
                                        </p:tgtEl>
                                        <p:attrNameLst>
                                          <p:attrName>fillcolor</p:attrName>
                                        </p:attrNameLst>
                                      </p:cBhvr>
                                      <p:to>
                                        <a:schemeClr val="accent2"/>
                                      </p:to>
                                    </p:animClr>
                                    <p:set>
                                      <p:cBhvr>
                                        <p:cTn id="106" dur="500" fill="hold"/>
                                        <p:tgtEl>
                                          <p:spTgt spid="157"/>
                                        </p:tgtEl>
                                        <p:attrNameLst>
                                          <p:attrName>fill.type</p:attrName>
                                        </p:attrNameLst>
                                      </p:cBhvr>
                                      <p:to>
                                        <p:strVal val="solid"/>
                                      </p:to>
                                    </p:set>
                                    <p:set>
                                      <p:cBhvr>
                                        <p:cTn id="107" dur="500" fill="hold"/>
                                        <p:tgtEl>
                                          <p:spTgt spid="157"/>
                                        </p:tgtEl>
                                        <p:attrNameLst>
                                          <p:attrName>fill.on</p:attrName>
                                        </p:attrNameLst>
                                      </p:cBhvr>
                                      <p:to>
                                        <p:strVal val="true"/>
                                      </p:to>
                                    </p:set>
                                  </p:childTnLst>
                                </p:cTn>
                              </p:par>
                              <p:par>
                                <p:cTn id="108" presetID="19" presetClass="emph" presetSubtype="0" fill="hold" grpId="0" nodeType="withEffect">
                                  <p:stCondLst>
                                    <p:cond delay="0"/>
                                  </p:stCondLst>
                                  <p:childTnLst>
                                    <p:animClr clrSpc="rgb" dir="cw">
                                      <p:cBhvr override="childStyle">
                                        <p:cTn id="109" dur="500" fill="hold"/>
                                        <p:tgtEl>
                                          <p:spTgt spid="158"/>
                                        </p:tgtEl>
                                        <p:attrNameLst>
                                          <p:attrName>style.color</p:attrName>
                                        </p:attrNameLst>
                                      </p:cBhvr>
                                      <p:to>
                                        <a:schemeClr val="accent2"/>
                                      </p:to>
                                    </p:animClr>
                                    <p:animClr clrSpc="rgb" dir="cw">
                                      <p:cBhvr>
                                        <p:cTn id="110" dur="500" fill="hold"/>
                                        <p:tgtEl>
                                          <p:spTgt spid="158"/>
                                        </p:tgtEl>
                                        <p:attrNameLst>
                                          <p:attrName>fillcolor</p:attrName>
                                        </p:attrNameLst>
                                      </p:cBhvr>
                                      <p:to>
                                        <a:schemeClr val="accent2"/>
                                      </p:to>
                                    </p:animClr>
                                    <p:set>
                                      <p:cBhvr>
                                        <p:cTn id="111" dur="500" fill="hold"/>
                                        <p:tgtEl>
                                          <p:spTgt spid="158"/>
                                        </p:tgtEl>
                                        <p:attrNameLst>
                                          <p:attrName>fill.type</p:attrName>
                                        </p:attrNameLst>
                                      </p:cBhvr>
                                      <p:to>
                                        <p:strVal val="solid"/>
                                      </p:to>
                                    </p:set>
                                    <p:set>
                                      <p:cBhvr>
                                        <p:cTn id="112" dur="500" fill="hold"/>
                                        <p:tgtEl>
                                          <p:spTgt spid="158"/>
                                        </p:tgtEl>
                                        <p:attrNameLst>
                                          <p:attrName>fill.on</p:attrName>
                                        </p:attrNameLst>
                                      </p:cBhvr>
                                      <p:to>
                                        <p:strVal val="true"/>
                                      </p:to>
                                    </p:set>
                                  </p:childTnLst>
                                </p:cTn>
                              </p:par>
                              <p:par>
                                <p:cTn id="113" presetID="19" presetClass="emph" presetSubtype="0" fill="hold" grpId="0" nodeType="withEffect">
                                  <p:stCondLst>
                                    <p:cond delay="0"/>
                                  </p:stCondLst>
                                  <p:childTnLst>
                                    <p:animClr clrSpc="rgb" dir="cw">
                                      <p:cBhvr override="childStyle">
                                        <p:cTn id="114" dur="500" fill="hold"/>
                                        <p:tgtEl>
                                          <p:spTgt spid="159"/>
                                        </p:tgtEl>
                                        <p:attrNameLst>
                                          <p:attrName>style.color</p:attrName>
                                        </p:attrNameLst>
                                      </p:cBhvr>
                                      <p:to>
                                        <a:schemeClr val="accent2"/>
                                      </p:to>
                                    </p:animClr>
                                    <p:animClr clrSpc="rgb" dir="cw">
                                      <p:cBhvr>
                                        <p:cTn id="115" dur="500" fill="hold"/>
                                        <p:tgtEl>
                                          <p:spTgt spid="159"/>
                                        </p:tgtEl>
                                        <p:attrNameLst>
                                          <p:attrName>fillcolor</p:attrName>
                                        </p:attrNameLst>
                                      </p:cBhvr>
                                      <p:to>
                                        <a:schemeClr val="accent2"/>
                                      </p:to>
                                    </p:animClr>
                                    <p:set>
                                      <p:cBhvr>
                                        <p:cTn id="116" dur="500" fill="hold"/>
                                        <p:tgtEl>
                                          <p:spTgt spid="159"/>
                                        </p:tgtEl>
                                        <p:attrNameLst>
                                          <p:attrName>fill.type</p:attrName>
                                        </p:attrNameLst>
                                      </p:cBhvr>
                                      <p:to>
                                        <p:strVal val="solid"/>
                                      </p:to>
                                    </p:set>
                                    <p:set>
                                      <p:cBhvr>
                                        <p:cTn id="117" dur="500" fill="hold"/>
                                        <p:tgtEl>
                                          <p:spTgt spid="159"/>
                                        </p:tgtEl>
                                        <p:attrNameLst>
                                          <p:attrName>fill.on</p:attrName>
                                        </p:attrNameLst>
                                      </p:cBhvr>
                                      <p:to>
                                        <p:strVal val="true"/>
                                      </p:to>
                                    </p:set>
                                  </p:childTnLst>
                                </p:cTn>
                              </p:par>
                              <p:par>
                                <p:cTn id="118" presetID="19" presetClass="emph" presetSubtype="0" fill="hold" grpId="0" nodeType="withEffect">
                                  <p:stCondLst>
                                    <p:cond delay="0"/>
                                  </p:stCondLst>
                                  <p:childTnLst>
                                    <p:animClr clrSpc="rgb" dir="cw">
                                      <p:cBhvr override="childStyle">
                                        <p:cTn id="119" dur="500" fill="hold"/>
                                        <p:tgtEl>
                                          <p:spTgt spid="160"/>
                                        </p:tgtEl>
                                        <p:attrNameLst>
                                          <p:attrName>style.color</p:attrName>
                                        </p:attrNameLst>
                                      </p:cBhvr>
                                      <p:to>
                                        <a:schemeClr val="accent2"/>
                                      </p:to>
                                    </p:animClr>
                                    <p:animClr clrSpc="rgb" dir="cw">
                                      <p:cBhvr>
                                        <p:cTn id="120" dur="500" fill="hold"/>
                                        <p:tgtEl>
                                          <p:spTgt spid="160"/>
                                        </p:tgtEl>
                                        <p:attrNameLst>
                                          <p:attrName>fillcolor</p:attrName>
                                        </p:attrNameLst>
                                      </p:cBhvr>
                                      <p:to>
                                        <a:schemeClr val="accent2"/>
                                      </p:to>
                                    </p:animClr>
                                    <p:set>
                                      <p:cBhvr>
                                        <p:cTn id="121" dur="500" fill="hold"/>
                                        <p:tgtEl>
                                          <p:spTgt spid="160"/>
                                        </p:tgtEl>
                                        <p:attrNameLst>
                                          <p:attrName>fill.type</p:attrName>
                                        </p:attrNameLst>
                                      </p:cBhvr>
                                      <p:to>
                                        <p:strVal val="solid"/>
                                      </p:to>
                                    </p:set>
                                    <p:set>
                                      <p:cBhvr>
                                        <p:cTn id="122" dur="500" fill="hold"/>
                                        <p:tgtEl>
                                          <p:spTgt spid="160"/>
                                        </p:tgtEl>
                                        <p:attrNameLst>
                                          <p:attrName>fill.on</p:attrName>
                                        </p:attrNameLst>
                                      </p:cBhvr>
                                      <p:to>
                                        <p:strVal val="true"/>
                                      </p:to>
                                    </p:set>
                                  </p:childTnLst>
                                </p:cTn>
                              </p:par>
                            </p:childTnLst>
                          </p:cTn>
                        </p:par>
                      </p:childTnLst>
                    </p:cTn>
                  </p:par>
                  <p:par>
                    <p:cTn id="123" fill="hold">
                      <p:stCondLst>
                        <p:cond delay="indefinite"/>
                      </p:stCondLst>
                      <p:childTnLst>
                        <p:par>
                          <p:cTn id="124" fill="hold">
                            <p:stCondLst>
                              <p:cond delay="0"/>
                            </p:stCondLst>
                            <p:childTnLst>
                              <p:par>
                                <p:cTn id="125" presetID="6" presetClass="exit" presetSubtype="32" fill="hold" grpId="1" nodeType="clickEffect">
                                  <p:stCondLst>
                                    <p:cond delay="0"/>
                                  </p:stCondLst>
                                  <p:childTnLst>
                                    <p:animEffect transition="out" filter="circle(out)">
                                      <p:cBhvr>
                                        <p:cTn id="126" dur="2000"/>
                                        <p:tgtEl>
                                          <p:spTgt spid="87"/>
                                        </p:tgtEl>
                                      </p:cBhvr>
                                    </p:animEffect>
                                    <p:set>
                                      <p:cBhvr>
                                        <p:cTn id="127" dur="1" fill="hold">
                                          <p:stCondLst>
                                            <p:cond delay="1999"/>
                                          </p:stCondLst>
                                        </p:cTn>
                                        <p:tgtEl>
                                          <p:spTgt spid="87"/>
                                        </p:tgtEl>
                                        <p:attrNameLst>
                                          <p:attrName>style.visibility</p:attrName>
                                        </p:attrNameLst>
                                      </p:cBhvr>
                                      <p:to>
                                        <p:strVal val="hidden"/>
                                      </p:to>
                                    </p:set>
                                  </p:childTnLst>
                                </p:cTn>
                              </p:par>
                              <p:par>
                                <p:cTn id="128" presetID="6" presetClass="exit" presetSubtype="32" fill="hold" grpId="1" nodeType="withEffect">
                                  <p:stCondLst>
                                    <p:cond delay="0"/>
                                  </p:stCondLst>
                                  <p:childTnLst>
                                    <p:animEffect transition="out" filter="circle(out)">
                                      <p:cBhvr>
                                        <p:cTn id="129" dur="2000"/>
                                        <p:tgtEl>
                                          <p:spTgt spid="154"/>
                                        </p:tgtEl>
                                      </p:cBhvr>
                                    </p:animEffect>
                                    <p:set>
                                      <p:cBhvr>
                                        <p:cTn id="130" dur="1" fill="hold">
                                          <p:stCondLst>
                                            <p:cond delay="1999"/>
                                          </p:stCondLst>
                                        </p:cTn>
                                        <p:tgtEl>
                                          <p:spTgt spid="154"/>
                                        </p:tgtEl>
                                        <p:attrNameLst>
                                          <p:attrName>style.visibility</p:attrName>
                                        </p:attrNameLst>
                                      </p:cBhvr>
                                      <p:to>
                                        <p:strVal val="hidden"/>
                                      </p:to>
                                    </p:set>
                                  </p:childTnLst>
                                </p:cTn>
                              </p:par>
                              <p:par>
                                <p:cTn id="131" presetID="6" presetClass="exit" presetSubtype="32" fill="hold" grpId="1" nodeType="withEffect">
                                  <p:stCondLst>
                                    <p:cond delay="0"/>
                                  </p:stCondLst>
                                  <p:childTnLst>
                                    <p:animEffect transition="out" filter="circle(out)">
                                      <p:cBhvr>
                                        <p:cTn id="132" dur="2000"/>
                                        <p:tgtEl>
                                          <p:spTgt spid="155"/>
                                        </p:tgtEl>
                                      </p:cBhvr>
                                    </p:animEffect>
                                    <p:set>
                                      <p:cBhvr>
                                        <p:cTn id="133" dur="1" fill="hold">
                                          <p:stCondLst>
                                            <p:cond delay="1999"/>
                                          </p:stCondLst>
                                        </p:cTn>
                                        <p:tgtEl>
                                          <p:spTgt spid="155"/>
                                        </p:tgtEl>
                                        <p:attrNameLst>
                                          <p:attrName>style.visibility</p:attrName>
                                        </p:attrNameLst>
                                      </p:cBhvr>
                                      <p:to>
                                        <p:strVal val="hidden"/>
                                      </p:to>
                                    </p:set>
                                  </p:childTnLst>
                                </p:cTn>
                              </p:par>
                              <p:par>
                                <p:cTn id="134" presetID="6" presetClass="exit" presetSubtype="32" fill="hold" grpId="1" nodeType="withEffect">
                                  <p:stCondLst>
                                    <p:cond delay="0"/>
                                  </p:stCondLst>
                                  <p:childTnLst>
                                    <p:animEffect transition="out" filter="circle(out)">
                                      <p:cBhvr>
                                        <p:cTn id="135" dur="2000"/>
                                        <p:tgtEl>
                                          <p:spTgt spid="156"/>
                                        </p:tgtEl>
                                      </p:cBhvr>
                                    </p:animEffect>
                                    <p:set>
                                      <p:cBhvr>
                                        <p:cTn id="136" dur="1" fill="hold">
                                          <p:stCondLst>
                                            <p:cond delay="1999"/>
                                          </p:stCondLst>
                                        </p:cTn>
                                        <p:tgtEl>
                                          <p:spTgt spid="156"/>
                                        </p:tgtEl>
                                        <p:attrNameLst>
                                          <p:attrName>style.visibility</p:attrName>
                                        </p:attrNameLst>
                                      </p:cBhvr>
                                      <p:to>
                                        <p:strVal val="hidden"/>
                                      </p:to>
                                    </p:set>
                                  </p:childTnLst>
                                </p:cTn>
                              </p:par>
                              <p:par>
                                <p:cTn id="137" presetID="6" presetClass="exit" presetSubtype="32" fill="hold" grpId="1" nodeType="withEffect">
                                  <p:stCondLst>
                                    <p:cond delay="0"/>
                                  </p:stCondLst>
                                  <p:childTnLst>
                                    <p:animEffect transition="out" filter="circle(out)">
                                      <p:cBhvr>
                                        <p:cTn id="138" dur="2000"/>
                                        <p:tgtEl>
                                          <p:spTgt spid="157"/>
                                        </p:tgtEl>
                                      </p:cBhvr>
                                    </p:animEffect>
                                    <p:set>
                                      <p:cBhvr>
                                        <p:cTn id="139" dur="1" fill="hold">
                                          <p:stCondLst>
                                            <p:cond delay="1999"/>
                                          </p:stCondLst>
                                        </p:cTn>
                                        <p:tgtEl>
                                          <p:spTgt spid="157"/>
                                        </p:tgtEl>
                                        <p:attrNameLst>
                                          <p:attrName>style.visibility</p:attrName>
                                        </p:attrNameLst>
                                      </p:cBhvr>
                                      <p:to>
                                        <p:strVal val="hidden"/>
                                      </p:to>
                                    </p:set>
                                  </p:childTnLst>
                                </p:cTn>
                              </p:par>
                              <p:par>
                                <p:cTn id="140" presetID="6" presetClass="exit" presetSubtype="32" fill="hold" grpId="1" nodeType="withEffect">
                                  <p:stCondLst>
                                    <p:cond delay="0"/>
                                  </p:stCondLst>
                                  <p:childTnLst>
                                    <p:animEffect transition="out" filter="circle(out)">
                                      <p:cBhvr>
                                        <p:cTn id="141" dur="2000"/>
                                        <p:tgtEl>
                                          <p:spTgt spid="158"/>
                                        </p:tgtEl>
                                      </p:cBhvr>
                                    </p:animEffect>
                                    <p:set>
                                      <p:cBhvr>
                                        <p:cTn id="142" dur="1" fill="hold">
                                          <p:stCondLst>
                                            <p:cond delay="1999"/>
                                          </p:stCondLst>
                                        </p:cTn>
                                        <p:tgtEl>
                                          <p:spTgt spid="158"/>
                                        </p:tgtEl>
                                        <p:attrNameLst>
                                          <p:attrName>style.visibility</p:attrName>
                                        </p:attrNameLst>
                                      </p:cBhvr>
                                      <p:to>
                                        <p:strVal val="hidden"/>
                                      </p:to>
                                    </p:set>
                                  </p:childTnLst>
                                </p:cTn>
                              </p:par>
                              <p:par>
                                <p:cTn id="143" presetID="6" presetClass="exit" presetSubtype="32" fill="hold" grpId="1" nodeType="withEffect">
                                  <p:stCondLst>
                                    <p:cond delay="0"/>
                                  </p:stCondLst>
                                  <p:childTnLst>
                                    <p:animEffect transition="out" filter="circle(out)">
                                      <p:cBhvr>
                                        <p:cTn id="144" dur="2000"/>
                                        <p:tgtEl>
                                          <p:spTgt spid="159"/>
                                        </p:tgtEl>
                                      </p:cBhvr>
                                    </p:animEffect>
                                    <p:set>
                                      <p:cBhvr>
                                        <p:cTn id="145" dur="1" fill="hold">
                                          <p:stCondLst>
                                            <p:cond delay="1999"/>
                                          </p:stCondLst>
                                        </p:cTn>
                                        <p:tgtEl>
                                          <p:spTgt spid="159"/>
                                        </p:tgtEl>
                                        <p:attrNameLst>
                                          <p:attrName>style.visibility</p:attrName>
                                        </p:attrNameLst>
                                      </p:cBhvr>
                                      <p:to>
                                        <p:strVal val="hidden"/>
                                      </p:to>
                                    </p:set>
                                  </p:childTnLst>
                                </p:cTn>
                              </p:par>
                              <p:par>
                                <p:cTn id="146" presetID="6" presetClass="exit" presetSubtype="32" fill="hold" grpId="1" nodeType="withEffect">
                                  <p:stCondLst>
                                    <p:cond delay="0"/>
                                  </p:stCondLst>
                                  <p:childTnLst>
                                    <p:animEffect transition="out" filter="circle(out)">
                                      <p:cBhvr>
                                        <p:cTn id="147" dur="2000"/>
                                        <p:tgtEl>
                                          <p:spTgt spid="160"/>
                                        </p:tgtEl>
                                      </p:cBhvr>
                                    </p:animEffect>
                                    <p:set>
                                      <p:cBhvr>
                                        <p:cTn id="148" dur="1" fill="hold">
                                          <p:stCondLst>
                                            <p:cond delay="1999"/>
                                          </p:stCondLst>
                                        </p:cTn>
                                        <p:tgtEl>
                                          <p:spTgt spid="160"/>
                                        </p:tgtEl>
                                        <p:attrNameLst>
                                          <p:attrName>style.visibility</p:attrName>
                                        </p:attrNameLst>
                                      </p:cBhvr>
                                      <p:to>
                                        <p:strVal val="hidden"/>
                                      </p:to>
                                    </p:set>
                                  </p:childTnLst>
                                </p:cTn>
                              </p:par>
                              <p:par>
                                <p:cTn id="149" presetID="6" presetClass="exit" presetSubtype="32" fill="hold" grpId="1" nodeType="withEffect">
                                  <p:stCondLst>
                                    <p:cond delay="0"/>
                                  </p:stCondLst>
                                  <p:childTnLst>
                                    <p:animEffect transition="out" filter="circle(out)">
                                      <p:cBhvr>
                                        <p:cTn id="150" dur="2000"/>
                                        <p:tgtEl>
                                          <p:spTgt spid="205"/>
                                        </p:tgtEl>
                                      </p:cBhvr>
                                    </p:animEffect>
                                    <p:set>
                                      <p:cBhvr>
                                        <p:cTn id="151" dur="1" fill="hold">
                                          <p:stCondLst>
                                            <p:cond delay="1999"/>
                                          </p:stCondLst>
                                        </p:cTn>
                                        <p:tgtEl>
                                          <p:spTgt spid="205"/>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52" restart="whenNotActive" fill="hold" evtFilter="cancelBubble" nodeType="interactiveSeq">
                <p:stCondLst>
                  <p:cond evt="onClick" delay="0">
                    <p:tgtEl>
                      <p:spTgt spid="21"/>
                    </p:tgtEl>
                  </p:cond>
                </p:stCondLst>
                <p:endSync evt="end" delay="0">
                  <p:rtn val="all"/>
                </p:endSync>
                <p:childTnLst>
                  <p:par>
                    <p:cTn id="153" fill="hold">
                      <p:stCondLst>
                        <p:cond delay="0"/>
                      </p:stCondLst>
                      <p:childTnLst>
                        <p:par>
                          <p:cTn id="154" fill="hold">
                            <p:stCondLst>
                              <p:cond delay="0"/>
                            </p:stCondLst>
                            <p:childTnLst>
                              <p:par>
                                <p:cTn id="155" presetID="6" presetClass="entr" presetSubtype="16" fill="hold" grpId="0" nodeType="clickEffect">
                                  <p:stCondLst>
                                    <p:cond delay="0"/>
                                  </p:stCondLst>
                                  <p:childTnLst>
                                    <p:set>
                                      <p:cBhvr>
                                        <p:cTn id="156" dur="1" fill="hold">
                                          <p:stCondLst>
                                            <p:cond delay="0"/>
                                          </p:stCondLst>
                                        </p:cTn>
                                        <p:tgtEl>
                                          <p:spTgt spid="206"/>
                                        </p:tgtEl>
                                        <p:attrNameLst>
                                          <p:attrName>style.visibility</p:attrName>
                                        </p:attrNameLst>
                                      </p:cBhvr>
                                      <p:to>
                                        <p:strVal val="visible"/>
                                      </p:to>
                                    </p:set>
                                    <p:animEffect transition="in" filter="circle(in)">
                                      <p:cBhvr>
                                        <p:cTn id="157" dur="2000"/>
                                        <p:tgtEl>
                                          <p:spTgt spid="206"/>
                                        </p:tgtEl>
                                      </p:cBhvr>
                                    </p:animEffect>
                                  </p:childTnLst>
                                </p:cTn>
                              </p:par>
                              <p:par>
                                <p:cTn id="158" presetID="19" presetClass="emph" presetSubtype="0" fill="hold" grpId="0" nodeType="withEffect">
                                  <p:stCondLst>
                                    <p:cond delay="0"/>
                                  </p:stCondLst>
                                  <p:childTnLst>
                                    <p:animClr clrSpc="rgb" dir="cw">
                                      <p:cBhvr override="childStyle">
                                        <p:cTn id="159" dur="500" fill="hold"/>
                                        <p:tgtEl>
                                          <p:spTgt spid="3"/>
                                        </p:tgtEl>
                                        <p:attrNameLst>
                                          <p:attrName>style.color</p:attrName>
                                        </p:attrNameLst>
                                      </p:cBhvr>
                                      <p:to>
                                        <a:schemeClr val="accent2"/>
                                      </p:to>
                                    </p:animClr>
                                    <p:animClr clrSpc="rgb" dir="cw">
                                      <p:cBhvr>
                                        <p:cTn id="160" dur="500" fill="hold"/>
                                        <p:tgtEl>
                                          <p:spTgt spid="3"/>
                                        </p:tgtEl>
                                        <p:attrNameLst>
                                          <p:attrName>fillcolor</p:attrName>
                                        </p:attrNameLst>
                                      </p:cBhvr>
                                      <p:to>
                                        <a:schemeClr val="accent2"/>
                                      </p:to>
                                    </p:animClr>
                                    <p:set>
                                      <p:cBhvr>
                                        <p:cTn id="161" dur="500" fill="hold"/>
                                        <p:tgtEl>
                                          <p:spTgt spid="3"/>
                                        </p:tgtEl>
                                        <p:attrNameLst>
                                          <p:attrName>fill.type</p:attrName>
                                        </p:attrNameLst>
                                      </p:cBhvr>
                                      <p:to>
                                        <p:strVal val="solid"/>
                                      </p:to>
                                    </p:set>
                                    <p:set>
                                      <p:cBhvr>
                                        <p:cTn id="162" dur="500" fill="hold"/>
                                        <p:tgtEl>
                                          <p:spTgt spid="3"/>
                                        </p:tgtEl>
                                        <p:attrNameLst>
                                          <p:attrName>fill.on</p:attrName>
                                        </p:attrNameLst>
                                      </p:cBhvr>
                                      <p:to>
                                        <p:strVal val="true"/>
                                      </p:to>
                                    </p:set>
                                  </p:childTnLst>
                                </p:cTn>
                              </p:par>
                              <p:par>
                                <p:cTn id="163" presetID="19" presetClass="emph" presetSubtype="0" fill="hold" grpId="0" nodeType="withEffect">
                                  <p:stCondLst>
                                    <p:cond delay="0"/>
                                  </p:stCondLst>
                                  <p:childTnLst>
                                    <p:animClr clrSpc="rgb" dir="cw">
                                      <p:cBhvr override="childStyle">
                                        <p:cTn id="164" dur="500" fill="hold"/>
                                        <p:tgtEl>
                                          <p:spTgt spid="165"/>
                                        </p:tgtEl>
                                        <p:attrNameLst>
                                          <p:attrName>style.color</p:attrName>
                                        </p:attrNameLst>
                                      </p:cBhvr>
                                      <p:to>
                                        <a:schemeClr val="accent2"/>
                                      </p:to>
                                    </p:animClr>
                                    <p:animClr clrSpc="rgb" dir="cw">
                                      <p:cBhvr>
                                        <p:cTn id="165" dur="500" fill="hold"/>
                                        <p:tgtEl>
                                          <p:spTgt spid="165"/>
                                        </p:tgtEl>
                                        <p:attrNameLst>
                                          <p:attrName>fillcolor</p:attrName>
                                        </p:attrNameLst>
                                      </p:cBhvr>
                                      <p:to>
                                        <a:schemeClr val="accent2"/>
                                      </p:to>
                                    </p:animClr>
                                    <p:set>
                                      <p:cBhvr>
                                        <p:cTn id="166" dur="500" fill="hold"/>
                                        <p:tgtEl>
                                          <p:spTgt spid="165"/>
                                        </p:tgtEl>
                                        <p:attrNameLst>
                                          <p:attrName>fill.type</p:attrName>
                                        </p:attrNameLst>
                                      </p:cBhvr>
                                      <p:to>
                                        <p:strVal val="solid"/>
                                      </p:to>
                                    </p:set>
                                    <p:set>
                                      <p:cBhvr>
                                        <p:cTn id="167" dur="500" fill="hold"/>
                                        <p:tgtEl>
                                          <p:spTgt spid="165"/>
                                        </p:tgtEl>
                                        <p:attrNameLst>
                                          <p:attrName>fill.on</p:attrName>
                                        </p:attrNameLst>
                                      </p:cBhvr>
                                      <p:to>
                                        <p:strVal val="true"/>
                                      </p:to>
                                    </p:set>
                                  </p:childTnLst>
                                </p:cTn>
                              </p:par>
                              <p:par>
                                <p:cTn id="168" presetID="19" presetClass="emph" presetSubtype="0" fill="hold" grpId="0" nodeType="withEffect">
                                  <p:stCondLst>
                                    <p:cond delay="0"/>
                                  </p:stCondLst>
                                  <p:childTnLst>
                                    <p:animClr clrSpc="rgb" dir="cw">
                                      <p:cBhvr override="childStyle">
                                        <p:cTn id="169" dur="500" fill="hold"/>
                                        <p:tgtEl>
                                          <p:spTgt spid="166"/>
                                        </p:tgtEl>
                                        <p:attrNameLst>
                                          <p:attrName>style.color</p:attrName>
                                        </p:attrNameLst>
                                      </p:cBhvr>
                                      <p:to>
                                        <a:schemeClr val="accent2"/>
                                      </p:to>
                                    </p:animClr>
                                    <p:animClr clrSpc="rgb" dir="cw">
                                      <p:cBhvr>
                                        <p:cTn id="170" dur="500" fill="hold"/>
                                        <p:tgtEl>
                                          <p:spTgt spid="166"/>
                                        </p:tgtEl>
                                        <p:attrNameLst>
                                          <p:attrName>fillcolor</p:attrName>
                                        </p:attrNameLst>
                                      </p:cBhvr>
                                      <p:to>
                                        <a:schemeClr val="accent2"/>
                                      </p:to>
                                    </p:animClr>
                                    <p:set>
                                      <p:cBhvr>
                                        <p:cTn id="171" dur="500" fill="hold"/>
                                        <p:tgtEl>
                                          <p:spTgt spid="166"/>
                                        </p:tgtEl>
                                        <p:attrNameLst>
                                          <p:attrName>fill.type</p:attrName>
                                        </p:attrNameLst>
                                      </p:cBhvr>
                                      <p:to>
                                        <p:strVal val="solid"/>
                                      </p:to>
                                    </p:set>
                                    <p:set>
                                      <p:cBhvr>
                                        <p:cTn id="172" dur="500" fill="hold"/>
                                        <p:tgtEl>
                                          <p:spTgt spid="166"/>
                                        </p:tgtEl>
                                        <p:attrNameLst>
                                          <p:attrName>fill.on</p:attrName>
                                        </p:attrNameLst>
                                      </p:cBhvr>
                                      <p:to>
                                        <p:strVal val="true"/>
                                      </p:to>
                                    </p:set>
                                  </p:childTnLst>
                                </p:cTn>
                              </p:par>
                              <p:par>
                                <p:cTn id="173" presetID="19" presetClass="emph" presetSubtype="0" fill="hold" grpId="0" nodeType="withEffect">
                                  <p:stCondLst>
                                    <p:cond delay="0"/>
                                  </p:stCondLst>
                                  <p:childTnLst>
                                    <p:animClr clrSpc="rgb" dir="cw">
                                      <p:cBhvr override="childStyle">
                                        <p:cTn id="174" dur="500" fill="hold"/>
                                        <p:tgtEl>
                                          <p:spTgt spid="167"/>
                                        </p:tgtEl>
                                        <p:attrNameLst>
                                          <p:attrName>style.color</p:attrName>
                                        </p:attrNameLst>
                                      </p:cBhvr>
                                      <p:to>
                                        <a:schemeClr val="accent2"/>
                                      </p:to>
                                    </p:animClr>
                                    <p:animClr clrSpc="rgb" dir="cw">
                                      <p:cBhvr>
                                        <p:cTn id="175" dur="500" fill="hold"/>
                                        <p:tgtEl>
                                          <p:spTgt spid="167"/>
                                        </p:tgtEl>
                                        <p:attrNameLst>
                                          <p:attrName>fillcolor</p:attrName>
                                        </p:attrNameLst>
                                      </p:cBhvr>
                                      <p:to>
                                        <a:schemeClr val="accent2"/>
                                      </p:to>
                                    </p:animClr>
                                    <p:set>
                                      <p:cBhvr>
                                        <p:cTn id="176" dur="500" fill="hold"/>
                                        <p:tgtEl>
                                          <p:spTgt spid="167"/>
                                        </p:tgtEl>
                                        <p:attrNameLst>
                                          <p:attrName>fill.type</p:attrName>
                                        </p:attrNameLst>
                                      </p:cBhvr>
                                      <p:to>
                                        <p:strVal val="solid"/>
                                      </p:to>
                                    </p:set>
                                    <p:set>
                                      <p:cBhvr>
                                        <p:cTn id="177" dur="500" fill="hold"/>
                                        <p:tgtEl>
                                          <p:spTgt spid="167"/>
                                        </p:tgtEl>
                                        <p:attrNameLst>
                                          <p:attrName>fill.on</p:attrName>
                                        </p:attrNameLst>
                                      </p:cBhvr>
                                      <p:to>
                                        <p:strVal val="true"/>
                                      </p:to>
                                    </p:set>
                                  </p:childTnLst>
                                </p:cTn>
                              </p:par>
                              <p:par>
                                <p:cTn id="178" presetID="19" presetClass="emph" presetSubtype="0" fill="hold" grpId="0" nodeType="withEffect">
                                  <p:stCondLst>
                                    <p:cond delay="0"/>
                                  </p:stCondLst>
                                  <p:childTnLst>
                                    <p:animClr clrSpc="rgb" dir="cw">
                                      <p:cBhvr override="childStyle">
                                        <p:cTn id="179" dur="500" fill="hold"/>
                                        <p:tgtEl>
                                          <p:spTgt spid="168"/>
                                        </p:tgtEl>
                                        <p:attrNameLst>
                                          <p:attrName>style.color</p:attrName>
                                        </p:attrNameLst>
                                      </p:cBhvr>
                                      <p:to>
                                        <a:schemeClr val="accent2"/>
                                      </p:to>
                                    </p:animClr>
                                    <p:animClr clrSpc="rgb" dir="cw">
                                      <p:cBhvr>
                                        <p:cTn id="180" dur="500" fill="hold"/>
                                        <p:tgtEl>
                                          <p:spTgt spid="168"/>
                                        </p:tgtEl>
                                        <p:attrNameLst>
                                          <p:attrName>fillcolor</p:attrName>
                                        </p:attrNameLst>
                                      </p:cBhvr>
                                      <p:to>
                                        <a:schemeClr val="accent2"/>
                                      </p:to>
                                    </p:animClr>
                                    <p:set>
                                      <p:cBhvr>
                                        <p:cTn id="181" dur="500" fill="hold"/>
                                        <p:tgtEl>
                                          <p:spTgt spid="168"/>
                                        </p:tgtEl>
                                        <p:attrNameLst>
                                          <p:attrName>fill.type</p:attrName>
                                        </p:attrNameLst>
                                      </p:cBhvr>
                                      <p:to>
                                        <p:strVal val="solid"/>
                                      </p:to>
                                    </p:set>
                                    <p:set>
                                      <p:cBhvr>
                                        <p:cTn id="182" dur="500" fill="hold"/>
                                        <p:tgtEl>
                                          <p:spTgt spid="168"/>
                                        </p:tgtEl>
                                        <p:attrNameLst>
                                          <p:attrName>fill.on</p:attrName>
                                        </p:attrNameLst>
                                      </p:cBhvr>
                                      <p:to>
                                        <p:strVal val="true"/>
                                      </p:to>
                                    </p:set>
                                  </p:childTnLst>
                                </p:cTn>
                              </p:par>
                              <p:par>
                                <p:cTn id="183" presetID="19" presetClass="emph" presetSubtype="0" fill="hold" grpId="0" nodeType="withEffect">
                                  <p:stCondLst>
                                    <p:cond delay="0"/>
                                  </p:stCondLst>
                                  <p:childTnLst>
                                    <p:animClr clrSpc="rgb" dir="cw">
                                      <p:cBhvr override="childStyle">
                                        <p:cTn id="184" dur="500" fill="hold"/>
                                        <p:tgtEl>
                                          <p:spTgt spid="169"/>
                                        </p:tgtEl>
                                        <p:attrNameLst>
                                          <p:attrName>style.color</p:attrName>
                                        </p:attrNameLst>
                                      </p:cBhvr>
                                      <p:to>
                                        <a:schemeClr val="accent2"/>
                                      </p:to>
                                    </p:animClr>
                                    <p:animClr clrSpc="rgb" dir="cw">
                                      <p:cBhvr>
                                        <p:cTn id="185" dur="500" fill="hold"/>
                                        <p:tgtEl>
                                          <p:spTgt spid="169"/>
                                        </p:tgtEl>
                                        <p:attrNameLst>
                                          <p:attrName>fillcolor</p:attrName>
                                        </p:attrNameLst>
                                      </p:cBhvr>
                                      <p:to>
                                        <a:schemeClr val="accent2"/>
                                      </p:to>
                                    </p:animClr>
                                    <p:set>
                                      <p:cBhvr>
                                        <p:cTn id="186" dur="500" fill="hold"/>
                                        <p:tgtEl>
                                          <p:spTgt spid="169"/>
                                        </p:tgtEl>
                                        <p:attrNameLst>
                                          <p:attrName>fill.type</p:attrName>
                                        </p:attrNameLst>
                                      </p:cBhvr>
                                      <p:to>
                                        <p:strVal val="solid"/>
                                      </p:to>
                                    </p:set>
                                    <p:set>
                                      <p:cBhvr>
                                        <p:cTn id="187" dur="500" fill="hold"/>
                                        <p:tgtEl>
                                          <p:spTgt spid="169"/>
                                        </p:tgtEl>
                                        <p:attrNameLst>
                                          <p:attrName>fill.on</p:attrName>
                                        </p:attrNameLst>
                                      </p:cBhvr>
                                      <p:to>
                                        <p:strVal val="true"/>
                                      </p:to>
                                    </p:set>
                                  </p:childTnLst>
                                </p:cTn>
                              </p:par>
                            </p:childTnLst>
                          </p:cTn>
                        </p:par>
                      </p:childTnLst>
                    </p:cTn>
                  </p:par>
                  <p:par>
                    <p:cTn id="188" fill="hold">
                      <p:stCondLst>
                        <p:cond delay="indefinite"/>
                      </p:stCondLst>
                      <p:childTnLst>
                        <p:par>
                          <p:cTn id="189" fill="hold">
                            <p:stCondLst>
                              <p:cond delay="0"/>
                            </p:stCondLst>
                            <p:childTnLst>
                              <p:par>
                                <p:cTn id="190" presetID="6" presetClass="exit" presetSubtype="32" fill="hold" grpId="1" nodeType="clickEffect">
                                  <p:stCondLst>
                                    <p:cond delay="0"/>
                                  </p:stCondLst>
                                  <p:childTnLst>
                                    <p:animEffect transition="out" filter="circle(out)">
                                      <p:cBhvr>
                                        <p:cTn id="191" dur="2000"/>
                                        <p:tgtEl>
                                          <p:spTgt spid="3"/>
                                        </p:tgtEl>
                                      </p:cBhvr>
                                    </p:animEffect>
                                    <p:set>
                                      <p:cBhvr>
                                        <p:cTn id="192" dur="1" fill="hold">
                                          <p:stCondLst>
                                            <p:cond delay="1999"/>
                                          </p:stCondLst>
                                        </p:cTn>
                                        <p:tgtEl>
                                          <p:spTgt spid="3"/>
                                        </p:tgtEl>
                                        <p:attrNameLst>
                                          <p:attrName>style.visibility</p:attrName>
                                        </p:attrNameLst>
                                      </p:cBhvr>
                                      <p:to>
                                        <p:strVal val="hidden"/>
                                      </p:to>
                                    </p:set>
                                  </p:childTnLst>
                                </p:cTn>
                              </p:par>
                              <p:par>
                                <p:cTn id="193" presetID="6" presetClass="exit" presetSubtype="32" fill="hold" grpId="1" nodeType="withEffect">
                                  <p:stCondLst>
                                    <p:cond delay="0"/>
                                  </p:stCondLst>
                                  <p:childTnLst>
                                    <p:animEffect transition="out" filter="circle(out)">
                                      <p:cBhvr>
                                        <p:cTn id="194" dur="2000"/>
                                        <p:tgtEl>
                                          <p:spTgt spid="165"/>
                                        </p:tgtEl>
                                      </p:cBhvr>
                                    </p:animEffect>
                                    <p:set>
                                      <p:cBhvr>
                                        <p:cTn id="195" dur="1" fill="hold">
                                          <p:stCondLst>
                                            <p:cond delay="1999"/>
                                          </p:stCondLst>
                                        </p:cTn>
                                        <p:tgtEl>
                                          <p:spTgt spid="165"/>
                                        </p:tgtEl>
                                        <p:attrNameLst>
                                          <p:attrName>style.visibility</p:attrName>
                                        </p:attrNameLst>
                                      </p:cBhvr>
                                      <p:to>
                                        <p:strVal val="hidden"/>
                                      </p:to>
                                    </p:set>
                                  </p:childTnLst>
                                </p:cTn>
                              </p:par>
                              <p:par>
                                <p:cTn id="196" presetID="6" presetClass="exit" presetSubtype="32" fill="hold" grpId="1" nodeType="withEffect">
                                  <p:stCondLst>
                                    <p:cond delay="0"/>
                                  </p:stCondLst>
                                  <p:childTnLst>
                                    <p:animEffect transition="out" filter="circle(out)">
                                      <p:cBhvr>
                                        <p:cTn id="197" dur="2000"/>
                                        <p:tgtEl>
                                          <p:spTgt spid="166"/>
                                        </p:tgtEl>
                                      </p:cBhvr>
                                    </p:animEffect>
                                    <p:set>
                                      <p:cBhvr>
                                        <p:cTn id="198" dur="1" fill="hold">
                                          <p:stCondLst>
                                            <p:cond delay="1999"/>
                                          </p:stCondLst>
                                        </p:cTn>
                                        <p:tgtEl>
                                          <p:spTgt spid="166"/>
                                        </p:tgtEl>
                                        <p:attrNameLst>
                                          <p:attrName>style.visibility</p:attrName>
                                        </p:attrNameLst>
                                      </p:cBhvr>
                                      <p:to>
                                        <p:strVal val="hidden"/>
                                      </p:to>
                                    </p:set>
                                  </p:childTnLst>
                                </p:cTn>
                              </p:par>
                              <p:par>
                                <p:cTn id="199" presetID="6" presetClass="exit" presetSubtype="32" fill="hold" grpId="1" nodeType="withEffect">
                                  <p:stCondLst>
                                    <p:cond delay="0"/>
                                  </p:stCondLst>
                                  <p:childTnLst>
                                    <p:animEffect transition="out" filter="circle(out)">
                                      <p:cBhvr>
                                        <p:cTn id="200" dur="2000"/>
                                        <p:tgtEl>
                                          <p:spTgt spid="167"/>
                                        </p:tgtEl>
                                      </p:cBhvr>
                                    </p:animEffect>
                                    <p:set>
                                      <p:cBhvr>
                                        <p:cTn id="201" dur="1" fill="hold">
                                          <p:stCondLst>
                                            <p:cond delay="1999"/>
                                          </p:stCondLst>
                                        </p:cTn>
                                        <p:tgtEl>
                                          <p:spTgt spid="167"/>
                                        </p:tgtEl>
                                        <p:attrNameLst>
                                          <p:attrName>style.visibility</p:attrName>
                                        </p:attrNameLst>
                                      </p:cBhvr>
                                      <p:to>
                                        <p:strVal val="hidden"/>
                                      </p:to>
                                    </p:set>
                                  </p:childTnLst>
                                </p:cTn>
                              </p:par>
                              <p:par>
                                <p:cTn id="202" presetID="6" presetClass="exit" presetSubtype="32" fill="hold" grpId="1" nodeType="withEffect">
                                  <p:stCondLst>
                                    <p:cond delay="0"/>
                                  </p:stCondLst>
                                  <p:childTnLst>
                                    <p:animEffect transition="out" filter="circle(out)">
                                      <p:cBhvr>
                                        <p:cTn id="203" dur="2000"/>
                                        <p:tgtEl>
                                          <p:spTgt spid="168"/>
                                        </p:tgtEl>
                                      </p:cBhvr>
                                    </p:animEffect>
                                    <p:set>
                                      <p:cBhvr>
                                        <p:cTn id="204" dur="1" fill="hold">
                                          <p:stCondLst>
                                            <p:cond delay="1999"/>
                                          </p:stCondLst>
                                        </p:cTn>
                                        <p:tgtEl>
                                          <p:spTgt spid="168"/>
                                        </p:tgtEl>
                                        <p:attrNameLst>
                                          <p:attrName>style.visibility</p:attrName>
                                        </p:attrNameLst>
                                      </p:cBhvr>
                                      <p:to>
                                        <p:strVal val="hidden"/>
                                      </p:to>
                                    </p:set>
                                  </p:childTnLst>
                                </p:cTn>
                              </p:par>
                              <p:par>
                                <p:cTn id="205" presetID="6" presetClass="exit" presetSubtype="32" fill="hold" grpId="1" nodeType="withEffect">
                                  <p:stCondLst>
                                    <p:cond delay="0"/>
                                  </p:stCondLst>
                                  <p:childTnLst>
                                    <p:animEffect transition="out" filter="circle(out)">
                                      <p:cBhvr>
                                        <p:cTn id="206" dur="2000"/>
                                        <p:tgtEl>
                                          <p:spTgt spid="169"/>
                                        </p:tgtEl>
                                      </p:cBhvr>
                                    </p:animEffect>
                                    <p:set>
                                      <p:cBhvr>
                                        <p:cTn id="207" dur="1" fill="hold">
                                          <p:stCondLst>
                                            <p:cond delay="1999"/>
                                          </p:stCondLst>
                                        </p:cTn>
                                        <p:tgtEl>
                                          <p:spTgt spid="169"/>
                                        </p:tgtEl>
                                        <p:attrNameLst>
                                          <p:attrName>style.visibility</p:attrName>
                                        </p:attrNameLst>
                                      </p:cBhvr>
                                      <p:to>
                                        <p:strVal val="hidden"/>
                                      </p:to>
                                    </p:set>
                                  </p:childTnLst>
                                </p:cTn>
                              </p:par>
                              <p:par>
                                <p:cTn id="208" presetID="6" presetClass="exit" presetSubtype="32" fill="hold" grpId="1" nodeType="withEffect">
                                  <p:stCondLst>
                                    <p:cond delay="0"/>
                                  </p:stCondLst>
                                  <p:childTnLst>
                                    <p:animEffect transition="out" filter="circle(out)">
                                      <p:cBhvr>
                                        <p:cTn id="209" dur="2000"/>
                                        <p:tgtEl>
                                          <p:spTgt spid="206"/>
                                        </p:tgtEl>
                                      </p:cBhvr>
                                    </p:animEffect>
                                    <p:set>
                                      <p:cBhvr>
                                        <p:cTn id="210" dur="1" fill="hold">
                                          <p:stCondLst>
                                            <p:cond delay="1999"/>
                                          </p:stCondLst>
                                        </p:cTn>
                                        <p:tgtEl>
                                          <p:spTgt spid="206"/>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11" restart="whenNotActive" fill="hold" evtFilter="cancelBubble" nodeType="interactiveSeq">
                <p:stCondLst>
                  <p:cond evt="onClick" delay="0">
                    <p:tgtEl>
                      <p:spTgt spid="22"/>
                    </p:tgtEl>
                  </p:cond>
                </p:stCondLst>
                <p:endSync evt="end" delay="0">
                  <p:rtn val="all"/>
                </p:endSync>
                <p:childTnLst>
                  <p:par>
                    <p:cTn id="212" fill="hold">
                      <p:stCondLst>
                        <p:cond delay="0"/>
                      </p:stCondLst>
                      <p:childTnLst>
                        <p:par>
                          <p:cTn id="213" fill="hold">
                            <p:stCondLst>
                              <p:cond delay="0"/>
                            </p:stCondLst>
                            <p:childTnLst>
                              <p:par>
                                <p:cTn id="214" presetID="6" presetClass="entr" presetSubtype="16" fill="hold" grpId="0" nodeType="clickEffect">
                                  <p:stCondLst>
                                    <p:cond delay="0"/>
                                  </p:stCondLst>
                                  <p:childTnLst>
                                    <p:set>
                                      <p:cBhvr>
                                        <p:cTn id="215" dur="1" fill="hold">
                                          <p:stCondLst>
                                            <p:cond delay="0"/>
                                          </p:stCondLst>
                                        </p:cTn>
                                        <p:tgtEl>
                                          <p:spTgt spid="207"/>
                                        </p:tgtEl>
                                        <p:attrNameLst>
                                          <p:attrName>style.visibility</p:attrName>
                                        </p:attrNameLst>
                                      </p:cBhvr>
                                      <p:to>
                                        <p:strVal val="visible"/>
                                      </p:to>
                                    </p:set>
                                    <p:animEffect transition="in" filter="circle(in)">
                                      <p:cBhvr>
                                        <p:cTn id="216" dur="2000"/>
                                        <p:tgtEl>
                                          <p:spTgt spid="207"/>
                                        </p:tgtEl>
                                      </p:cBhvr>
                                    </p:animEffect>
                                  </p:childTnLst>
                                </p:cTn>
                              </p:par>
                              <p:par>
                                <p:cTn id="217" presetID="19" presetClass="emph" presetSubtype="0" fill="hold" grpId="0" nodeType="withEffect">
                                  <p:stCondLst>
                                    <p:cond delay="0"/>
                                  </p:stCondLst>
                                  <p:childTnLst>
                                    <p:animClr clrSpc="rgb" dir="cw">
                                      <p:cBhvr override="childStyle">
                                        <p:cTn id="218" dur="500" fill="hold"/>
                                        <p:tgtEl>
                                          <p:spTgt spid="170"/>
                                        </p:tgtEl>
                                        <p:attrNameLst>
                                          <p:attrName>style.color</p:attrName>
                                        </p:attrNameLst>
                                      </p:cBhvr>
                                      <p:to>
                                        <a:schemeClr val="accent2"/>
                                      </p:to>
                                    </p:animClr>
                                    <p:animClr clrSpc="rgb" dir="cw">
                                      <p:cBhvr>
                                        <p:cTn id="219" dur="500" fill="hold"/>
                                        <p:tgtEl>
                                          <p:spTgt spid="170"/>
                                        </p:tgtEl>
                                        <p:attrNameLst>
                                          <p:attrName>fillcolor</p:attrName>
                                        </p:attrNameLst>
                                      </p:cBhvr>
                                      <p:to>
                                        <a:schemeClr val="accent2"/>
                                      </p:to>
                                    </p:animClr>
                                    <p:set>
                                      <p:cBhvr>
                                        <p:cTn id="220" dur="500" fill="hold"/>
                                        <p:tgtEl>
                                          <p:spTgt spid="170"/>
                                        </p:tgtEl>
                                        <p:attrNameLst>
                                          <p:attrName>fill.type</p:attrName>
                                        </p:attrNameLst>
                                      </p:cBhvr>
                                      <p:to>
                                        <p:strVal val="solid"/>
                                      </p:to>
                                    </p:set>
                                    <p:set>
                                      <p:cBhvr>
                                        <p:cTn id="221" dur="500" fill="hold"/>
                                        <p:tgtEl>
                                          <p:spTgt spid="170"/>
                                        </p:tgtEl>
                                        <p:attrNameLst>
                                          <p:attrName>fill.on</p:attrName>
                                        </p:attrNameLst>
                                      </p:cBhvr>
                                      <p:to>
                                        <p:strVal val="true"/>
                                      </p:to>
                                    </p:set>
                                  </p:childTnLst>
                                </p:cTn>
                              </p:par>
                              <p:par>
                                <p:cTn id="222" presetID="19" presetClass="emph" presetSubtype="0" fill="hold" grpId="0" nodeType="withEffect">
                                  <p:stCondLst>
                                    <p:cond delay="0"/>
                                  </p:stCondLst>
                                  <p:childTnLst>
                                    <p:animClr clrSpc="rgb" dir="cw">
                                      <p:cBhvr override="childStyle">
                                        <p:cTn id="223" dur="500" fill="hold"/>
                                        <p:tgtEl>
                                          <p:spTgt spid="171"/>
                                        </p:tgtEl>
                                        <p:attrNameLst>
                                          <p:attrName>style.color</p:attrName>
                                        </p:attrNameLst>
                                      </p:cBhvr>
                                      <p:to>
                                        <a:schemeClr val="accent2"/>
                                      </p:to>
                                    </p:animClr>
                                    <p:animClr clrSpc="rgb" dir="cw">
                                      <p:cBhvr>
                                        <p:cTn id="224" dur="500" fill="hold"/>
                                        <p:tgtEl>
                                          <p:spTgt spid="171"/>
                                        </p:tgtEl>
                                        <p:attrNameLst>
                                          <p:attrName>fillcolor</p:attrName>
                                        </p:attrNameLst>
                                      </p:cBhvr>
                                      <p:to>
                                        <a:schemeClr val="accent2"/>
                                      </p:to>
                                    </p:animClr>
                                    <p:set>
                                      <p:cBhvr>
                                        <p:cTn id="225" dur="500" fill="hold"/>
                                        <p:tgtEl>
                                          <p:spTgt spid="171"/>
                                        </p:tgtEl>
                                        <p:attrNameLst>
                                          <p:attrName>fill.type</p:attrName>
                                        </p:attrNameLst>
                                      </p:cBhvr>
                                      <p:to>
                                        <p:strVal val="solid"/>
                                      </p:to>
                                    </p:set>
                                    <p:set>
                                      <p:cBhvr>
                                        <p:cTn id="226" dur="500" fill="hold"/>
                                        <p:tgtEl>
                                          <p:spTgt spid="171"/>
                                        </p:tgtEl>
                                        <p:attrNameLst>
                                          <p:attrName>fill.on</p:attrName>
                                        </p:attrNameLst>
                                      </p:cBhvr>
                                      <p:to>
                                        <p:strVal val="true"/>
                                      </p:to>
                                    </p:set>
                                  </p:childTnLst>
                                </p:cTn>
                              </p:par>
                              <p:par>
                                <p:cTn id="227" presetID="19" presetClass="emph" presetSubtype="0" fill="hold" grpId="0" nodeType="withEffect">
                                  <p:stCondLst>
                                    <p:cond delay="0"/>
                                  </p:stCondLst>
                                  <p:childTnLst>
                                    <p:animClr clrSpc="rgb" dir="cw">
                                      <p:cBhvr override="childStyle">
                                        <p:cTn id="228" dur="500" fill="hold"/>
                                        <p:tgtEl>
                                          <p:spTgt spid="172"/>
                                        </p:tgtEl>
                                        <p:attrNameLst>
                                          <p:attrName>style.color</p:attrName>
                                        </p:attrNameLst>
                                      </p:cBhvr>
                                      <p:to>
                                        <a:schemeClr val="accent2"/>
                                      </p:to>
                                    </p:animClr>
                                    <p:animClr clrSpc="rgb" dir="cw">
                                      <p:cBhvr>
                                        <p:cTn id="229" dur="500" fill="hold"/>
                                        <p:tgtEl>
                                          <p:spTgt spid="172"/>
                                        </p:tgtEl>
                                        <p:attrNameLst>
                                          <p:attrName>fillcolor</p:attrName>
                                        </p:attrNameLst>
                                      </p:cBhvr>
                                      <p:to>
                                        <a:schemeClr val="accent2"/>
                                      </p:to>
                                    </p:animClr>
                                    <p:set>
                                      <p:cBhvr>
                                        <p:cTn id="230" dur="500" fill="hold"/>
                                        <p:tgtEl>
                                          <p:spTgt spid="172"/>
                                        </p:tgtEl>
                                        <p:attrNameLst>
                                          <p:attrName>fill.type</p:attrName>
                                        </p:attrNameLst>
                                      </p:cBhvr>
                                      <p:to>
                                        <p:strVal val="solid"/>
                                      </p:to>
                                    </p:set>
                                    <p:set>
                                      <p:cBhvr>
                                        <p:cTn id="231" dur="500" fill="hold"/>
                                        <p:tgtEl>
                                          <p:spTgt spid="172"/>
                                        </p:tgtEl>
                                        <p:attrNameLst>
                                          <p:attrName>fill.on</p:attrName>
                                        </p:attrNameLst>
                                      </p:cBhvr>
                                      <p:to>
                                        <p:strVal val="true"/>
                                      </p:to>
                                    </p:set>
                                  </p:childTnLst>
                                </p:cTn>
                              </p:par>
                              <p:par>
                                <p:cTn id="232" presetID="19" presetClass="emph" presetSubtype="0" fill="hold" grpId="0" nodeType="withEffect">
                                  <p:stCondLst>
                                    <p:cond delay="0"/>
                                  </p:stCondLst>
                                  <p:childTnLst>
                                    <p:animClr clrSpc="rgb" dir="cw">
                                      <p:cBhvr override="childStyle">
                                        <p:cTn id="233" dur="500" fill="hold"/>
                                        <p:tgtEl>
                                          <p:spTgt spid="173"/>
                                        </p:tgtEl>
                                        <p:attrNameLst>
                                          <p:attrName>style.color</p:attrName>
                                        </p:attrNameLst>
                                      </p:cBhvr>
                                      <p:to>
                                        <a:schemeClr val="accent2"/>
                                      </p:to>
                                    </p:animClr>
                                    <p:animClr clrSpc="rgb" dir="cw">
                                      <p:cBhvr>
                                        <p:cTn id="234" dur="500" fill="hold"/>
                                        <p:tgtEl>
                                          <p:spTgt spid="173"/>
                                        </p:tgtEl>
                                        <p:attrNameLst>
                                          <p:attrName>fillcolor</p:attrName>
                                        </p:attrNameLst>
                                      </p:cBhvr>
                                      <p:to>
                                        <a:schemeClr val="accent2"/>
                                      </p:to>
                                    </p:animClr>
                                    <p:set>
                                      <p:cBhvr>
                                        <p:cTn id="235" dur="500" fill="hold"/>
                                        <p:tgtEl>
                                          <p:spTgt spid="173"/>
                                        </p:tgtEl>
                                        <p:attrNameLst>
                                          <p:attrName>fill.type</p:attrName>
                                        </p:attrNameLst>
                                      </p:cBhvr>
                                      <p:to>
                                        <p:strVal val="solid"/>
                                      </p:to>
                                    </p:set>
                                    <p:set>
                                      <p:cBhvr>
                                        <p:cTn id="236" dur="500" fill="hold"/>
                                        <p:tgtEl>
                                          <p:spTgt spid="173"/>
                                        </p:tgtEl>
                                        <p:attrNameLst>
                                          <p:attrName>fill.on</p:attrName>
                                        </p:attrNameLst>
                                      </p:cBhvr>
                                      <p:to>
                                        <p:strVal val="true"/>
                                      </p:to>
                                    </p:set>
                                  </p:childTnLst>
                                </p:cTn>
                              </p:par>
                              <p:par>
                                <p:cTn id="237" presetID="19" presetClass="emph" presetSubtype="0" fill="hold" grpId="0" nodeType="withEffect">
                                  <p:stCondLst>
                                    <p:cond delay="0"/>
                                  </p:stCondLst>
                                  <p:childTnLst>
                                    <p:animClr clrSpc="rgb" dir="cw">
                                      <p:cBhvr override="childStyle">
                                        <p:cTn id="238" dur="500" fill="hold"/>
                                        <p:tgtEl>
                                          <p:spTgt spid="174"/>
                                        </p:tgtEl>
                                        <p:attrNameLst>
                                          <p:attrName>style.color</p:attrName>
                                        </p:attrNameLst>
                                      </p:cBhvr>
                                      <p:to>
                                        <a:schemeClr val="accent2"/>
                                      </p:to>
                                    </p:animClr>
                                    <p:animClr clrSpc="rgb" dir="cw">
                                      <p:cBhvr>
                                        <p:cTn id="239" dur="500" fill="hold"/>
                                        <p:tgtEl>
                                          <p:spTgt spid="174"/>
                                        </p:tgtEl>
                                        <p:attrNameLst>
                                          <p:attrName>fillcolor</p:attrName>
                                        </p:attrNameLst>
                                      </p:cBhvr>
                                      <p:to>
                                        <a:schemeClr val="accent2"/>
                                      </p:to>
                                    </p:animClr>
                                    <p:set>
                                      <p:cBhvr>
                                        <p:cTn id="240" dur="500" fill="hold"/>
                                        <p:tgtEl>
                                          <p:spTgt spid="174"/>
                                        </p:tgtEl>
                                        <p:attrNameLst>
                                          <p:attrName>fill.type</p:attrName>
                                        </p:attrNameLst>
                                      </p:cBhvr>
                                      <p:to>
                                        <p:strVal val="solid"/>
                                      </p:to>
                                    </p:set>
                                    <p:set>
                                      <p:cBhvr>
                                        <p:cTn id="241" dur="500" fill="hold"/>
                                        <p:tgtEl>
                                          <p:spTgt spid="174"/>
                                        </p:tgtEl>
                                        <p:attrNameLst>
                                          <p:attrName>fill.on</p:attrName>
                                        </p:attrNameLst>
                                      </p:cBhvr>
                                      <p:to>
                                        <p:strVal val="true"/>
                                      </p:to>
                                    </p:set>
                                  </p:childTnLst>
                                </p:cTn>
                              </p:par>
                              <p:par>
                                <p:cTn id="242" presetID="19" presetClass="emph" presetSubtype="0" fill="hold" grpId="0" nodeType="withEffect">
                                  <p:stCondLst>
                                    <p:cond delay="0"/>
                                  </p:stCondLst>
                                  <p:childTnLst>
                                    <p:animClr clrSpc="rgb" dir="cw">
                                      <p:cBhvr override="childStyle">
                                        <p:cTn id="243" dur="500" fill="hold"/>
                                        <p:tgtEl>
                                          <p:spTgt spid="175"/>
                                        </p:tgtEl>
                                        <p:attrNameLst>
                                          <p:attrName>style.color</p:attrName>
                                        </p:attrNameLst>
                                      </p:cBhvr>
                                      <p:to>
                                        <a:schemeClr val="accent2"/>
                                      </p:to>
                                    </p:animClr>
                                    <p:animClr clrSpc="rgb" dir="cw">
                                      <p:cBhvr>
                                        <p:cTn id="244" dur="500" fill="hold"/>
                                        <p:tgtEl>
                                          <p:spTgt spid="175"/>
                                        </p:tgtEl>
                                        <p:attrNameLst>
                                          <p:attrName>fillcolor</p:attrName>
                                        </p:attrNameLst>
                                      </p:cBhvr>
                                      <p:to>
                                        <a:schemeClr val="accent2"/>
                                      </p:to>
                                    </p:animClr>
                                    <p:set>
                                      <p:cBhvr>
                                        <p:cTn id="245" dur="500" fill="hold"/>
                                        <p:tgtEl>
                                          <p:spTgt spid="175"/>
                                        </p:tgtEl>
                                        <p:attrNameLst>
                                          <p:attrName>fill.type</p:attrName>
                                        </p:attrNameLst>
                                      </p:cBhvr>
                                      <p:to>
                                        <p:strVal val="solid"/>
                                      </p:to>
                                    </p:set>
                                    <p:set>
                                      <p:cBhvr>
                                        <p:cTn id="246" dur="500" fill="hold"/>
                                        <p:tgtEl>
                                          <p:spTgt spid="175"/>
                                        </p:tgtEl>
                                        <p:attrNameLst>
                                          <p:attrName>fill.on</p:attrName>
                                        </p:attrNameLst>
                                      </p:cBhvr>
                                      <p:to>
                                        <p:strVal val="true"/>
                                      </p:to>
                                    </p:set>
                                  </p:childTnLst>
                                </p:cTn>
                              </p:par>
                              <p:par>
                                <p:cTn id="247" presetID="19" presetClass="emph" presetSubtype="0" fill="hold" grpId="0" nodeType="withEffect">
                                  <p:stCondLst>
                                    <p:cond delay="0"/>
                                  </p:stCondLst>
                                  <p:childTnLst>
                                    <p:animClr clrSpc="rgb" dir="cw">
                                      <p:cBhvr override="childStyle">
                                        <p:cTn id="248" dur="500" fill="hold"/>
                                        <p:tgtEl>
                                          <p:spTgt spid="176"/>
                                        </p:tgtEl>
                                        <p:attrNameLst>
                                          <p:attrName>style.color</p:attrName>
                                        </p:attrNameLst>
                                      </p:cBhvr>
                                      <p:to>
                                        <a:schemeClr val="accent2"/>
                                      </p:to>
                                    </p:animClr>
                                    <p:animClr clrSpc="rgb" dir="cw">
                                      <p:cBhvr>
                                        <p:cTn id="249" dur="500" fill="hold"/>
                                        <p:tgtEl>
                                          <p:spTgt spid="176"/>
                                        </p:tgtEl>
                                        <p:attrNameLst>
                                          <p:attrName>fillcolor</p:attrName>
                                        </p:attrNameLst>
                                      </p:cBhvr>
                                      <p:to>
                                        <a:schemeClr val="accent2"/>
                                      </p:to>
                                    </p:animClr>
                                    <p:set>
                                      <p:cBhvr>
                                        <p:cTn id="250" dur="500" fill="hold"/>
                                        <p:tgtEl>
                                          <p:spTgt spid="176"/>
                                        </p:tgtEl>
                                        <p:attrNameLst>
                                          <p:attrName>fill.type</p:attrName>
                                        </p:attrNameLst>
                                      </p:cBhvr>
                                      <p:to>
                                        <p:strVal val="solid"/>
                                      </p:to>
                                    </p:set>
                                    <p:set>
                                      <p:cBhvr>
                                        <p:cTn id="251" dur="500" fill="hold"/>
                                        <p:tgtEl>
                                          <p:spTgt spid="176"/>
                                        </p:tgtEl>
                                        <p:attrNameLst>
                                          <p:attrName>fill.on</p:attrName>
                                        </p:attrNameLst>
                                      </p:cBhvr>
                                      <p:to>
                                        <p:strVal val="true"/>
                                      </p:to>
                                    </p:set>
                                  </p:childTnLst>
                                </p:cTn>
                              </p:par>
                              <p:par>
                                <p:cTn id="252" presetID="19" presetClass="emph" presetSubtype="0" fill="hold" grpId="0" nodeType="withEffect">
                                  <p:stCondLst>
                                    <p:cond delay="0"/>
                                  </p:stCondLst>
                                  <p:childTnLst>
                                    <p:animClr clrSpc="rgb" dir="cw">
                                      <p:cBhvr override="childStyle">
                                        <p:cTn id="253" dur="500" fill="hold"/>
                                        <p:tgtEl>
                                          <p:spTgt spid="177"/>
                                        </p:tgtEl>
                                        <p:attrNameLst>
                                          <p:attrName>style.color</p:attrName>
                                        </p:attrNameLst>
                                      </p:cBhvr>
                                      <p:to>
                                        <a:schemeClr val="accent2"/>
                                      </p:to>
                                    </p:animClr>
                                    <p:animClr clrSpc="rgb" dir="cw">
                                      <p:cBhvr>
                                        <p:cTn id="254" dur="500" fill="hold"/>
                                        <p:tgtEl>
                                          <p:spTgt spid="177"/>
                                        </p:tgtEl>
                                        <p:attrNameLst>
                                          <p:attrName>fillcolor</p:attrName>
                                        </p:attrNameLst>
                                      </p:cBhvr>
                                      <p:to>
                                        <a:schemeClr val="accent2"/>
                                      </p:to>
                                    </p:animClr>
                                    <p:set>
                                      <p:cBhvr>
                                        <p:cTn id="255" dur="500" fill="hold"/>
                                        <p:tgtEl>
                                          <p:spTgt spid="177"/>
                                        </p:tgtEl>
                                        <p:attrNameLst>
                                          <p:attrName>fill.type</p:attrName>
                                        </p:attrNameLst>
                                      </p:cBhvr>
                                      <p:to>
                                        <p:strVal val="solid"/>
                                      </p:to>
                                    </p:set>
                                    <p:set>
                                      <p:cBhvr>
                                        <p:cTn id="256" dur="500" fill="hold"/>
                                        <p:tgtEl>
                                          <p:spTgt spid="177"/>
                                        </p:tgtEl>
                                        <p:attrNameLst>
                                          <p:attrName>fill.on</p:attrName>
                                        </p:attrNameLst>
                                      </p:cBhvr>
                                      <p:to>
                                        <p:strVal val="true"/>
                                      </p:to>
                                    </p:set>
                                  </p:childTnLst>
                                </p:cTn>
                              </p:par>
                              <p:par>
                                <p:cTn id="257" presetID="19" presetClass="emph" presetSubtype="0" fill="hold" grpId="0" nodeType="withEffect">
                                  <p:stCondLst>
                                    <p:cond delay="0"/>
                                  </p:stCondLst>
                                  <p:childTnLst>
                                    <p:animClr clrSpc="rgb" dir="cw">
                                      <p:cBhvr override="childStyle">
                                        <p:cTn id="258" dur="500" fill="hold"/>
                                        <p:tgtEl>
                                          <p:spTgt spid="178"/>
                                        </p:tgtEl>
                                        <p:attrNameLst>
                                          <p:attrName>style.color</p:attrName>
                                        </p:attrNameLst>
                                      </p:cBhvr>
                                      <p:to>
                                        <a:schemeClr val="accent2"/>
                                      </p:to>
                                    </p:animClr>
                                    <p:animClr clrSpc="rgb" dir="cw">
                                      <p:cBhvr>
                                        <p:cTn id="259" dur="500" fill="hold"/>
                                        <p:tgtEl>
                                          <p:spTgt spid="178"/>
                                        </p:tgtEl>
                                        <p:attrNameLst>
                                          <p:attrName>fillcolor</p:attrName>
                                        </p:attrNameLst>
                                      </p:cBhvr>
                                      <p:to>
                                        <a:schemeClr val="accent2"/>
                                      </p:to>
                                    </p:animClr>
                                    <p:set>
                                      <p:cBhvr>
                                        <p:cTn id="260" dur="500" fill="hold"/>
                                        <p:tgtEl>
                                          <p:spTgt spid="178"/>
                                        </p:tgtEl>
                                        <p:attrNameLst>
                                          <p:attrName>fill.type</p:attrName>
                                        </p:attrNameLst>
                                      </p:cBhvr>
                                      <p:to>
                                        <p:strVal val="solid"/>
                                      </p:to>
                                    </p:set>
                                    <p:set>
                                      <p:cBhvr>
                                        <p:cTn id="261" dur="500" fill="hold"/>
                                        <p:tgtEl>
                                          <p:spTgt spid="178"/>
                                        </p:tgtEl>
                                        <p:attrNameLst>
                                          <p:attrName>fill.on</p:attrName>
                                        </p:attrNameLst>
                                      </p:cBhvr>
                                      <p:to>
                                        <p:strVal val="true"/>
                                      </p:to>
                                    </p:set>
                                  </p:childTnLst>
                                </p:cTn>
                              </p:par>
                              <p:par>
                                <p:cTn id="262" presetID="19" presetClass="emph" presetSubtype="0" fill="hold" grpId="0" nodeType="withEffect">
                                  <p:stCondLst>
                                    <p:cond delay="0"/>
                                  </p:stCondLst>
                                  <p:childTnLst>
                                    <p:animClr clrSpc="rgb" dir="cw">
                                      <p:cBhvr override="childStyle">
                                        <p:cTn id="263" dur="500" fill="hold"/>
                                        <p:tgtEl>
                                          <p:spTgt spid="179"/>
                                        </p:tgtEl>
                                        <p:attrNameLst>
                                          <p:attrName>style.color</p:attrName>
                                        </p:attrNameLst>
                                      </p:cBhvr>
                                      <p:to>
                                        <a:schemeClr val="accent2"/>
                                      </p:to>
                                    </p:animClr>
                                    <p:animClr clrSpc="rgb" dir="cw">
                                      <p:cBhvr>
                                        <p:cTn id="264" dur="500" fill="hold"/>
                                        <p:tgtEl>
                                          <p:spTgt spid="179"/>
                                        </p:tgtEl>
                                        <p:attrNameLst>
                                          <p:attrName>fillcolor</p:attrName>
                                        </p:attrNameLst>
                                      </p:cBhvr>
                                      <p:to>
                                        <a:schemeClr val="accent2"/>
                                      </p:to>
                                    </p:animClr>
                                    <p:set>
                                      <p:cBhvr>
                                        <p:cTn id="265" dur="500" fill="hold"/>
                                        <p:tgtEl>
                                          <p:spTgt spid="179"/>
                                        </p:tgtEl>
                                        <p:attrNameLst>
                                          <p:attrName>fill.type</p:attrName>
                                        </p:attrNameLst>
                                      </p:cBhvr>
                                      <p:to>
                                        <p:strVal val="solid"/>
                                      </p:to>
                                    </p:set>
                                    <p:set>
                                      <p:cBhvr>
                                        <p:cTn id="266" dur="500" fill="hold"/>
                                        <p:tgtEl>
                                          <p:spTgt spid="179"/>
                                        </p:tgtEl>
                                        <p:attrNameLst>
                                          <p:attrName>fill.on</p:attrName>
                                        </p:attrNameLst>
                                      </p:cBhvr>
                                      <p:to>
                                        <p:strVal val="true"/>
                                      </p:to>
                                    </p:set>
                                  </p:childTnLst>
                                </p:cTn>
                              </p:par>
                            </p:childTnLst>
                          </p:cTn>
                        </p:par>
                      </p:childTnLst>
                    </p:cTn>
                  </p:par>
                  <p:par>
                    <p:cTn id="267" fill="hold">
                      <p:stCondLst>
                        <p:cond delay="indefinite"/>
                      </p:stCondLst>
                      <p:childTnLst>
                        <p:par>
                          <p:cTn id="268" fill="hold">
                            <p:stCondLst>
                              <p:cond delay="0"/>
                            </p:stCondLst>
                            <p:childTnLst>
                              <p:par>
                                <p:cTn id="269" presetID="6" presetClass="exit" presetSubtype="32" fill="hold" grpId="1" nodeType="clickEffect">
                                  <p:stCondLst>
                                    <p:cond delay="0"/>
                                  </p:stCondLst>
                                  <p:childTnLst>
                                    <p:animEffect transition="out" filter="circle(out)">
                                      <p:cBhvr>
                                        <p:cTn id="270" dur="2000"/>
                                        <p:tgtEl>
                                          <p:spTgt spid="170"/>
                                        </p:tgtEl>
                                      </p:cBhvr>
                                    </p:animEffect>
                                    <p:set>
                                      <p:cBhvr>
                                        <p:cTn id="271" dur="1" fill="hold">
                                          <p:stCondLst>
                                            <p:cond delay="1999"/>
                                          </p:stCondLst>
                                        </p:cTn>
                                        <p:tgtEl>
                                          <p:spTgt spid="170"/>
                                        </p:tgtEl>
                                        <p:attrNameLst>
                                          <p:attrName>style.visibility</p:attrName>
                                        </p:attrNameLst>
                                      </p:cBhvr>
                                      <p:to>
                                        <p:strVal val="hidden"/>
                                      </p:to>
                                    </p:set>
                                  </p:childTnLst>
                                </p:cTn>
                              </p:par>
                              <p:par>
                                <p:cTn id="272" presetID="6" presetClass="exit" presetSubtype="32" fill="hold" grpId="1" nodeType="withEffect">
                                  <p:stCondLst>
                                    <p:cond delay="0"/>
                                  </p:stCondLst>
                                  <p:childTnLst>
                                    <p:animEffect transition="out" filter="circle(out)">
                                      <p:cBhvr>
                                        <p:cTn id="273" dur="2000"/>
                                        <p:tgtEl>
                                          <p:spTgt spid="171"/>
                                        </p:tgtEl>
                                      </p:cBhvr>
                                    </p:animEffect>
                                    <p:set>
                                      <p:cBhvr>
                                        <p:cTn id="274" dur="1" fill="hold">
                                          <p:stCondLst>
                                            <p:cond delay="1999"/>
                                          </p:stCondLst>
                                        </p:cTn>
                                        <p:tgtEl>
                                          <p:spTgt spid="171"/>
                                        </p:tgtEl>
                                        <p:attrNameLst>
                                          <p:attrName>style.visibility</p:attrName>
                                        </p:attrNameLst>
                                      </p:cBhvr>
                                      <p:to>
                                        <p:strVal val="hidden"/>
                                      </p:to>
                                    </p:set>
                                  </p:childTnLst>
                                </p:cTn>
                              </p:par>
                              <p:par>
                                <p:cTn id="275" presetID="6" presetClass="exit" presetSubtype="32" fill="hold" grpId="1" nodeType="withEffect">
                                  <p:stCondLst>
                                    <p:cond delay="0"/>
                                  </p:stCondLst>
                                  <p:childTnLst>
                                    <p:animEffect transition="out" filter="circle(out)">
                                      <p:cBhvr>
                                        <p:cTn id="276" dur="2000"/>
                                        <p:tgtEl>
                                          <p:spTgt spid="172"/>
                                        </p:tgtEl>
                                      </p:cBhvr>
                                    </p:animEffect>
                                    <p:set>
                                      <p:cBhvr>
                                        <p:cTn id="277" dur="1" fill="hold">
                                          <p:stCondLst>
                                            <p:cond delay="1999"/>
                                          </p:stCondLst>
                                        </p:cTn>
                                        <p:tgtEl>
                                          <p:spTgt spid="172"/>
                                        </p:tgtEl>
                                        <p:attrNameLst>
                                          <p:attrName>style.visibility</p:attrName>
                                        </p:attrNameLst>
                                      </p:cBhvr>
                                      <p:to>
                                        <p:strVal val="hidden"/>
                                      </p:to>
                                    </p:set>
                                  </p:childTnLst>
                                </p:cTn>
                              </p:par>
                              <p:par>
                                <p:cTn id="278" presetID="6" presetClass="exit" presetSubtype="32" fill="hold" grpId="1" nodeType="withEffect">
                                  <p:stCondLst>
                                    <p:cond delay="0"/>
                                  </p:stCondLst>
                                  <p:childTnLst>
                                    <p:animEffect transition="out" filter="circle(out)">
                                      <p:cBhvr>
                                        <p:cTn id="279" dur="2000"/>
                                        <p:tgtEl>
                                          <p:spTgt spid="173"/>
                                        </p:tgtEl>
                                      </p:cBhvr>
                                    </p:animEffect>
                                    <p:set>
                                      <p:cBhvr>
                                        <p:cTn id="280" dur="1" fill="hold">
                                          <p:stCondLst>
                                            <p:cond delay="1999"/>
                                          </p:stCondLst>
                                        </p:cTn>
                                        <p:tgtEl>
                                          <p:spTgt spid="173"/>
                                        </p:tgtEl>
                                        <p:attrNameLst>
                                          <p:attrName>style.visibility</p:attrName>
                                        </p:attrNameLst>
                                      </p:cBhvr>
                                      <p:to>
                                        <p:strVal val="hidden"/>
                                      </p:to>
                                    </p:set>
                                  </p:childTnLst>
                                </p:cTn>
                              </p:par>
                              <p:par>
                                <p:cTn id="281" presetID="6" presetClass="exit" presetSubtype="32" fill="hold" grpId="1" nodeType="withEffect">
                                  <p:stCondLst>
                                    <p:cond delay="0"/>
                                  </p:stCondLst>
                                  <p:childTnLst>
                                    <p:animEffect transition="out" filter="circle(out)">
                                      <p:cBhvr>
                                        <p:cTn id="282" dur="2000"/>
                                        <p:tgtEl>
                                          <p:spTgt spid="174"/>
                                        </p:tgtEl>
                                      </p:cBhvr>
                                    </p:animEffect>
                                    <p:set>
                                      <p:cBhvr>
                                        <p:cTn id="283" dur="1" fill="hold">
                                          <p:stCondLst>
                                            <p:cond delay="1999"/>
                                          </p:stCondLst>
                                        </p:cTn>
                                        <p:tgtEl>
                                          <p:spTgt spid="174"/>
                                        </p:tgtEl>
                                        <p:attrNameLst>
                                          <p:attrName>style.visibility</p:attrName>
                                        </p:attrNameLst>
                                      </p:cBhvr>
                                      <p:to>
                                        <p:strVal val="hidden"/>
                                      </p:to>
                                    </p:set>
                                  </p:childTnLst>
                                </p:cTn>
                              </p:par>
                              <p:par>
                                <p:cTn id="284" presetID="6" presetClass="exit" presetSubtype="32" fill="hold" grpId="1" nodeType="withEffect">
                                  <p:stCondLst>
                                    <p:cond delay="0"/>
                                  </p:stCondLst>
                                  <p:childTnLst>
                                    <p:animEffect transition="out" filter="circle(out)">
                                      <p:cBhvr>
                                        <p:cTn id="285" dur="2000"/>
                                        <p:tgtEl>
                                          <p:spTgt spid="175"/>
                                        </p:tgtEl>
                                      </p:cBhvr>
                                    </p:animEffect>
                                    <p:set>
                                      <p:cBhvr>
                                        <p:cTn id="286" dur="1" fill="hold">
                                          <p:stCondLst>
                                            <p:cond delay="1999"/>
                                          </p:stCondLst>
                                        </p:cTn>
                                        <p:tgtEl>
                                          <p:spTgt spid="175"/>
                                        </p:tgtEl>
                                        <p:attrNameLst>
                                          <p:attrName>style.visibility</p:attrName>
                                        </p:attrNameLst>
                                      </p:cBhvr>
                                      <p:to>
                                        <p:strVal val="hidden"/>
                                      </p:to>
                                    </p:set>
                                  </p:childTnLst>
                                </p:cTn>
                              </p:par>
                              <p:par>
                                <p:cTn id="287" presetID="6" presetClass="exit" presetSubtype="32" fill="hold" grpId="1" nodeType="withEffect">
                                  <p:stCondLst>
                                    <p:cond delay="0"/>
                                  </p:stCondLst>
                                  <p:childTnLst>
                                    <p:animEffect transition="out" filter="circle(out)">
                                      <p:cBhvr>
                                        <p:cTn id="288" dur="2000"/>
                                        <p:tgtEl>
                                          <p:spTgt spid="176"/>
                                        </p:tgtEl>
                                      </p:cBhvr>
                                    </p:animEffect>
                                    <p:set>
                                      <p:cBhvr>
                                        <p:cTn id="289" dur="1" fill="hold">
                                          <p:stCondLst>
                                            <p:cond delay="1999"/>
                                          </p:stCondLst>
                                        </p:cTn>
                                        <p:tgtEl>
                                          <p:spTgt spid="176"/>
                                        </p:tgtEl>
                                        <p:attrNameLst>
                                          <p:attrName>style.visibility</p:attrName>
                                        </p:attrNameLst>
                                      </p:cBhvr>
                                      <p:to>
                                        <p:strVal val="hidden"/>
                                      </p:to>
                                    </p:set>
                                  </p:childTnLst>
                                </p:cTn>
                              </p:par>
                              <p:par>
                                <p:cTn id="290" presetID="6" presetClass="exit" presetSubtype="32" fill="hold" grpId="1" nodeType="withEffect">
                                  <p:stCondLst>
                                    <p:cond delay="0"/>
                                  </p:stCondLst>
                                  <p:childTnLst>
                                    <p:animEffect transition="out" filter="circle(out)">
                                      <p:cBhvr>
                                        <p:cTn id="291" dur="2000"/>
                                        <p:tgtEl>
                                          <p:spTgt spid="177"/>
                                        </p:tgtEl>
                                      </p:cBhvr>
                                    </p:animEffect>
                                    <p:set>
                                      <p:cBhvr>
                                        <p:cTn id="292" dur="1" fill="hold">
                                          <p:stCondLst>
                                            <p:cond delay="1999"/>
                                          </p:stCondLst>
                                        </p:cTn>
                                        <p:tgtEl>
                                          <p:spTgt spid="177"/>
                                        </p:tgtEl>
                                        <p:attrNameLst>
                                          <p:attrName>style.visibility</p:attrName>
                                        </p:attrNameLst>
                                      </p:cBhvr>
                                      <p:to>
                                        <p:strVal val="hidden"/>
                                      </p:to>
                                    </p:set>
                                  </p:childTnLst>
                                </p:cTn>
                              </p:par>
                              <p:par>
                                <p:cTn id="293" presetID="6" presetClass="exit" presetSubtype="32" fill="hold" grpId="1" nodeType="withEffect">
                                  <p:stCondLst>
                                    <p:cond delay="0"/>
                                  </p:stCondLst>
                                  <p:childTnLst>
                                    <p:animEffect transition="out" filter="circle(out)">
                                      <p:cBhvr>
                                        <p:cTn id="294" dur="2000"/>
                                        <p:tgtEl>
                                          <p:spTgt spid="178"/>
                                        </p:tgtEl>
                                      </p:cBhvr>
                                    </p:animEffect>
                                    <p:set>
                                      <p:cBhvr>
                                        <p:cTn id="295" dur="1" fill="hold">
                                          <p:stCondLst>
                                            <p:cond delay="1999"/>
                                          </p:stCondLst>
                                        </p:cTn>
                                        <p:tgtEl>
                                          <p:spTgt spid="178"/>
                                        </p:tgtEl>
                                        <p:attrNameLst>
                                          <p:attrName>style.visibility</p:attrName>
                                        </p:attrNameLst>
                                      </p:cBhvr>
                                      <p:to>
                                        <p:strVal val="hidden"/>
                                      </p:to>
                                    </p:set>
                                  </p:childTnLst>
                                </p:cTn>
                              </p:par>
                              <p:par>
                                <p:cTn id="296" presetID="6" presetClass="exit" presetSubtype="32" fill="hold" grpId="1" nodeType="withEffect">
                                  <p:stCondLst>
                                    <p:cond delay="0"/>
                                  </p:stCondLst>
                                  <p:childTnLst>
                                    <p:animEffect transition="out" filter="circle(out)">
                                      <p:cBhvr>
                                        <p:cTn id="297" dur="2000"/>
                                        <p:tgtEl>
                                          <p:spTgt spid="179"/>
                                        </p:tgtEl>
                                      </p:cBhvr>
                                    </p:animEffect>
                                    <p:set>
                                      <p:cBhvr>
                                        <p:cTn id="298" dur="1" fill="hold">
                                          <p:stCondLst>
                                            <p:cond delay="1999"/>
                                          </p:stCondLst>
                                        </p:cTn>
                                        <p:tgtEl>
                                          <p:spTgt spid="179"/>
                                        </p:tgtEl>
                                        <p:attrNameLst>
                                          <p:attrName>style.visibility</p:attrName>
                                        </p:attrNameLst>
                                      </p:cBhvr>
                                      <p:to>
                                        <p:strVal val="hidden"/>
                                      </p:to>
                                    </p:set>
                                  </p:childTnLst>
                                </p:cTn>
                              </p:par>
                              <p:par>
                                <p:cTn id="299" presetID="6" presetClass="exit" presetSubtype="32" fill="hold" grpId="1" nodeType="withEffect">
                                  <p:stCondLst>
                                    <p:cond delay="0"/>
                                  </p:stCondLst>
                                  <p:childTnLst>
                                    <p:animEffect transition="out" filter="circle(out)">
                                      <p:cBhvr>
                                        <p:cTn id="300" dur="2000"/>
                                        <p:tgtEl>
                                          <p:spTgt spid="207"/>
                                        </p:tgtEl>
                                      </p:cBhvr>
                                    </p:animEffect>
                                    <p:set>
                                      <p:cBhvr>
                                        <p:cTn id="301" dur="1" fill="hold">
                                          <p:stCondLst>
                                            <p:cond delay="1999"/>
                                          </p:stCondLst>
                                        </p:cTn>
                                        <p:tgtEl>
                                          <p:spTgt spid="20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02" restart="whenNotActive" fill="hold" evtFilter="cancelBubble" nodeType="interactiveSeq">
                <p:stCondLst>
                  <p:cond evt="onClick" delay="0">
                    <p:tgtEl>
                      <p:spTgt spid="23"/>
                    </p:tgtEl>
                  </p:cond>
                </p:stCondLst>
                <p:endSync evt="end" delay="0">
                  <p:rtn val="all"/>
                </p:endSync>
                <p:childTnLst>
                  <p:par>
                    <p:cTn id="303" fill="hold">
                      <p:stCondLst>
                        <p:cond delay="0"/>
                      </p:stCondLst>
                      <p:childTnLst>
                        <p:par>
                          <p:cTn id="304" fill="hold">
                            <p:stCondLst>
                              <p:cond delay="0"/>
                            </p:stCondLst>
                            <p:childTnLst>
                              <p:par>
                                <p:cTn id="305" presetID="6" presetClass="entr" presetSubtype="16" fill="hold" grpId="0" nodeType="clickEffect">
                                  <p:stCondLst>
                                    <p:cond delay="0"/>
                                  </p:stCondLst>
                                  <p:childTnLst>
                                    <p:set>
                                      <p:cBhvr>
                                        <p:cTn id="306" dur="1" fill="hold">
                                          <p:stCondLst>
                                            <p:cond delay="0"/>
                                          </p:stCondLst>
                                        </p:cTn>
                                        <p:tgtEl>
                                          <p:spTgt spid="208"/>
                                        </p:tgtEl>
                                        <p:attrNameLst>
                                          <p:attrName>style.visibility</p:attrName>
                                        </p:attrNameLst>
                                      </p:cBhvr>
                                      <p:to>
                                        <p:strVal val="visible"/>
                                      </p:to>
                                    </p:set>
                                    <p:animEffect transition="in" filter="circle(in)">
                                      <p:cBhvr>
                                        <p:cTn id="307" dur="2000"/>
                                        <p:tgtEl>
                                          <p:spTgt spid="208"/>
                                        </p:tgtEl>
                                      </p:cBhvr>
                                    </p:animEffect>
                                  </p:childTnLst>
                                </p:cTn>
                              </p:par>
                              <p:par>
                                <p:cTn id="308" presetID="19" presetClass="emph" presetSubtype="0" fill="hold" grpId="0" nodeType="withEffect">
                                  <p:stCondLst>
                                    <p:cond delay="0"/>
                                  </p:stCondLst>
                                  <p:childTnLst>
                                    <p:animClr clrSpc="rgb" dir="cw">
                                      <p:cBhvr override="childStyle">
                                        <p:cTn id="309" dur="500" fill="hold"/>
                                        <p:tgtEl>
                                          <p:spTgt spid="180"/>
                                        </p:tgtEl>
                                        <p:attrNameLst>
                                          <p:attrName>style.color</p:attrName>
                                        </p:attrNameLst>
                                      </p:cBhvr>
                                      <p:to>
                                        <a:schemeClr val="accent2"/>
                                      </p:to>
                                    </p:animClr>
                                    <p:animClr clrSpc="rgb" dir="cw">
                                      <p:cBhvr>
                                        <p:cTn id="310" dur="500" fill="hold"/>
                                        <p:tgtEl>
                                          <p:spTgt spid="180"/>
                                        </p:tgtEl>
                                        <p:attrNameLst>
                                          <p:attrName>fillcolor</p:attrName>
                                        </p:attrNameLst>
                                      </p:cBhvr>
                                      <p:to>
                                        <a:schemeClr val="accent2"/>
                                      </p:to>
                                    </p:animClr>
                                    <p:set>
                                      <p:cBhvr>
                                        <p:cTn id="311" dur="500" fill="hold"/>
                                        <p:tgtEl>
                                          <p:spTgt spid="180"/>
                                        </p:tgtEl>
                                        <p:attrNameLst>
                                          <p:attrName>fill.type</p:attrName>
                                        </p:attrNameLst>
                                      </p:cBhvr>
                                      <p:to>
                                        <p:strVal val="solid"/>
                                      </p:to>
                                    </p:set>
                                    <p:set>
                                      <p:cBhvr>
                                        <p:cTn id="312" dur="500" fill="hold"/>
                                        <p:tgtEl>
                                          <p:spTgt spid="180"/>
                                        </p:tgtEl>
                                        <p:attrNameLst>
                                          <p:attrName>fill.on</p:attrName>
                                        </p:attrNameLst>
                                      </p:cBhvr>
                                      <p:to>
                                        <p:strVal val="true"/>
                                      </p:to>
                                    </p:set>
                                  </p:childTnLst>
                                </p:cTn>
                              </p:par>
                              <p:par>
                                <p:cTn id="313" presetID="19" presetClass="emph" presetSubtype="0" fill="hold" grpId="0" nodeType="withEffect">
                                  <p:stCondLst>
                                    <p:cond delay="0"/>
                                  </p:stCondLst>
                                  <p:childTnLst>
                                    <p:animClr clrSpc="rgb" dir="cw">
                                      <p:cBhvr override="childStyle">
                                        <p:cTn id="314" dur="500" fill="hold"/>
                                        <p:tgtEl>
                                          <p:spTgt spid="181"/>
                                        </p:tgtEl>
                                        <p:attrNameLst>
                                          <p:attrName>style.color</p:attrName>
                                        </p:attrNameLst>
                                      </p:cBhvr>
                                      <p:to>
                                        <a:schemeClr val="accent2"/>
                                      </p:to>
                                    </p:animClr>
                                    <p:animClr clrSpc="rgb" dir="cw">
                                      <p:cBhvr>
                                        <p:cTn id="315" dur="500" fill="hold"/>
                                        <p:tgtEl>
                                          <p:spTgt spid="181"/>
                                        </p:tgtEl>
                                        <p:attrNameLst>
                                          <p:attrName>fillcolor</p:attrName>
                                        </p:attrNameLst>
                                      </p:cBhvr>
                                      <p:to>
                                        <a:schemeClr val="accent2"/>
                                      </p:to>
                                    </p:animClr>
                                    <p:set>
                                      <p:cBhvr>
                                        <p:cTn id="316" dur="500" fill="hold"/>
                                        <p:tgtEl>
                                          <p:spTgt spid="181"/>
                                        </p:tgtEl>
                                        <p:attrNameLst>
                                          <p:attrName>fill.type</p:attrName>
                                        </p:attrNameLst>
                                      </p:cBhvr>
                                      <p:to>
                                        <p:strVal val="solid"/>
                                      </p:to>
                                    </p:set>
                                    <p:set>
                                      <p:cBhvr>
                                        <p:cTn id="317" dur="500" fill="hold"/>
                                        <p:tgtEl>
                                          <p:spTgt spid="181"/>
                                        </p:tgtEl>
                                        <p:attrNameLst>
                                          <p:attrName>fill.on</p:attrName>
                                        </p:attrNameLst>
                                      </p:cBhvr>
                                      <p:to>
                                        <p:strVal val="true"/>
                                      </p:to>
                                    </p:set>
                                  </p:childTnLst>
                                </p:cTn>
                              </p:par>
                              <p:par>
                                <p:cTn id="318" presetID="19" presetClass="emph" presetSubtype="0" fill="hold" grpId="0" nodeType="withEffect">
                                  <p:stCondLst>
                                    <p:cond delay="0"/>
                                  </p:stCondLst>
                                  <p:childTnLst>
                                    <p:animClr clrSpc="rgb" dir="cw">
                                      <p:cBhvr override="childStyle">
                                        <p:cTn id="319" dur="500" fill="hold"/>
                                        <p:tgtEl>
                                          <p:spTgt spid="182"/>
                                        </p:tgtEl>
                                        <p:attrNameLst>
                                          <p:attrName>style.color</p:attrName>
                                        </p:attrNameLst>
                                      </p:cBhvr>
                                      <p:to>
                                        <a:schemeClr val="accent2"/>
                                      </p:to>
                                    </p:animClr>
                                    <p:animClr clrSpc="rgb" dir="cw">
                                      <p:cBhvr>
                                        <p:cTn id="320" dur="500" fill="hold"/>
                                        <p:tgtEl>
                                          <p:spTgt spid="182"/>
                                        </p:tgtEl>
                                        <p:attrNameLst>
                                          <p:attrName>fillcolor</p:attrName>
                                        </p:attrNameLst>
                                      </p:cBhvr>
                                      <p:to>
                                        <a:schemeClr val="accent2"/>
                                      </p:to>
                                    </p:animClr>
                                    <p:set>
                                      <p:cBhvr>
                                        <p:cTn id="321" dur="500" fill="hold"/>
                                        <p:tgtEl>
                                          <p:spTgt spid="182"/>
                                        </p:tgtEl>
                                        <p:attrNameLst>
                                          <p:attrName>fill.type</p:attrName>
                                        </p:attrNameLst>
                                      </p:cBhvr>
                                      <p:to>
                                        <p:strVal val="solid"/>
                                      </p:to>
                                    </p:set>
                                    <p:set>
                                      <p:cBhvr>
                                        <p:cTn id="322" dur="500" fill="hold"/>
                                        <p:tgtEl>
                                          <p:spTgt spid="182"/>
                                        </p:tgtEl>
                                        <p:attrNameLst>
                                          <p:attrName>fill.on</p:attrName>
                                        </p:attrNameLst>
                                      </p:cBhvr>
                                      <p:to>
                                        <p:strVal val="true"/>
                                      </p:to>
                                    </p:set>
                                  </p:childTnLst>
                                </p:cTn>
                              </p:par>
                              <p:par>
                                <p:cTn id="323" presetID="19" presetClass="emph" presetSubtype="0" fill="hold" grpId="0" nodeType="withEffect">
                                  <p:stCondLst>
                                    <p:cond delay="0"/>
                                  </p:stCondLst>
                                  <p:childTnLst>
                                    <p:animClr clrSpc="rgb" dir="cw">
                                      <p:cBhvr override="childStyle">
                                        <p:cTn id="324" dur="500" fill="hold"/>
                                        <p:tgtEl>
                                          <p:spTgt spid="183"/>
                                        </p:tgtEl>
                                        <p:attrNameLst>
                                          <p:attrName>style.color</p:attrName>
                                        </p:attrNameLst>
                                      </p:cBhvr>
                                      <p:to>
                                        <a:schemeClr val="accent2"/>
                                      </p:to>
                                    </p:animClr>
                                    <p:animClr clrSpc="rgb" dir="cw">
                                      <p:cBhvr>
                                        <p:cTn id="325" dur="500" fill="hold"/>
                                        <p:tgtEl>
                                          <p:spTgt spid="183"/>
                                        </p:tgtEl>
                                        <p:attrNameLst>
                                          <p:attrName>fillcolor</p:attrName>
                                        </p:attrNameLst>
                                      </p:cBhvr>
                                      <p:to>
                                        <a:schemeClr val="accent2"/>
                                      </p:to>
                                    </p:animClr>
                                    <p:set>
                                      <p:cBhvr>
                                        <p:cTn id="326" dur="500" fill="hold"/>
                                        <p:tgtEl>
                                          <p:spTgt spid="183"/>
                                        </p:tgtEl>
                                        <p:attrNameLst>
                                          <p:attrName>fill.type</p:attrName>
                                        </p:attrNameLst>
                                      </p:cBhvr>
                                      <p:to>
                                        <p:strVal val="solid"/>
                                      </p:to>
                                    </p:set>
                                    <p:set>
                                      <p:cBhvr>
                                        <p:cTn id="327" dur="500" fill="hold"/>
                                        <p:tgtEl>
                                          <p:spTgt spid="183"/>
                                        </p:tgtEl>
                                        <p:attrNameLst>
                                          <p:attrName>fill.on</p:attrName>
                                        </p:attrNameLst>
                                      </p:cBhvr>
                                      <p:to>
                                        <p:strVal val="true"/>
                                      </p:to>
                                    </p:set>
                                  </p:childTnLst>
                                </p:cTn>
                              </p:par>
                              <p:par>
                                <p:cTn id="328" presetID="19" presetClass="emph" presetSubtype="0" fill="hold" grpId="0" nodeType="withEffect">
                                  <p:stCondLst>
                                    <p:cond delay="0"/>
                                  </p:stCondLst>
                                  <p:childTnLst>
                                    <p:animClr clrSpc="rgb" dir="cw">
                                      <p:cBhvr override="childStyle">
                                        <p:cTn id="329" dur="500" fill="hold"/>
                                        <p:tgtEl>
                                          <p:spTgt spid="184"/>
                                        </p:tgtEl>
                                        <p:attrNameLst>
                                          <p:attrName>style.color</p:attrName>
                                        </p:attrNameLst>
                                      </p:cBhvr>
                                      <p:to>
                                        <a:schemeClr val="accent2"/>
                                      </p:to>
                                    </p:animClr>
                                    <p:animClr clrSpc="rgb" dir="cw">
                                      <p:cBhvr>
                                        <p:cTn id="330" dur="500" fill="hold"/>
                                        <p:tgtEl>
                                          <p:spTgt spid="184"/>
                                        </p:tgtEl>
                                        <p:attrNameLst>
                                          <p:attrName>fillcolor</p:attrName>
                                        </p:attrNameLst>
                                      </p:cBhvr>
                                      <p:to>
                                        <a:schemeClr val="accent2"/>
                                      </p:to>
                                    </p:animClr>
                                    <p:set>
                                      <p:cBhvr>
                                        <p:cTn id="331" dur="500" fill="hold"/>
                                        <p:tgtEl>
                                          <p:spTgt spid="184"/>
                                        </p:tgtEl>
                                        <p:attrNameLst>
                                          <p:attrName>fill.type</p:attrName>
                                        </p:attrNameLst>
                                      </p:cBhvr>
                                      <p:to>
                                        <p:strVal val="solid"/>
                                      </p:to>
                                    </p:set>
                                    <p:set>
                                      <p:cBhvr>
                                        <p:cTn id="332" dur="500" fill="hold"/>
                                        <p:tgtEl>
                                          <p:spTgt spid="184"/>
                                        </p:tgtEl>
                                        <p:attrNameLst>
                                          <p:attrName>fill.on</p:attrName>
                                        </p:attrNameLst>
                                      </p:cBhvr>
                                      <p:to>
                                        <p:strVal val="true"/>
                                      </p:to>
                                    </p:set>
                                  </p:childTnLst>
                                </p:cTn>
                              </p:par>
                              <p:par>
                                <p:cTn id="333" presetID="19" presetClass="emph" presetSubtype="0" fill="hold" grpId="0" nodeType="withEffect">
                                  <p:stCondLst>
                                    <p:cond delay="0"/>
                                  </p:stCondLst>
                                  <p:childTnLst>
                                    <p:animClr clrSpc="rgb" dir="cw">
                                      <p:cBhvr override="childStyle">
                                        <p:cTn id="334" dur="500" fill="hold"/>
                                        <p:tgtEl>
                                          <p:spTgt spid="185"/>
                                        </p:tgtEl>
                                        <p:attrNameLst>
                                          <p:attrName>style.color</p:attrName>
                                        </p:attrNameLst>
                                      </p:cBhvr>
                                      <p:to>
                                        <a:schemeClr val="accent2"/>
                                      </p:to>
                                    </p:animClr>
                                    <p:animClr clrSpc="rgb" dir="cw">
                                      <p:cBhvr>
                                        <p:cTn id="335" dur="500" fill="hold"/>
                                        <p:tgtEl>
                                          <p:spTgt spid="185"/>
                                        </p:tgtEl>
                                        <p:attrNameLst>
                                          <p:attrName>fillcolor</p:attrName>
                                        </p:attrNameLst>
                                      </p:cBhvr>
                                      <p:to>
                                        <a:schemeClr val="accent2"/>
                                      </p:to>
                                    </p:animClr>
                                    <p:set>
                                      <p:cBhvr>
                                        <p:cTn id="336" dur="500" fill="hold"/>
                                        <p:tgtEl>
                                          <p:spTgt spid="185"/>
                                        </p:tgtEl>
                                        <p:attrNameLst>
                                          <p:attrName>fill.type</p:attrName>
                                        </p:attrNameLst>
                                      </p:cBhvr>
                                      <p:to>
                                        <p:strVal val="solid"/>
                                      </p:to>
                                    </p:set>
                                    <p:set>
                                      <p:cBhvr>
                                        <p:cTn id="337" dur="500" fill="hold"/>
                                        <p:tgtEl>
                                          <p:spTgt spid="185"/>
                                        </p:tgtEl>
                                        <p:attrNameLst>
                                          <p:attrName>fill.on</p:attrName>
                                        </p:attrNameLst>
                                      </p:cBhvr>
                                      <p:to>
                                        <p:strVal val="true"/>
                                      </p:to>
                                    </p:set>
                                  </p:childTnLst>
                                </p:cTn>
                              </p:par>
                              <p:par>
                                <p:cTn id="338" presetID="19" presetClass="emph" presetSubtype="0" fill="hold" grpId="0" nodeType="withEffect">
                                  <p:stCondLst>
                                    <p:cond delay="0"/>
                                  </p:stCondLst>
                                  <p:childTnLst>
                                    <p:animClr clrSpc="rgb" dir="cw">
                                      <p:cBhvr override="childStyle">
                                        <p:cTn id="339" dur="500" fill="hold"/>
                                        <p:tgtEl>
                                          <p:spTgt spid="186"/>
                                        </p:tgtEl>
                                        <p:attrNameLst>
                                          <p:attrName>style.color</p:attrName>
                                        </p:attrNameLst>
                                      </p:cBhvr>
                                      <p:to>
                                        <a:schemeClr val="accent2"/>
                                      </p:to>
                                    </p:animClr>
                                    <p:animClr clrSpc="rgb" dir="cw">
                                      <p:cBhvr>
                                        <p:cTn id="340" dur="500" fill="hold"/>
                                        <p:tgtEl>
                                          <p:spTgt spid="186"/>
                                        </p:tgtEl>
                                        <p:attrNameLst>
                                          <p:attrName>fillcolor</p:attrName>
                                        </p:attrNameLst>
                                      </p:cBhvr>
                                      <p:to>
                                        <a:schemeClr val="accent2"/>
                                      </p:to>
                                    </p:animClr>
                                    <p:set>
                                      <p:cBhvr>
                                        <p:cTn id="341" dur="500" fill="hold"/>
                                        <p:tgtEl>
                                          <p:spTgt spid="186"/>
                                        </p:tgtEl>
                                        <p:attrNameLst>
                                          <p:attrName>fill.type</p:attrName>
                                        </p:attrNameLst>
                                      </p:cBhvr>
                                      <p:to>
                                        <p:strVal val="solid"/>
                                      </p:to>
                                    </p:set>
                                    <p:set>
                                      <p:cBhvr>
                                        <p:cTn id="342" dur="500" fill="hold"/>
                                        <p:tgtEl>
                                          <p:spTgt spid="186"/>
                                        </p:tgtEl>
                                        <p:attrNameLst>
                                          <p:attrName>fill.on</p:attrName>
                                        </p:attrNameLst>
                                      </p:cBhvr>
                                      <p:to>
                                        <p:strVal val="true"/>
                                      </p:to>
                                    </p:set>
                                  </p:childTnLst>
                                </p:cTn>
                              </p:par>
                            </p:childTnLst>
                          </p:cTn>
                        </p:par>
                      </p:childTnLst>
                    </p:cTn>
                  </p:par>
                  <p:par>
                    <p:cTn id="343" fill="hold">
                      <p:stCondLst>
                        <p:cond delay="indefinite"/>
                      </p:stCondLst>
                      <p:childTnLst>
                        <p:par>
                          <p:cTn id="344" fill="hold">
                            <p:stCondLst>
                              <p:cond delay="0"/>
                            </p:stCondLst>
                            <p:childTnLst>
                              <p:par>
                                <p:cTn id="345" presetID="6" presetClass="exit" presetSubtype="32" fill="hold" grpId="1" nodeType="clickEffect">
                                  <p:stCondLst>
                                    <p:cond delay="0"/>
                                  </p:stCondLst>
                                  <p:childTnLst>
                                    <p:animEffect transition="out" filter="circle(out)">
                                      <p:cBhvr>
                                        <p:cTn id="346" dur="2000"/>
                                        <p:tgtEl>
                                          <p:spTgt spid="180"/>
                                        </p:tgtEl>
                                      </p:cBhvr>
                                    </p:animEffect>
                                    <p:set>
                                      <p:cBhvr>
                                        <p:cTn id="347" dur="1" fill="hold">
                                          <p:stCondLst>
                                            <p:cond delay="1999"/>
                                          </p:stCondLst>
                                        </p:cTn>
                                        <p:tgtEl>
                                          <p:spTgt spid="180"/>
                                        </p:tgtEl>
                                        <p:attrNameLst>
                                          <p:attrName>style.visibility</p:attrName>
                                        </p:attrNameLst>
                                      </p:cBhvr>
                                      <p:to>
                                        <p:strVal val="hidden"/>
                                      </p:to>
                                    </p:set>
                                  </p:childTnLst>
                                </p:cTn>
                              </p:par>
                              <p:par>
                                <p:cTn id="348" presetID="6" presetClass="exit" presetSubtype="32" fill="hold" grpId="1" nodeType="withEffect">
                                  <p:stCondLst>
                                    <p:cond delay="0"/>
                                  </p:stCondLst>
                                  <p:childTnLst>
                                    <p:animEffect transition="out" filter="circle(out)">
                                      <p:cBhvr>
                                        <p:cTn id="349" dur="2000"/>
                                        <p:tgtEl>
                                          <p:spTgt spid="181"/>
                                        </p:tgtEl>
                                      </p:cBhvr>
                                    </p:animEffect>
                                    <p:set>
                                      <p:cBhvr>
                                        <p:cTn id="350" dur="1" fill="hold">
                                          <p:stCondLst>
                                            <p:cond delay="1999"/>
                                          </p:stCondLst>
                                        </p:cTn>
                                        <p:tgtEl>
                                          <p:spTgt spid="181"/>
                                        </p:tgtEl>
                                        <p:attrNameLst>
                                          <p:attrName>style.visibility</p:attrName>
                                        </p:attrNameLst>
                                      </p:cBhvr>
                                      <p:to>
                                        <p:strVal val="hidden"/>
                                      </p:to>
                                    </p:set>
                                  </p:childTnLst>
                                </p:cTn>
                              </p:par>
                              <p:par>
                                <p:cTn id="351" presetID="6" presetClass="exit" presetSubtype="32" fill="hold" grpId="1" nodeType="withEffect">
                                  <p:stCondLst>
                                    <p:cond delay="0"/>
                                  </p:stCondLst>
                                  <p:childTnLst>
                                    <p:animEffect transition="out" filter="circle(out)">
                                      <p:cBhvr>
                                        <p:cTn id="352" dur="2000"/>
                                        <p:tgtEl>
                                          <p:spTgt spid="182"/>
                                        </p:tgtEl>
                                      </p:cBhvr>
                                    </p:animEffect>
                                    <p:set>
                                      <p:cBhvr>
                                        <p:cTn id="353" dur="1" fill="hold">
                                          <p:stCondLst>
                                            <p:cond delay="1999"/>
                                          </p:stCondLst>
                                        </p:cTn>
                                        <p:tgtEl>
                                          <p:spTgt spid="182"/>
                                        </p:tgtEl>
                                        <p:attrNameLst>
                                          <p:attrName>style.visibility</p:attrName>
                                        </p:attrNameLst>
                                      </p:cBhvr>
                                      <p:to>
                                        <p:strVal val="hidden"/>
                                      </p:to>
                                    </p:set>
                                  </p:childTnLst>
                                </p:cTn>
                              </p:par>
                              <p:par>
                                <p:cTn id="354" presetID="6" presetClass="exit" presetSubtype="32" fill="hold" grpId="1" nodeType="withEffect">
                                  <p:stCondLst>
                                    <p:cond delay="0"/>
                                  </p:stCondLst>
                                  <p:childTnLst>
                                    <p:animEffect transition="out" filter="circle(out)">
                                      <p:cBhvr>
                                        <p:cTn id="355" dur="2000"/>
                                        <p:tgtEl>
                                          <p:spTgt spid="183"/>
                                        </p:tgtEl>
                                      </p:cBhvr>
                                    </p:animEffect>
                                    <p:set>
                                      <p:cBhvr>
                                        <p:cTn id="356" dur="1" fill="hold">
                                          <p:stCondLst>
                                            <p:cond delay="1999"/>
                                          </p:stCondLst>
                                        </p:cTn>
                                        <p:tgtEl>
                                          <p:spTgt spid="183"/>
                                        </p:tgtEl>
                                        <p:attrNameLst>
                                          <p:attrName>style.visibility</p:attrName>
                                        </p:attrNameLst>
                                      </p:cBhvr>
                                      <p:to>
                                        <p:strVal val="hidden"/>
                                      </p:to>
                                    </p:set>
                                  </p:childTnLst>
                                </p:cTn>
                              </p:par>
                              <p:par>
                                <p:cTn id="357" presetID="6" presetClass="exit" presetSubtype="32" fill="hold" grpId="1" nodeType="withEffect">
                                  <p:stCondLst>
                                    <p:cond delay="0"/>
                                  </p:stCondLst>
                                  <p:childTnLst>
                                    <p:animEffect transition="out" filter="circle(out)">
                                      <p:cBhvr>
                                        <p:cTn id="358" dur="2000"/>
                                        <p:tgtEl>
                                          <p:spTgt spid="184"/>
                                        </p:tgtEl>
                                      </p:cBhvr>
                                    </p:animEffect>
                                    <p:set>
                                      <p:cBhvr>
                                        <p:cTn id="359" dur="1" fill="hold">
                                          <p:stCondLst>
                                            <p:cond delay="1999"/>
                                          </p:stCondLst>
                                        </p:cTn>
                                        <p:tgtEl>
                                          <p:spTgt spid="184"/>
                                        </p:tgtEl>
                                        <p:attrNameLst>
                                          <p:attrName>style.visibility</p:attrName>
                                        </p:attrNameLst>
                                      </p:cBhvr>
                                      <p:to>
                                        <p:strVal val="hidden"/>
                                      </p:to>
                                    </p:set>
                                  </p:childTnLst>
                                </p:cTn>
                              </p:par>
                              <p:par>
                                <p:cTn id="360" presetID="6" presetClass="exit" presetSubtype="32" fill="hold" grpId="1" nodeType="withEffect">
                                  <p:stCondLst>
                                    <p:cond delay="0"/>
                                  </p:stCondLst>
                                  <p:childTnLst>
                                    <p:animEffect transition="out" filter="circle(out)">
                                      <p:cBhvr>
                                        <p:cTn id="361" dur="2000"/>
                                        <p:tgtEl>
                                          <p:spTgt spid="185"/>
                                        </p:tgtEl>
                                      </p:cBhvr>
                                    </p:animEffect>
                                    <p:set>
                                      <p:cBhvr>
                                        <p:cTn id="362" dur="1" fill="hold">
                                          <p:stCondLst>
                                            <p:cond delay="1999"/>
                                          </p:stCondLst>
                                        </p:cTn>
                                        <p:tgtEl>
                                          <p:spTgt spid="185"/>
                                        </p:tgtEl>
                                        <p:attrNameLst>
                                          <p:attrName>style.visibility</p:attrName>
                                        </p:attrNameLst>
                                      </p:cBhvr>
                                      <p:to>
                                        <p:strVal val="hidden"/>
                                      </p:to>
                                    </p:set>
                                  </p:childTnLst>
                                </p:cTn>
                              </p:par>
                              <p:par>
                                <p:cTn id="363" presetID="6" presetClass="exit" presetSubtype="32" fill="hold" grpId="1" nodeType="withEffect">
                                  <p:stCondLst>
                                    <p:cond delay="0"/>
                                  </p:stCondLst>
                                  <p:childTnLst>
                                    <p:animEffect transition="out" filter="circle(out)">
                                      <p:cBhvr>
                                        <p:cTn id="364" dur="2000"/>
                                        <p:tgtEl>
                                          <p:spTgt spid="186"/>
                                        </p:tgtEl>
                                      </p:cBhvr>
                                    </p:animEffect>
                                    <p:set>
                                      <p:cBhvr>
                                        <p:cTn id="365" dur="1" fill="hold">
                                          <p:stCondLst>
                                            <p:cond delay="1999"/>
                                          </p:stCondLst>
                                        </p:cTn>
                                        <p:tgtEl>
                                          <p:spTgt spid="186"/>
                                        </p:tgtEl>
                                        <p:attrNameLst>
                                          <p:attrName>style.visibility</p:attrName>
                                        </p:attrNameLst>
                                      </p:cBhvr>
                                      <p:to>
                                        <p:strVal val="hidden"/>
                                      </p:to>
                                    </p:set>
                                  </p:childTnLst>
                                </p:cTn>
                              </p:par>
                              <p:par>
                                <p:cTn id="366" presetID="6" presetClass="exit" presetSubtype="32" fill="hold" grpId="1" nodeType="withEffect">
                                  <p:stCondLst>
                                    <p:cond delay="0"/>
                                  </p:stCondLst>
                                  <p:childTnLst>
                                    <p:animEffect transition="out" filter="circle(out)">
                                      <p:cBhvr>
                                        <p:cTn id="367" dur="2000"/>
                                        <p:tgtEl>
                                          <p:spTgt spid="208"/>
                                        </p:tgtEl>
                                      </p:cBhvr>
                                    </p:animEffect>
                                    <p:set>
                                      <p:cBhvr>
                                        <p:cTn id="368" dur="1" fill="hold">
                                          <p:stCondLst>
                                            <p:cond delay="1999"/>
                                          </p:stCondLst>
                                        </p:cTn>
                                        <p:tgtEl>
                                          <p:spTgt spid="20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69" restart="whenNotActive" fill="hold" evtFilter="cancelBubble" nodeType="interactiveSeq">
                <p:stCondLst>
                  <p:cond evt="onClick" delay="0">
                    <p:tgtEl>
                      <p:spTgt spid="24"/>
                    </p:tgtEl>
                  </p:cond>
                </p:stCondLst>
                <p:endSync evt="end" delay="0">
                  <p:rtn val="all"/>
                </p:endSync>
                <p:childTnLst>
                  <p:par>
                    <p:cTn id="370" fill="hold">
                      <p:stCondLst>
                        <p:cond delay="0"/>
                      </p:stCondLst>
                      <p:childTnLst>
                        <p:par>
                          <p:cTn id="371" fill="hold">
                            <p:stCondLst>
                              <p:cond delay="0"/>
                            </p:stCondLst>
                            <p:childTnLst>
                              <p:par>
                                <p:cTn id="372" presetID="6" presetClass="entr" presetSubtype="16" fill="hold" grpId="0" nodeType="clickEffect">
                                  <p:stCondLst>
                                    <p:cond delay="0"/>
                                  </p:stCondLst>
                                  <p:childTnLst>
                                    <p:set>
                                      <p:cBhvr>
                                        <p:cTn id="373" dur="1" fill="hold">
                                          <p:stCondLst>
                                            <p:cond delay="0"/>
                                          </p:stCondLst>
                                        </p:cTn>
                                        <p:tgtEl>
                                          <p:spTgt spid="209"/>
                                        </p:tgtEl>
                                        <p:attrNameLst>
                                          <p:attrName>style.visibility</p:attrName>
                                        </p:attrNameLst>
                                      </p:cBhvr>
                                      <p:to>
                                        <p:strVal val="visible"/>
                                      </p:to>
                                    </p:set>
                                    <p:animEffect transition="in" filter="circle(in)">
                                      <p:cBhvr>
                                        <p:cTn id="374" dur="2000"/>
                                        <p:tgtEl>
                                          <p:spTgt spid="209"/>
                                        </p:tgtEl>
                                      </p:cBhvr>
                                    </p:animEffect>
                                  </p:childTnLst>
                                </p:cTn>
                              </p:par>
                              <p:par>
                                <p:cTn id="375" presetID="19" presetClass="emph" presetSubtype="0" fill="hold" grpId="0" nodeType="withEffect">
                                  <p:stCondLst>
                                    <p:cond delay="0"/>
                                  </p:stCondLst>
                                  <p:childTnLst>
                                    <p:animClr clrSpc="rgb" dir="cw">
                                      <p:cBhvr override="childStyle">
                                        <p:cTn id="376" dur="500" fill="hold"/>
                                        <p:tgtEl>
                                          <p:spTgt spid="187"/>
                                        </p:tgtEl>
                                        <p:attrNameLst>
                                          <p:attrName>style.color</p:attrName>
                                        </p:attrNameLst>
                                      </p:cBhvr>
                                      <p:to>
                                        <a:schemeClr val="accent2"/>
                                      </p:to>
                                    </p:animClr>
                                    <p:animClr clrSpc="rgb" dir="cw">
                                      <p:cBhvr>
                                        <p:cTn id="377" dur="500" fill="hold"/>
                                        <p:tgtEl>
                                          <p:spTgt spid="187"/>
                                        </p:tgtEl>
                                        <p:attrNameLst>
                                          <p:attrName>fillcolor</p:attrName>
                                        </p:attrNameLst>
                                      </p:cBhvr>
                                      <p:to>
                                        <a:schemeClr val="accent2"/>
                                      </p:to>
                                    </p:animClr>
                                    <p:set>
                                      <p:cBhvr>
                                        <p:cTn id="378" dur="500" fill="hold"/>
                                        <p:tgtEl>
                                          <p:spTgt spid="187"/>
                                        </p:tgtEl>
                                        <p:attrNameLst>
                                          <p:attrName>fill.type</p:attrName>
                                        </p:attrNameLst>
                                      </p:cBhvr>
                                      <p:to>
                                        <p:strVal val="solid"/>
                                      </p:to>
                                    </p:set>
                                    <p:set>
                                      <p:cBhvr>
                                        <p:cTn id="379" dur="500" fill="hold"/>
                                        <p:tgtEl>
                                          <p:spTgt spid="187"/>
                                        </p:tgtEl>
                                        <p:attrNameLst>
                                          <p:attrName>fill.on</p:attrName>
                                        </p:attrNameLst>
                                      </p:cBhvr>
                                      <p:to>
                                        <p:strVal val="true"/>
                                      </p:to>
                                    </p:set>
                                  </p:childTnLst>
                                </p:cTn>
                              </p:par>
                              <p:par>
                                <p:cTn id="380" presetID="19" presetClass="emph" presetSubtype="0" fill="hold" grpId="0" nodeType="withEffect">
                                  <p:stCondLst>
                                    <p:cond delay="0"/>
                                  </p:stCondLst>
                                  <p:childTnLst>
                                    <p:animClr clrSpc="rgb" dir="cw">
                                      <p:cBhvr override="childStyle">
                                        <p:cTn id="381" dur="500" fill="hold"/>
                                        <p:tgtEl>
                                          <p:spTgt spid="188"/>
                                        </p:tgtEl>
                                        <p:attrNameLst>
                                          <p:attrName>style.color</p:attrName>
                                        </p:attrNameLst>
                                      </p:cBhvr>
                                      <p:to>
                                        <a:schemeClr val="accent2"/>
                                      </p:to>
                                    </p:animClr>
                                    <p:animClr clrSpc="rgb" dir="cw">
                                      <p:cBhvr>
                                        <p:cTn id="382" dur="500" fill="hold"/>
                                        <p:tgtEl>
                                          <p:spTgt spid="188"/>
                                        </p:tgtEl>
                                        <p:attrNameLst>
                                          <p:attrName>fillcolor</p:attrName>
                                        </p:attrNameLst>
                                      </p:cBhvr>
                                      <p:to>
                                        <a:schemeClr val="accent2"/>
                                      </p:to>
                                    </p:animClr>
                                    <p:set>
                                      <p:cBhvr>
                                        <p:cTn id="383" dur="500" fill="hold"/>
                                        <p:tgtEl>
                                          <p:spTgt spid="188"/>
                                        </p:tgtEl>
                                        <p:attrNameLst>
                                          <p:attrName>fill.type</p:attrName>
                                        </p:attrNameLst>
                                      </p:cBhvr>
                                      <p:to>
                                        <p:strVal val="solid"/>
                                      </p:to>
                                    </p:set>
                                    <p:set>
                                      <p:cBhvr>
                                        <p:cTn id="384" dur="500" fill="hold"/>
                                        <p:tgtEl>
                                          <p:spTgt spid="188"/>
                                        </p:tgtEl>
                                        <p:attrNameLst>
                                          <p:attrName>fill.on</p:attrName>
                                        </p:attrNameLst>
                                      </p:cBhvr>
                                      <p:to>
                                        <p:strVal val="true"/>
                                      </p:to>
                                    </p:set>
                                  </p:childTnLst>
                                </p:cTn>
                              </p:par>
                              <p:par>
                                <p:cTn id="385" presetID="19" presetClass="emph" presetSubtype="0" fill="hold" grpId="0" nodeType="withEffect">
                                  <p:stCondLst>
                                    <p:cond delay="0"/>
                                  </p:stCondLst>
                                  <p:childTnLst>
                                    <p:animClr clrSpc="rgb" dir="cw">
                                      <p:cBhvr override="childStyle">
                                        <p:cTn id="386" dur="500" fill="hold"/>
                                        <p:tgtEl>
                                          <p:spTgt spid="189"/>
                                        </p:tgtEl>
                                        <p:attrNameLst>
                                          <p:attrName>style.color</p:attrName>
                                        </p:attrNameLst>
                                      </p:cBhvr>
                                      <p:to>
                                        <a:schemeClr val="accent2"/>
                                      </p:to>
                                    </p:animClr>
                                    <p:animClr clrSpc="rgb" dir="cw">
                                      <p:cBhvr>
                                        <p:cTn id="387" dur="500" fill="hold"/>
                                        <p:tgtEl>
                                          <p:spTgt spid="189"/>
                                        </p:tgtEl>
                                        <p:attrNameLst>
                                          <p:attrName>fillcolor</p:attrName>
                                        </p:attrNameLst>
                                      </p:cBhvr>
                                      <p:to>
                                        <a:schemeClr val="accent2"/>
                                      </p:to>
                                    </p:animClr>
                                    <p:set>
                                      <p:cBhvr>
                                        <p:cTn id="388" dur="500" fill="hold"/>
                                        <p:tgtEl>
                                          <p:spTgt spid="189"/>
                                        </p:tgtEl>
                                        <p:attrNameLst>
                                          <p:attrName>fill.type</p:attrName>
                                        </p:attrNameLst>
                                      </p:cBhvr>
                                      <p:to>
                                        <p:strVal val="solid"/>
                                      </p:to>
                                    </p:set>
                                    <p:set>
                                      <p:cBhvr>
                                        <p:cTn id="389" dur="500" fill="hold"/>
                                        <p:tgtEl>
                                          <p:spTgt spid="189"/>
                                        </p:tgtEl>
                                        <p:attrNameLst>
                                          <p:attrName>fill.on</p:attrName>
                                        </p:attrNameLst>
                                      </p:cBhvr>
                                      <p:to>
                                        <p:strVal val="true"/>
                                      </p:to>
                                    </p:set>
                                  </p:childTnLst>
                                </p:cTn>
                              </p:par>
                              <p:par>
                                <p:cTn id="390" presetID="19" presetClass="emph" presetSubtype="0" fill="hold" grpId="0" nodeType="withEffect">
                                  <p:stCondLst>
                                    <p:cond delay="0"/>
                                  </p:stCondLst>
                                  <p:childTnLst>
                                    <p:animClr clrSpc="rgb" dir="cw">
                                      <p:cBhvr override="childStyle">
                                        <p:cTn id="391" dur="500" fill="hold"/>
                                        <p:tgtEl>
                                          <p:spTgt spid="190"/>
                                        </p:tgtEl>
                                        <p:attrNameLst>
                                          <p:attrName>style.color</p:attrName>
                                        </p:attrNameLst>
                                      </p:cBhvr>
                                      <p:to>
                                        <a:schemeClr val="accent2"/>
                                      </p:to>
                                    </p:animClr>
                                    <p:animClr clrSpc="rgb" dir="cw">
                                      <p:cBhvr>
                                        <p:cTn id="392" dur="500" fill="hold"/>
                                        <p:tgtEl>
                                          <p:spTgt spid="190"/>
                                        </p:tgtEl>
                                        <p:attrNameLst>
                                          <p:attrName>fillcolor</p:attrName>
                                        </p:attrNameLst>
                                      </p:cBhvr>
                                      <p:to>
                                        <a:schemeClr val="accent2"/>
                                      </p:to>
                                    </p:animClr>
                                    <p:set>
                                      <p:cBhvr>
                                        <p:cTn id="393" dur="500" fill="hold"/>
                                        <p:tgtEl>
                                          <p:spTgt spid="190"/>
                                        </p:tgtEl>
                                        <p:attrNameLst>
                                          <p:attrName>fill.type</p:attrName>
                                        </p:attrNameLst>
                                      </p:cBhvr>
                                      <p:to>
                                        <p:strVal val="solid"/>
                                      </p:to>
                                    </p:set>
                                    <p:set>
                                      <p:cBhvr>
                                        <p:cTn id="394" dur="500" fill="hold"/>
                                        <p:tgtEl>
                                          <p:spTgt spid="190"/>
                                        </p:tgtEl>
                                        <p:attrNameLst>
                                          <p:attrName>fill.on</p:attrName>
                                        </p:attrNameLst>
                                      </p:cBhvr>
                                      <p:to>
                                        <p:strVal val="true"/>
                                      </p:to>
                                    </p:set>
                                  </p:childTnLst>
                                </p:cTn>
                              </p:par>
                              <p:par>
                                <p:cTn id="395" presetID="19" presetClass="emph" presetSubtype="0" fill="hold" grpId="0" nodeType="withEffect">
                                  <p:stCondLst>
                                    <p:cond delay="0"/>
                                  </p:stCondLst>
                                  <p:childTnLst>
                                    <p:animClr clrSpc="rgb" dir="cw">
                                      <p:cBhvr override="childStyle">
                                        <p:cTn id="396" dur="500" fill="hold"/>
                                        <p:tgtEl>
                                          <p:spTgt spid="191"/>
                                        </p:tgtEl>
                                        <p:attrNameLst>
                                          <p:attrName>style.color</p:attrName>
                                        </p:attrNameLst>
                                      </p:cBhvr>
                                      <p:to>
                                        <a:schemeClr val="accent2"/>
                                      </p:to>
                                    </p:animClr>
                                    <p:animClr clrSpc="rgb" dir="cw">
                                      <p:cBhvr>
                                        <p:cTn id="397" dur="500" fill="hold"/>
                                        <p:tgtEl>
                                          <p:spTgt spid="191"/>
                                        </p:tgtEl>
                                        <p:attrNameLst>
                                          <p:attrName>fillcolor</p:attrName>
                                        </p:attrNameLst>
                                      </p:cBhvr>
                                      <p:to>
                                        <a:schemeClr val="accent2"/>
                                      </p:to>
                                    </p:animClr>
                                    <p:set>
                                      <p:cBhvr>
                                        <p:cTn id="398" dur="500" fill="hold"/>
                                        <p:tgtEl>
                                          <p:spTgt spid="191"/>
                                        </p:tgtEl>
                                        <p:attrNameLst>
                                          <p:attrName>fill.type</p:attrName>
                                        </p:attrNameLst>
                                      </p:cBhvr>
                                      <p:to>
                                        <p:strVal val="solid"/>
                                      </p:to>
                                    </p:set>
                                    <p:set>
                                      <p:cBhvr>
                                        <p:cTn id="399" dur="500" fill="hold"/>
                                        <p:tgtEl>
                                          <p:spTgt spid="191"/>
                                        </p:tgtEl>
                                        <p:attrNameLst>
                                          <p:attrName>fill.on</p:attrName>
                                        </p:attrNameLst>
                                      </p:cBhvr>
                                      <p:to>
                                        <p:strVal val="true"/>
                                      </p:to>
                                    </p:set>
                                  </p:childTnLst>
                                </p:cTn>
                              </p:par>
                              <p:par>
                                <p:cTn id="400" presetID="19" presetClass="emph" presetSubtype="0" fill="hold" grpId="0" nodeType="withEffect">
                                  <p:stCondLst>
                                    <p:cond delay="0"/>
                                  </p:stCondLst>
                                  <p:childTnLst>
                                    <p:animClr clrSpc="rgb" dir="cw">
                                      <p:cBhvr override="childStyle">
                                        <p:cTn id="401" dur="500" fill="hold"/>
                                        <p:tgtEl>
                                          <p:spTgt spid="192"/>
                                        </p:tgtEl>
                                        <p:attrNameLst>
                                          <p:attrName>style.color</p:attrName>
                                        </p:attrNameLst>
                                      </p:cBhvr>
                                      <p:to>
                                        <a:schemeClr val="accent2"/>
                                      </p:to>
                                    </p:animClr>
                                    <p:animClr clrSpc="rgb" dir="cw">
                                      <p:cBhvr>
                                        <p:cTn id="402" dur="500" fill="hold"/>
                                        <p:tgtEl>
                                          <p:spTgt spid="192"/>
                                        </p:tgtEl>
                                        <p:attrNameLst>
                                          <p:attrName>fillcolor</p:attrName>
                                        </p:attrNameLst>
                                      </p:cBhvr>
                                      <p:to>
                                        <a:schemeClr val="accent2"/>
                                      </p:to>
                                    </p:animClr>
                                    <p:set>
                                      <p:cBhvr>
                                        <p:cTn id="403" dur="500" fill="hold"/>
                                        <p:tgtEl>
                                          <p:spTgt spid="192"/>
                                        </p:tgtEl>
                                        <p:attrNameLst>
                                          <p:attrName>fill.type</p:attrName>
                                        </p:attrNameLst>
                                      </p:cBhvr>
                                      <p:to>
                                        <p:strVal val="solid"/>
                                      </p:to>
                                    </p:set>
                                    <p:set>
                                      <p:cBhvr>
                                        <p:cTn id="404" dur="500" fill="hold"/>
                                        <p:tgtEl>
                                          <p:spTgt spid="192"/>
                                        </p:tgtEl>
                                        <p:attrNameLst>
                                          <p:attrName>fill.on</p:attrName>
                                        </p:attrNameLst>
                                      </p:cBhvr>
                                      <p:to>
                                        <p:strVal val="true"/>
                                      </p:to>
                                    </p:set>
                                  </p:childTnLst>
                                </p:cTn>
                              </p:par>
                              <p:par>
                                <p:cTn id="405" presetID="19" presetClass="emph" presetSubtype="0" fill="hold" grpId="0" nodeType="withEffect">
                                  <p:stCondLst>
                                    <p:cond delay="0"/>
                                  </p:stCondLst>
                                  <p:childTnLst>
                                    <p:animClr clrSpc="rgb" dir="cw">
                                      <p:cBhvr override="childStyle">
                                        <p:cTn id="406" dur="500" fill="hold"/>
                                        <p:tgtEl>
                                          <p:spTgt spid="193"/>
                                        </p:tgtEl>
                                        <p:attrNameLst>
                                          <p:attrName>style.color</p:attrName>
                                        </p:attrNameLst>
                                      </p:cBhvr>
                                      <p:to>
                                        <a:schemeClr val="accent2"/>
                                      </p:to>
                                    </p:animClr>
                                    <p:animClr clrSpc="rgb" dir="cw">
                                      <p:cBhvr>
                                        <p:cTn id="407" dur="500" fill="hold"/>
                                        <p:tgtEl>
                                          <p:spTgt spid="193"/>
                                        </p:tgtEl>
                                        <p:attrNameLst>
                                          <p:attrName>fillcolor</p:attrName>
                                        </p:attrNameLst>
                                      </p:cBhvr>
                                      <p:to>
                                        <a:schemeClr val="accent2"/>
                                      </p:to>
                                    </p:animClr>
                                    <p:set>
                                      <p:cBhvr>
                                        <p:cTn id="408" dur="500" fill="hold"/>
                                        <p:tgtEl>
                                          <p:spTgt spid="193"/>
                                        </p:tgtEl>
                                        <p:attrNameLst>
                                          <p:attrName>fill.type</p:attrName>
                                        </p:attrNameLst>
                                      </p:cBhvr>
                                      <p:to>
                                        <p:strVal val="solid"/>
                                      </p:to>
                                    </p:set>
                                    <p:set>
                                      <p:cBhvr>
                                        <p:cTn id="409" dur="500" fill="hold"/>
                                        <p:tgtEl>
                                          <p:spTgt spid="193"/>
                                        </p:tgtEl>
                                        <p:attrNameLst>
                                          <p:attrName>fill.on</p:attrName>
                                        </p:attrNameLst>
                                      </p:cBhvr>
                                      <p:to>
                                        <p:strVal val="true"/>
                                      </p:to>
                                    </p:set>
                                  </p:childTnLst>
                                </p:cTn>
                              </p:par>
                              <p:par>
                                <p:cTn id="410" presetID="19" presetClass="emph" presetSubtype="0" fill="hold" grpId="0" nodeType="withEffect">
                                  <p:stCondLst>
                                    <p:cond delay="0"/>
                                  </p:stCondLst>
                                  <p:childTnLst>
                                    <p:animClr clrSpc="rgb" dir="cw">
                                      <p:cBhvr override="childStyle">
                                        <p:cTn id="411" dur="500" fill="hold"/>
                                        <p:tgtEl>
                                          <p:spTgt spid="194"/>
                                        </p:tgtEl>
                                        <p:attrNameLst>
                                          <p:attrName>style.color</p:attrName>
                                        </p:attrNameLst>
                                      </p:cBhvr>
                                      <p:to>
                                        <a:schemeClr val="accent2"/>
                                      </p:to>
                                    </p:animClr>
                                    <p:animClr clrSpc="rgb" dir="cw">
                                      <p:cBhvr>
                                        <p:cTn id="412" dur="500" fill="hold"/>
                                        <p:tgtEl>
                                          <p:spTgt spid="194"/>
                                        </p:tgtEl>
                                        <p:attrNameLst>
                                          <p:attrName>fillcolor</p:attrName>
                                        </p:attrNameLst>
                                      </p:cBhvr>
                                      <p:to>
                                        <a:schemeClr val="accent2"/>
                                      </p:to>
                                    </p:animClr>
                                    <p:set>
                                      <p:cBhvr>
                                        <p:cTn id="413" dur="500" fill="hold"/>
                                        <p:tgtEl>
                                          <p:spTgt spid="194"/>
                                        </p:tgtEl>
                                        <p:attrNameLst>
                                          <p:attrName>fill.type</p:attrName>
                                        </p:attrNameLst>
                                      </p:cBhvr>
                                      <p:to>
                                        <p:strVal val="solid"/>
                                      </p:to>
                                    </p:set>
                                    <p:set>
                                      <p:cBhvr>
                                        <p:cTn id="414" dur="500" fill="hold"/>
                                        <p:tgtEl>
                                          <p:spTgt spid="194"/>
                                        </p:tgtEl>
                                        <p:attrNameLst>
                                          <p:attrName>fill.on</p:attrName>
                                        </p:attrNameLst>
                                      </p:cBhvr>
                                      <p:to>
                                        <p:strVal val="true"/>
                                      </p:to>
                                    </p:set>
                                  </p:childTnLst>
                                </p:cTn>
                              </p:par>
                              <p:par>
                                <p:cTn id="415" presetID="19" presetClass="emph" presetSubtype="0" fill="hold" grpId="0" nodeType="withEffect">
                                  <p:stCondLst>
                                    <p:cond delay="0"/>
                                  </p:stCondLst>
                                  <p:childTnLst>
                                    <p:animClr clrSpc="rgb" dir="cw">
                                      <p:cBhvr override="childStyle">
                                        <p:cTn id="416" dur="500" fill="hold"/>
                                        <p:tgtEl>
                                          <p:spTgt spid="195"/>
                                        </p:tgtEl>
                                        <p:attrNameLst>
                                          <p:attrName>style.color</p:attrName>
                                        </p:attrNameLst>
                                      </p:cBhvr>
                                      <p:to>
                                        <a:schemeClr val="accent2"/>
                                      </p:to>
                                    </p:animClr>
                                    <p:animClr clrSpc="rgb" dir="cw">
                                      <p:cBhvr>
                                        <p:cTn id="417" dur="500" fill="hold"/>
                                        <p:tgtEl>
                                          <p:spTgt spid="195"/>
                                        </p:tgtEl>
                                        <p:attrNameLst>
                                          <p:attrName>fillcolor</p:attrName>
                                        </p:attrNameLst>
                                      </p:cBhvr>
                                      <p:to>
                                        <a:schemeClr val="accent2"/>
                                      </p:to>
                                    </p:animClr>
                                    <p:set>
                                      <p:cBhvr>
                                        <p:cTn id="418" dur="500" fill="hold"/>
                                        <p:tgtEl>
                                          <p:spTgt spid="195"/>
                                        </p:tgtEl>
                                        <p:attrNameLst>
                                          <p:attrName>fill.type</p:attrName>
                                        </p:attrNameLst>
                                      </p:cBhvr>
                                      <p:to>
                                        <p:strVal val="solid"/>
                                      </p:to>
                                    </p:set>
                                    <p:set>
                                      <p:cBhvr>
                                        <p:cTn id="419" dur="500" fill="hold"/>
                                        <p:tgtEl>
                                          <p:spTgt spid="195"/>
                                        </p:tgtEl>
                                        <p:attrNameLst>
                                          <p:attrName>fill.on</p:attrName>
                                        </p:attrNameLst>
                                      </p:cBhvr>
                                      <p:to>
                                        <p:strVal val="true"/>
                                      </p:to>
                                    </p:set>
                                  </p:childTnLst>
                                </p:cTn>
                              </p:par>
                            </p:childTnLst>
                          </p:cTn>
                        </p:par>
                      </p:childTnLst>
                    </p:cTn>
                  </p:par>
                  <p:par>
                    <p:cTn id="420" fill="hold">
                      <p:stCondLst>
                        <p:cond delay="indefinite"/>
                      </p:stCondLst>
                      <p:childTnLst>
                        <p:par>
                          <p:cTn id="421" fill="hold">
                            <p:stCondLst>
                              <p:cond delay="0"/>
                            </p:stCondLst>
                            <p:childTnLst>
                              <p:par>
                                <p:cTn id="422" presetID="6" presetClass="exit" presetSubtype="32" fill="hold" grpId="1" nodeType="clickEffect">
                                  <p:stCondLst>
                                    <p:cond delay="0"/>
                                  </p:stCondLst>
                                  <p:childTnLst>
                                    <p:animEffect transition="out" filter="circle(out)">
                                      <p:cBhvr>
                                        <p:cTn id="423" dur="2000"/>
                                        <p:tgtEl>
                                          <p:spTgt spid="187"/>
                                        </p:tgtEl>
                                      </p:cBhvr>
                                    </p:animEffect>
                                    <p:set>
                                      <p:cBhvr>
                                        <p:cTn id="424" dur="1" fill="hold">
                                          <p:stCondLst>
                                            <p:cond delay="1999"/>
                                          </p:stCondLst>
                                        </p:cTn>
                                        <p:tgtEl>
                                          <p:spTgt spid="187"/>
                                        </p:tgtEl>
                                        <p:attrNameLst>
                                          <p:attrName>style.visibility</p:attrName>
                                        </p:attrNameLst>
                                      </p:cBhvr>
                                      <p:to>
                                        <p:strVal val="hidden"/>
                                      </p:to>
                                    </p:set>
                                  </p:childTnLst>
                                </p:cTn>
                              </p:par>
                              <p:par>
                                <p:cTn id="425" presetID="6" presetClass="exit" presetSubtype="32" fill="hold" grpId="1" nodeType="withEffect">
                                  <p:stCondLst>
                                    <p:cond delay="0"/>
                                  </p:stCondLst>
                                  <p:childTnLst>
                                    <p:animEffect transition="out" filter="circle(out)">
                                      <p:cBhvr>
                                        <p:cTn id="426" dur="2000"/>
                                        <p:tgtEl>
                                          <p:spTgt spid="188"/>
                                        </p:tgtEl>
                                      </p:cBhvr>
                                    </p:animEffect>
                                    <p:set>
                                      <p:cBhvr>
                                        <p:cTn id="427" dur="1" fill="hold">
                                          <p:stCondLst>
                                            <p:cond delay="1999"/>
                                          </p:stCondLst>
                                        </p:cTn>
                                        <p:tgtEl>
                                          <p:spTgt spid="188"/>
                                        </p:tgtEl>
                                        <p:attrNameLst>
                                          <p:attrName>style.visibility</p:attrName>
                                        </p:attrNameLst>
                                      </p:cBhvr>
                                      <p:to>
                                        <p:strVal val="hidden"/>
                                      </p:to>
                                    </p:set>
                                  </p:childTnLst>
                                </p:cTn>
                              </p:par>
                              <p:par>
                                <p:cTn id="428" presetID="6" presetClass="exit" presetSubtype="32" fill="hold" grpId="1" nodeType="withEffect">
                                  <p:stCondLst>
                                    <p:cond delay="0"/>
                                  </p:stCondLst>
                                  <p:childTnLst>
                                    <p:animEffect transition="out" filter="circle(out)">
                                      <p:cBhvr>
                                        <p:cTn id="429" dur="2000"/>
                                        <p:tgtEl>
                                          <p:spTgt spid="189"/>
                                        </p:tgtEl>
                                      </p:cBhvr>
                                    </p:animEffect>
                                    <p:set>
                                      <p:cBhvr>
                                        <p:cTn id="430" dur="1" fill="hold">
                                          <p:stCondLst>
                                            <p:cond delay="1999"/>
                                          </p:stCondLst>
                                        </p:cTn>
                                        <p:tgtEl>
                                          <p:spTgt spid="189"/>
                                        </p:tgtEl>
                                        <p:attrNameLst>
                                          <p:attrName>style.visibility</p:attrName>
                                        </p:attrNameLst>
                                      </p:cBhvr>
                                      <p:to>
                                        <p:strVal val="hidden"/>
                                      </p:to>
                                    </p:set>
                                  </p:childTnLst>
                                </p:cTn>
                              </p:par>
                              <p:par>
                                <p:cTn id="431" presetID="6" presetClass="exit" presetSubtype="32" fill="hold" grpId="1" nodeType="withEffect">
                                  <p:stCondLst>
                                    <p:cond delay="0"/>
                                  </p:stCondLst>
                                  <p:childTnLst>
                                    <p:animEffect transition="out" filter="circle(out)">
                                      <p:cBhvr>
                                        <p:cTn id="432" dur="2000"/>
                                        <p:tgtEl>
                                          <p:spTgt spid="190"/>
                                        </p:tgtEl>
                                      </p:cBhvr>
                                    </p:animEffect>
                                    <p:set>
                                      <p:cBhvr>
                                        <p:cTn id="433" dur="1" fill="hold">
                                          <p:stCondLst>
                                            <p:cond delay="1999"/>
                                          </p:stCondLst>
                                        </p:cTn>
                                        <p:tgtEl>
                                          <p:spTgt spid="190"/>
                                        </p:tgtEl>
                                        <p:attrNameLst>
                                          <p:attrName>style.visibility</p:attrName>
                                        </p:attrNameLst>
                                      </p:cBhvr>
                                      <p:to>
                                        <p:strVal val="hidden"/>
                                      </p:to>
                                    </p:set>
                                  </p:childTnLst>
                                </p:cTn>
                              </p:par>
                              <p:par>
                                <p:cTn id="434" presetID="6" presetClass="exit" presetSubtype="32" fill="hold" grpId="1" nodeType="withEffect">
                                  <p:stCondLst>
                                    <p:cond delay="0"/>
                                  </p:stCondLst>
                                  <p:childTnLst>
                                    <p:animEffect transition="out" filter="circle(out)">
                                      <p:cBhvr>
                                        <p:cTn id="435" dur="2000"/>
                                        <p:tgtEl>
                                          <p:spTgt spid="191"/>
                                        </p:tgtEl>
                                      </p:cBhvr>
                                    </p:animEffect>
                                    <p:set>
                                      <p:cBhvr>
                                        <p:cTn id="436" dur="1" fill="hold">
                                          <p:stCondLst>
                                            <p:cond delay="1999"/>
                                          </p:stCondLst>
                                        </p:cTn>
                                        <p:tgtEl>
                                          <p:spTgt spid="191"/>
                                        </p:tgtEl>
                                        <p:attrNameLst>
                                          <p:attrName>style.visibility</p:attrName>
                                        </p:attrNameLst>
                                      </p:cBhvr>
                                      <p:to>
                                        <p:strVal val="hidden"/>
                                      </p:to>
                                    </p:set>
                                  </p:childTnLst>
                                </p:cTn>
                              </p:par>
                              <p:par>
                                <p:cTn id="437" presetID="6" presetClass="exit" presetSubtype="32" fill="hold" grpId="1" nodeType="withEffect">
                                  <p:stCondLst>
                                    <p:cond delay="0"/>
                                  </p:stCondLst>
                                  <p:childTnLst>
                                    <p:animEffect transition="out" filter="circle(out)">
                                      <p:cBhvr>
                                        <p:cTn id="438" dur="2000"/>
                                        <p:tgtEl>
                                          <p:spTgt spid="192"/>
                                        </p:tgtEl>
                                      </p:cBhvr>
                                    </p:animEffect>
                                    <p:set>
                                      <p:cBhvr>
                                        <p:cTn id="439" dur="1" fill="hold">
                                          <p:stCondLst>
                                            <p:cond delay="1999"/>
                                          </p:stCondLst>
                                        </p:cTn>
                                        <p:tgtEl>
                                          <p:spTgt spid="192"/>
                                        </p:tgtEl>
                                        <p:attrNameLst>
                                          <p:attrName>style.visibility</p:attrName>
                                        </p:attrNameLst>
                                      </p:cBhvr>
                                      <p:to>
                                        <p:strVal val="hidden"/>
                                      </p:to>
                                    </p:set>
                                  </p:childTnLst>
                                </p:cTn>
                              </p:par>
                              <p:par>
                                <p:cTn id="440" presetID="6" presetClass="exit" presetSubtype="32" fill="hold" grpId="1" nodeType="withEffect">
                                  <p:stCondLst>
                                    <p:cond delay="0"/>
                                  </p:stCondLst>
                                  <p:childTnLst>
                                    <p:animEffect transition="out" filter="circle(out)">
                                      <p:cBhvr>
                                        <p:cTn id="441" dur="2000"/>
                                        <p:tgtEl>
                                          <p:spTgt spid="193"/>
                                        </p:tgtEl>
                                      </p:cBhvr>
                                    </p:animEffect>
                                    <p:set>
                                      <p:cBhvr>
                                        <p:cTn id="442" dur="1" fill="hold">
                                          <p:stCondLst>
                                            <p:cond delay="1999"/>
                                          </p:stCondLst>
                                        </p:cTn>
                                        <p:tgtEl>
                                          <p:spTgt spid="193"/>
                                        </p:tgtEl>
                                        <p:attrNameLst>
                                          <p:attrName>style.visibility</p:attrName>
                                        </p:attrNameLst>
                                      </p:cBhvr>
                                      <p:to>
                                        <p:strVal val="hidden"/>
                                      </p:to>
                                    </p:set>
                                  </p:childTnLst>
                                </p:cTn>
                              </p:par>
                              <p:par>
                                <p:cTn id="443" presetID="6" presetClass="exit" presetSubtype="32" fill="hold" grpId="1" nodeType="withEffect">
                                  <p:stCondLst>
                                    <p:cond delay="0"/>
                                  </p:stCondLst>
                                  <p:childTnLst>
                                    <p:animEffect transition="out" filter="circle(out)">
                                      <p:cBhvr>
                                        <p:cTn id="444" dur="2000"/>
                                        <p:tgtEl>
                                          <p:spTgt spid="194"/>
                                        </p:tgtEl>
                                      </p:cBhvr>
                                    </p:animEffect>
                                    <p:set>
                                      <p:cBhvr>
                                        <p:cTn id="445" dur="1" fill="hold">
                                          <p:stCondLst>
                                            <p:cond delay="1999"/>
                                          </p:stCondLst>
                                        </p:cTn>
                                        <p:tgtEl>
                                          <p:spTgt spid="194"/>
                                        </p:tgtEl>
                                        <p:attrNameLst>
                                          <p:attrName>style.visibility</p:attrName>
                                        </p:attrNameLst>
                                      </p:cBhvr>
                                      <p:to>
                                        <p:strVal val="hidden"/>
                                      </p:to>
                                    </p:set>
                                  </p:childTnLst>
                                </p:cTn>
                              </p:par>
                              <p:par>
                                <p:cTn id="446" presetID="6" presetClass="exit" presetSubtype="32" fill="hold" grpId="1" nodeType="withEffect">
                                  <p:stCondLst>
                                    <p:cond delay="0"/>
                                  </p:stCondLst>
                                  <p:childTnLst>
                                    <p:animEffect transition="out" filter="circle(out)">
                                      <p:cBhvr>
                                        <p:cTn id="447" dur="2000"/>
                                        <p:tgtEl>
                                          <p:spTgt spid="195"/>
                                        </p:tgtEl>
                                      </p:cBhvr>
                                    </p:animEffect>
                                    <p:set>
                                      <p:cBhvr>
                                        <p:cTn id="448" dur="1" fill="hold">
                                          <p:stCondLst>
                                            <p:cond delay="1999"/>
                                          </p:stCondLst>
                                        </p:cTn>
                                        <p:tgtEl>
                                          <p:spTgt spid="195"/>
                                        </p:tgtEl>
                                        <p:attrNameLst>
                                          <p:attrName>style.visibility</p:attrName>
                                        </p:attrNameLst>
                                      </p:cBhvr>
                                      <p:to>
                                        <p:strVal val="hidden"/>
                                      </p:to>
                                    </p:set>
                                  </p:childTnLst>
                                </p:cTn>
                              </p:par>
                              <p:par>
                                <p:cTn id="449" presetID="6" presetClass="exit" presetSubtype="32" fill="hold" grpId="1" nodeType="withEffect">
                                  <p:stCondLst>
                                    <p:cond delay="0"/>
                                  </p:stCondLst>
                                  <p:childTnLst>
                                    <p:animEffect transition="out" filter="circle(out)">
                                      <p:cBhvr>
                                        <p:cTn id="450" dur="2000"/>
                                        <p:tgtEl>
                                          <p:spTgt spid="209"/>
                                        </p:tgtEl>
                                      </p:cBhvr>
                                    </p:animEffect>
                                    <p:set>
                                      <p:cBhvr>
                                        <p:cTn id="451" dur="1" fill="hold">
                                          <p:stCondLst>
                                            <p:cond delay="1999"/>
                                          </p:stCondLst>
                                        </p:cTn>
                                        <p:tgtEl>
                                          <p:spTgt spid="209"/>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52" restart="whenNotActive" fill="hold" evtFilter="cancelBubble" nodeType="interactiveSeq">
                <p:stCondLst>
                  <p:cond evt="onClick" delay="0">
                    <p:tgtEl>
                      <p:spTgt spid="4"/>
                    </p:tgtEl>
                  </p:cond>
                </p:stCondLst>
                <p:endSync evt="end" delay="0">
                  <p:rtn val="all"/>
                </p:endSync>
                <p:childTnLst>
                  <p:par>
                    <p:cTn id="453" fill="hold">
                      <p:stCondLst>
                        <p:cond delay="0"/>
                      </p:stCondLst>
                      <p:childTnLst>
                        <p:par>
                          <p:cTn id="454" fill="hold">
                            <p:stCondLst>
                              <p:cond delay="0"/>
                            </p:stCondLst>
                            <p:childTnLst>
                              <p:par>
                                <p:cTn id="455" presetID="6" presetClass="entr" presetSubtype="16" fill="hold" grpId="0" nodeType="clickEffect">
                                  <p:stCondLst>
                                    <p:cond delay="0"/>
                                  </p:stCondLst>
                                  <p:childTnLst>
                                    <p:set>
                                      <p:cBhvr>
                                        <p:cTn id="456" dur="1" fill="hold">
                                          <p:stCondLst>
                                            <p:cond delay="0"/>
                                          </p:stCondLst>
                                        </p:cTn>
                                        <p:tgtEl>
                                          <p:spTgt spid="210"/>
                                        </p:tgtEl>
                                        <p:attrNameLst>
                                          <p:attrName>style.visibility</p:attrName>
                                        </p:attrNameLst>
                                      </p:cBhvr>
                                      <p:to>
                                        <p:strVal val="visible"/>
                                      </p:to>
                                    </p:set>
                                    <p:animEffect transition="in" filter="circle(in)">
                                      <p:cBhvr>
                                        <p:cTn id="457" dur="2000"/>
                                        <p:tgtEl>
                                          <p:spTgt spid="210"/>
                                        </p:tgtEl>
                                      </p:cBhvr>
                                    </p:animEffect>
                                  </p:childTnLst>
                                </p:cTn>
                              </p:par>
                              <p:par>
                                <p:cTn id="458" presetID="19" presetClass="emph" presetSubtype="0" fill="hold" grpId="0" nodeType="withEffect">
                                  <p:stCondLst>
                                    <p:cond delay="0"/>
                                  </p:stCondLst>
                                  <p:childTnLst>
                                    <p:animClr clrSpc="rgb" dir="cw">
                                      <p:cBhvr override="childStyle">
                                        <p:cTn id="459" dur="500" fill="hold"/>
                                        <p:tgtEl>
                                          <p:spTgt spid="196"/>
                                        </p:tgtEl>
                                        <p:attrNameLst>
                                          <p:attrName>style.color</p:attrName>
                                        </p:attrNameLst>
                                      </p:cBhvr>
                                      <p:to>
                                        <a:schemeClr val="accent2"/>
                                      </p:to>
                                    </p:animClr>
                                    <p:animClr clrSpc="rgb" dir="cw">
                                      <p:cBhvr>
                                        <p:cTn id="460" dur="500" fill="hold"/>
                                        <p:tgtEl>
                                          <p:spTgt spid="196"/>
                                        </p:tgtEl>
                                        <p:attrNameLst>
                                          <p:attrName>fillcolor</p:attrName>
                                        </p:attrNameLst>
                                      </p:cBhvr>
                                      <p:to>
                                        <a:schemeClr val="accent2"/>
                                      </p:to>
                                    </p:animClr>
                                    <p:set>
                                      <p:cBhvr>
                                        <p:cTn id="461" dur="500" fill="hold"/>
                                        <p:tgtEl>
                                          <p:spTgt spid="196"/>
                                        </p:tgtEl>
                                        <p:attrNameLst>
                                          <p:attrName>fill.type</p:attrName>
                                        </p:attrNameLst>
                                      </p:cBhvr>
                                      <p:to>
                                        <p:strVal val="solid"/>
                                      </p:to>
                                    </p:set>
                                    <p:set>
                                      <p:cBhvr>
                                        <p:cTn id="462" dur="500" fill="hold"/>
                                        <p:tgtEl>
                                          <p:spTgt spid="196"/>
                                        </p:tgtEl>
                                        <p:attrNameLst>
                                          <p:attrName>fill.on</p:attrName>
                                        </p:attrNameLst>
                                      </p:cBhvr>
                                      <p:to>
                                        <p:strVal val="true"/>
                                      </p:to>
                                    </p:set>
                                  </p:childTnLst>
                                </p:cTn>
                              </p:par>
                              <p:par>
                                <p:cTn id="463" presetID="19" presetClass="emph" presetSubtype="0" fill="hold" grpId="0" nodeType="withEffect">
                                  <p:stCondLst>
                                    <p:cond delay="0"/>
                                  </p:stCondLst>
                                  <p:childTnLst>
                                    <p:animClr clrSpc="rgb" dir="cw">
                                      <p:cBhvr override="childStyle">
                                        <p:cTn id="464" dur="500" fill="hold"/>
                                        <p:tgtEl>
                                          <p:spTgt spid="197"/>
                                        </p:tgtEl>
                                        <p:attrNameLst>
                                          <p:attrName>style.color</p:attrName>
                                        </p:attrNameLst>
                                      </p:cBhvr>
                                      <p:to>
                                        <a:schemeClr val="accent2"/>
                                      </p:to>
                                    </p:animClr>
                                    <p:animClr clrSpc="rgb" dir="cw">
                                      <p:cBhvr>
                                        <p:cTn id="465" dur="500" fill="hold"/>
                                        <p:tgtEl>
                                          <p:spTgt spid="197"/>
                                        </p:tgtEl>
                                        <p:attrNameLst>
                                          <p:attrName>fillcolor</p:attrName>
                                        </p:attrNameLst>
                                      </p:cBhvr>
                                      <p:to>
                                        <a:schemeClr val="accent2"/>
                                      </p:to>
                                    </p:animClr>
                                    <p:set>
                                      <p:cBhvr>
                                        <p:cTn id="466" dur="500" fill="hold"/>
                                        <p:tgtEl>
                                          <p:spTgt spid="197"/>
                                        </p:tgtEl>
                                        <p:attrNameLst>
                                          <p:attrName>fill.type</p:attrName>
                                        </p:attrNameLst>
                                      </p:cBhvr>
                                      <p:to>
                                        <p:strVal val="solid"/>
                                      </p:to>
                                    </p:set>
                                    <p:set>
                                      <p:cBhvr>
                                        <p:cTn id="467" dur="500" fill="hold"/>
                                        <p:tgtEl>
                                          <p:spTgt spid="197"/>
                                        </p:tgtEl>
                                        <p:attrNameLst>
                                          <p:attrName>fill.on</p:attrName>
                                        </p:attrNameLst>
                                      </p:cBhvr>
                                      <p:to>
                                        <p:strVal val="true"/>
                                      </p:to>
                                    </p:set>
                                  </p:childTnLst>
                                </p:cTn>
                              </p:par>
                              <p:par>
                                <p:cTn id="468" presetID="19" presetClass="emph" presetSubtype="0" fill="hold" grpId="0" nodeType="withEffect">
                                  <p:stCondLst>
                                    <p:cond delay="0"/>
                                  </p:stCondLst>
                                  <p:childTnLst>
                                    <p:animClr clrSpc="rgb" dir="cw">
                                      <p:cBhvr override="childStyle">
                                        <p:cTn id="469" dur="500" fill="hold"/>
                                        <p:tgtEl>
                                          <p:spTgt spid="198"/>
                                        </p:tgtEl>
                                        <p:attrNameLst>
                                          <p:attrName>style.color</p:attrName>
                                        </p:attrNameLst>
                                      </p:cBhvr>
                                      <p:to>
                                        <a:schemeClr val="accent2"/>
                                      </p:to>
                                    </p:animClr>
                                    <p:animClr clrSpc="rgb" dir="cw">
                                      <p:cBhvr>
                                        <p:cTn id="470" dur="500" fill="hold"/>
                                        <p:tgtEl>
                                          <p:spTgt spid="198"/>
                                        </p:tgtEl>
                                        <p:attrNameLst>
                                          <p:attrName>fillcolor</p:attrName>
                                        </p:attrNameLst>
                                      </p:cBhvr>
                                      <p:to>
                                        <a:schemeClr val="accent2"/>
                                      </p:to>
                                    </p:animClr>
                                    <p:set>
                                      <p:cBhvr>
                                        <p:cTn id="471" dur="500" fill="hold"/>
                                        <p:tgtEl>
                                          <p:spTgt spid="198"/>
                                        </p:tgtEl>
                                        <p:attrNameLst>
                                          <p:attrName>fill.type</p:attrName>
                                        </p:attrNameLst>
                                      </p:cBhvr>
                                      <p:to>
                                        <p:strVal val="solid"/>
                                      </p:to>
                                    </p:set>
                                    <p:set>
                                      <p:cBhvr>
                                        <p:cTn id="472" dur="500" fill="hold"/>
                                        <p:tgtEl>
                                          <p:spTgt spid="198"/>
                                        </p:tgtEl>
                                        <p:attrNameLst>
                                          <p:attrName>fill.on</p:attrName>
                                        </p:attrNameLst>
                                      </p:cBhvr>
                                      <p:to>
                                        <p:strVal val="true"/>
                                      </p:to>
                                    </p:set>
                                  </p:childTnLst>
                                </p:cTn>
                              </p:par>
                              <p:par>
                                <p:cTn id="473" presetID="19" presetClass="emph" presetSubtype="0" fill="hold" grpId="0" nodeType="withEffect">
                                  <p:stCondLst>
                                    <p:cond delay="0"/>
                                  </p:stCondLst>
                                  <p:childTnLst>
                                    <p:animClr clrSpc="rgb" dir="cw">
                                      <p:cBhvr override="childStyle">
                                        <p:cTn id="474" dur="500" fill="hold"/>
                                        <p:tgtEl>
                                          <p:spTgt spid="199"/>
                                        </p:tgtEl>
                                        <p:attrNameLst>
                                          <p:attrName>style.color</p:attrName>
                                        </p:attrNameLst>
                                      </p:cBhvr>
                                      <p:to>
                                        <a:schemeClr val="accent2"/>
                                      </p:to>
                                    </p:animClr>
                                    <p:animClr clrSpc="rgb" dir="cw">
                                      <p:cBhvr>
                                        <p:cTn id="475" dur="500" fill="hold"/>
                                        <p:tgtEl>
                                          <p:spTgt spid="199"/>
                                        </p:tgtEl>
                                        <p:attrNameLst>
                                          <p:attrName>fillcolor</p:attrName>
                                        </p:attrNameLst>
                                      </p:cBhvr>
                                      <p:to>
                                        <a:schemeClr val="accent2"/>
                                      </p:to>
                                    </p:animClr>
                                    <p:set>
                                      <p:cBhvr>
                                        <p:cTn id="476" dur="500" fill="hold"/>
                                        <p:tgtEl>
                                          <p:spTgt spid="199"/>
                                        </p:tgtEl>
                                        <p:attrNameLst>
                                          <p:attrName>fill.type</p:attrName>
                                        </p:attrNameLst>
                                      </p:cBhvr>
                                      <p:to>
                                        <p:strVal val="solid"/>
                                      </p:to>
                                    </p:set>
                                    <p:set>
                                      <p:cBhvr>
                                        <p:cTn id="477" dur="500" fill="hold"/>
                                        <p:tgtEl>
                                          <p:spTgt spid="199"/>
                                        </p:tgtEl>
                                        <p:attrNameLst>
                                          <p:attrName>fill.on</p:attrName>
                                        </p:attrNameLst>
                                      </p:cBhvr>
                                      <p:to>
                                        <p:strVal val="true"/>
                                      </p:to>
                                    </p:set>
                                  </p:childTnLst>
                                </p:cTn>
                              </p:par>
                              <p:par>
                                <p:cTn id="478" presetID="19" presetClass="emph" presetSubtype="0" fill="hold" grpId="0" nodeType="withEffect">
                                  <p:stCondLst>
                                    <p:cond delay="0"/>
                                  </p:stCondLst>
                                  <p:childTnLst>
                                    <p:animClr clrSpc="rgb" dir="cw">
                                      <p:cBhvr override="childStyle">
                                        <p:cTn id="479" dur="500" fill="hold"/>
                                        <p:tgtEl>
                                          <p:spTgt spid="200"/>
                                        </p:tgtEl>
                                        <p:attrNameLst>
                                          <p:attrName>style.color</p:attrName>
                                        </p:attrNameLst>
                                      </p:cBhvr>
                                      <p:to>
                                        <a:schemeClr val="accent2"/>
                                      </p:to>
                                    </p:animClr>
                                    <p:animClr clrSpc="rgb" dir="cw">
                                      <p:cBhvr>
                                        <p:cTn id="480" dur="500" fill="hold"/>
                                        <p:tgtEl>
                                          <p:spTgt spid="200"/>
                                        </p:tgtEl>
                                        <p:attrNameLst>
                                          <p:attrName>fillcolor</p:attrName>
                                        </p:attrNameLst>
                                      </p:cBhvr>
                                      <p:to>
                                        <a:schemeClr val="accent2"/>
                                      </p:to>
                                    </p:animClr>
                                    <p:set>
                                      <p:cBhvr>
                                        <p:cTn id="481" dur="500" fill="hold"/>
                                        <p:tgtEl>
                                          <p:spTgt spid="200"/>
                                        </p:tgtEl>
                                        <p:attrNameLst>
                                          <p:attrName>fill.type</p:attrName>
                                        </p:attrNameLst>
                                      </p:cBhvr>
                                      <p:to>
                                        <p:strVal val="solid"/>
                                      </p:to>
                                    </p:set>
                                    <p:set>
                                      <p:cBhvr>
                                        <p:cTn id="482" dur="500" fill="hold"/>
                                        <p:tgtEl>
                                          <p:spTgt spid="200"/>
                                        </p:tgtEl>
                                        <p:attrNameLst>
                                          <p:attrName>fill.on</p:attrName>
                                        </p:attrNameLst>
                                      </p:cBhvr>
                                      <p:to>
                                        <p:strVal val="true"/>
                                      </p:to>
                                    </p:set>
                                  </p:childTnLst>
                                </p:cTn>
                              </p:par>
                              <p:par>
                                <p:cTn id="483" presetID="19" presetClass="emph" presetSubtype="0" fill="hold" grpId="0" nodeType="withEffect">
                                  <p:stCondLst>
                                    <p:cond delay="0"/>
                                  </p:stCondLst>
                                  <p:childTnLst>
                                    <p:animClr clrSpc="rgb" dir="cw">
                                      <p:cBhvr override="childStyle">
                                        <p:cTn id="484" dur="500" fill="hold"/>
                                        <p:tgtEl>
                                          <p:spTgt spid="201"/>
                                        </p:tgtEl>
                                        <p:attrNameLst>
                                          <p:attrName>style.color</p:attrName>
                                        </p:attrNameLst>
                                      </p:cBhvr>
                                      <p:to>
                                        <a:schemeClr val="accent2"/>
                                      </p:to>
                                    </p:animClr>
                                    <p:animClr clrSpc="rgb" dir="cw">
                                      <p:cBhvr>
                                        <p:cTn id="485" dur="500" fill="hold"/>
                                        <p:tgtEl>
                                          <p:spTgt spid="201"/>
                                        </p:tgtEl>
                                        <p:attrNameLst>
                                          <p:attrName>fillcolor</p:attrName>
                                        </p:attrNameLst>
                                      </p:cBhvr>
                                      <p:to>
                                        <a:schemeClr val="accent2"/>
                                      </p:to>
                                    </p:animClr>
                                    <p:set>
                                      <p:cBhvr>
                                        <p:cTn id="486" dur="500" fill="hold"/>
                                        <p:tgtEl>
                                          <p:spTgt spid="201"/>
                                        </p:tgtEl>
                                        <p:attrNameLst>
                                          <p:attrName>fill.type</p:attrName>
                                        </p:attrNameLst>
                                      </p:cBhvr>
                                      <p:to>
                                        <p:strVal val="solid"/>
                                      </p:to>
                                    </p:set>
                                    <p:set>
                                      <p:cBhvr>
                                        <p:cTn id="487" dur="500" fill="hold"/>
                                        <p:tgtEl>
                                          <p:spTgt spid="201"/>
                                        </p:tgtEl>
                                        <p:attrNameLst>
                                          <p:attrName>fill.on</p:attrName>
                                        </p:attrNameLst>
                                      </p:cBhvr>
                                      <p:to>
                                        <p:strVal val="true"/>
                                      </p:to>
                                    </p:set>
                                  </p:childTnLst>
                                </p:cTn>
                              </p:par>
                              <p:par>
                                <p:cTn id="488" presetID="19" presetClass="emph" presetSubtype="0" fill="hold" grpId="0" nodeType="withEffect">
                                  <p:stCondLst>
                                    <p:cond delay="0"/>
                                  </p:stCondLst>
                                  <p:childTnLst>
                                    <p:animClr clrSpc="rgb" dir="cw">
                                      <p:cBhvr override="childStyle">
                                        <p:cTn id="489" dur="500" fill="hold"/>
                                        <p:tgtEl>
                                          <p:spTgt spid="202"/>
                                        </p:tgtEl>
                                        <p:attrNameLst>
                                          <p:attrName>style.color</p:attrName>
                                        </p:attrNameLst>
                                      </p:cBhvr>
                                      <p:to>
                                        <a:schemeClr val="accent2"/>
                                      </p:to>
                                    </p:animClr>
                                    <p:animClr clrSpc="rgb" dir="cw">
                                      <p:cBhvr>
                                        <p:cTn id="490" dur="500" fill="hold"/>
                                        <p:tgtEl>
                                          <p:spTgt spid="202"/>
                                        </p:tgtEl>
                                        <p:attrNameLst>
                                          <p:attrName>fillcolor</p:attrName>
                                        </p:attrNameLst>
                                      </p:cBhvr>
                                      <p:to>
                                        <a:schemeClr val="accent2"/>
                                      </p:to>
                                    </p:animClr>
                                    <p:set>
                                      <p:cBhvr>
                                        <p:cTn id="491" dur="500" fill="hold"/>
                                        <p:tgtEl>
                                          <p:spTgt spid="202"/>
                                        </p:tgtEl>
                                        <p:attrNameLst>
                                          <p:attrName>fill.type</p:attrName>
                                        </p:attrNameLst>
                                      </p:cBhvr>
                                      <p:to>
                                        <p:strVal val="solid"/>
                                      </p:to>
                                    </p:set>
                                    <p:set>
                                      <p:cBhvr>
                                        <p:cTn id="492" dur="500" fill="hold"/>
                                        <p:tgtEl>
                                          <p:spTgt spid="202"/>
                                        </p:tgtEl>
                                        <p:attrNameLst>
                                          <p:attrName>fill.on</p:attrName>
                                        </p:attrNameLst>
                                      </p:cBhvr>
                                      <p:to>
                                        <p:strVal val="true"/>
                                      </p:to>
                                    </p:set>
                                  </p:childTnLst>
                                </p:cTn>
                              </p:par>
                              <p:par>
                                <p:cTn id="493" presetID="19" presetClass="emph" presetSubtype="0" fill="hold" grpId="0" nodeType="withEffect">
                                  <p:stCondLst>
                                    <p:cond delay="0"/>
                                  </p:stCondLst>
                                  <p:childTnLst>
                                    <p:animClr clrSpc="rgb" dir="cw">
                                      <p:cBhvr override="childStyle">
                                        <p:cTn id="494" dur="500" fill="hold"/>
                                        <p:tgtEl>
                                          <p:spTgt spid="203"/>
                                        </p:tgtEl>
                                        <p:attrNameLst>
                                          <p:attrName>style.color</p:attrName>
                                        </p:attrNameLst>
                                      </p:cBhvr>
                                      <p:to>
                                        <a:schemeClr val="accent2"/>
                                      </p:to>
                                    </p:animClr>
                                    <p:animClr clrSpc="rgb" dir="cw">
                                      <p:cBhvr>
                                        <p:cTn id="495" dur="500" fill="hold"/>
                                        <p:tgtEl>
                                          <p:spTgt spid="203"/>
                                        </p:tgtEl>
                                        <p:attrNameLst>
                                          <p:attrName>fillcolor</p:attrName>
                                        </p:attrNameLst>
                                      </p:cBhvr>
                                      <p:to>
                                        <a:schemeClr val="accent2"/>
                                      </p:to>
                                    </p:animClr>
                                    <p:set>
                                      <p:cBhvr>
                                        <p:cTn id="496" dur="500" fill="hold"/>
                                        <p:tgtEl>
                                          <p:spTgt spid="203"/>
                                        </p:tgtEl>
                                        <p:attrNameLst>
                                          <p:attrName>fill.type</p:attrName>
                                        </p:attrNameLst>
                                      </p:cBhvr>
                                      <p:to>
                                        <p:strVal val="solid"/>
                                      </p:to>
                                    </p:set>
                                    <p:set>
                                      <p:cBhvr>
                                        <p:cTn id="497" dur="500" fill="hold"/>
                                        <p:tgtEl>
                                          <p:spTgt spid="203"/>
                                        </p:tgtEl>
                                        <p:attrNameLst>
                                          <p:attrName>fill.on</p:attrName>
                                        </p:attrNameLst>
                                      </p:cBhvr>
                                      <p:to>
                                        <p:strVal val="true"/>
                                      </p:to>
                                    </p:set>
                                  </p:childTnLst>
                                </p:cTn>
                              </p:par>
                              <p:par>
                                <p:cTn id="498" presetID="19" presetClass="emph" presetSubtype="0" fill="hold" grpId="0" nodeType="withEffect">
                                  <p:stCondLst>
                                    <p:cond delay="0"/>
                                  </p:stCondLst>
                                  <p:childTnLst>
                                    <p:animClr clrSpc="rgb" dir="cw">
                                      <p:cBhvr override="childStyle">
                                        <p:cTn id="499" dur="500" fill="hold"/>
                                        <p:tgtEl>
                                          <p:spTgt spid="204"/>
                                        </p:tgtEl>
                                        <p:attrNameLst>
                                          <p:attrName>style.color</p:attrName>
                                        </p:attrNameLst>
                                      </p:cBhvr>
                                      <p:to>
                                        <a:schemeClr val="accent2"/>
                                      </p:to>
                                    </p:animClr>
                                    <p:animClr clrSpc="rgb" dir="cw">
                                      <p:cBhvr>
                                        <p:cTn id="500" dur="500" fill="hold"/>
                                        <p:tgtEl>
                                          <p:spTgt spid="204"/>
                                        </p:tgtEl>
                                        <p:attrNameLst>
                                          <p:attrName>fillcolor</p:attrName>
                                        </p:attrNameLst>
                                      </p:cBhvr>
                                      <p:to>
                                        <a:schemeClr val="accent2"/>
                                      </p:to>
                                    </p:animClr>
                                    <p:set>
                                      <p:cBhvr>
                                        <p:cTn id="501" dur="500" fill="hold"/>
                                        <p:tgtEl>
                                          <p:spTgt spid="204"/>
                                        </p:tgtEl>
                                        <p:attrNameLst>
                                          <p:attrName>fill.type</p:attrName>
                                        </p:attrNameLst>
                                      </p:cBhvr>
                                      <p:to>
                                        <p:strVal val="solid"/>
                                      </p:to>
                                    </p:set>
                                    <p:set>
                                      <p:cBhvr>
                                        <p:cTn id="502" dur="500" fill="hold"/>
                                        <p:tgtEl>
                                          <p:spTgt spid="204"/>
                                        </p:tgtEl>
                                        <p:attrNameLst>
                                          <p:attrName>fill.on</p:attrName>
                                        </p:attrNameLst>
                                      </p:cBhvr>
                                      <p:to>
                                        <p:strVal val="true"/>
                                      </p:to>
                                    </p:set>
                                  </p:childTnLst>
                                </p:cTn>
                              </p:par>
                            </p:childTnLst>
                          </p:cTn>
                        </p:par>
                      </p:childTnLst>
                    </p:cTn>
                  </p:par>
                  <p:par>
                    <p:cTn id="503" fill="hold">
                      <p:stCondLst>
                        <p:cond delay="indefinite"/>
                      </p:stCondLst>
                      <p:childTnLst>
                        <p:par>
                          <p:cTn id="504" fill="hold">
                            <p:stCondLst>
                              <p:cond delay="0"/>
                            </p:stCondLst>
                            <p:childTnLst>
                              <p:par>
                                <p:cTn id="505" presetID="6" presetClass="exit" presetSubtype="32" fill="hold" grpId="1" nodeType="clickEffect">
                                  <p:stCondLst>
                                    <p:cond delay="0"/>
                                  </p:stCondLst>
                                  <p:childTnLst>
                                    <p:animEffect transition="out" filter="circle(out)">
                                      <p:cBhvr>
                                        <p:cTn id="506" dur="2000"/>
                                        <p:tgtEl>
                                          <p:spTgt spid="196"/>
                                        </p:tgtEl>
                                      </p:cBhvr>
                                    </p:animEffect>
                                    <p:set>
                                      <p:cBhvr>
                                        <p:cTn id="507" dur="1" fill="hold">
                                          <p:stCondLst>
                                            <p:cond delay="1999"/>
                                          </p:stCondLst>
                                        </p:cTn>
                                        <p:tgtEl>
                                          <p:spTgt spid="196"/>
                                        </p:tgtEl>
                                        <p:attrNameLst>
                                          <p:attrName>style.visibility</p:attrName>
                                        </p:attrNameLst>
                                      </p:cBhvr>
                                      <p:to>
                                        <p:strVal val="hidden"/>
                                      </p:to>
                                    </p:set>
                                  </p:childTnLst>
                                </p:cTn>
                              </p:par>
                              <p:par>
                                <p:cTn id="508" presetID="6" presetClass="exit" presetSubtype="32" fill="hold" grpId="1" nodeType="withEffect">
                                  <p:stCondLst>
                                    <p:cond delay="0"/>
                                  </p:stCondLst>
                                  <p:childTnLst>
                                    <p:animEffect transition="out" filter="circle(out)">
                                      <p:cBhvr>
                                        <p:cTn id="509" dur="2000"/>
                                        <p:tgtEl>
                                          <p:spTgt spid="197"/>
                                        </p:tgtEl>
                                      </p:cBhvr>
                                    </p:animEffect>
                                    <p:set>
                                      <p:cBhvr>
                                        <p:cTn id="510" dur="1" fill="hold">
                                          <p:stCondLst>
                                            <p:cond delay="1999"/>
                                          </p:stCondLst>
                                        </p:cTn>
                                        <p:tgtEl>
                                          <p:spTgt spid="197"/>
                                        </p:tgtEl>
                                        <p:attrNameLst>
                                          <p:attrName>style.visibility</p:attrName>
                                        </p:attrNameLst>
                                      </p:cBhvr>
                                      <p:to>
                                        <p:strVal val="hidden"/>
                                      </p:to>
                                    </p:set>
                                  </p:childTnLst>
                                </p:cTn>
                              </p:par>
                              <p:par>
                                <p:cTn id="511" presetID="6" presetClass="exit" presetSubtype="32" fill="hold" grpId="1" nodeType="withEffect">
                                  <p:stCondLst>
                                    <p:cond delay="0"/>
                                  </p:stCondLst>
                                  <p:childTnLst>
                                    <p:animEffect transition="out" filter="circle(out)">
                                      <p:cBhvr>
                                        <p:cTn id="512" dur="2000"/>
                                        <p:tgtEl>
                                          <p:spTgt spid="198"/>
                                        </p:tgtEl>
                                      </p:cBhvr>
                                    </p:animEffect>
                                    <p:set>
                                      <p:cBhvr>
                                        <p:cTn id="513" dur="1" fill="hold">
                                          <p:stCondLst>
                                            <p:cond delay="1999"/>
                                          </p:stCondLst>
                                        </p:cTn>
                                        <p:tgtEl>
                                          <p:spTgt spid="198"/>
                                        </p:tgtEl>
                                        <p:attrNameLst>
                                          <p:attrName>style.visibility</p:attrName>
                                        </p:attrNameLst>
                                      </p:cBhvr>
                                      <p:to>
                                        <p:strVal val="hidden"/>
                                      </p:to>
                                    </p:set>
                                  </p:childTnLst>
                                </p:cTn>
                              </p:par>
                              <p:par>
                                <p:cTn id="514" presetID="6" presetClass="exit" presetSubtype="32" fill="hold" grpId="1" nodeType="withEffect">
                                  <p:stCondLst>
                                    <p:cond delay="0"/>
                                  </p:stCondLst>
                                  <p:childTnLst>
                                    <p:animEffect transition="out" filter="circle(out)">
                                      <p:cBhvr>
                                        <p:cTn id="515" dur="2000"/>
                                        <p:tgtEl>
                                          <p:spTgt spid="199"/>
                                        </p:tgtEl>
                                      </p:cBhvr>
                                    </p:animEffect>
                                    <p:set>
                                      <p:cBhvr>
                                        <p:cTn id="516" dur="1" fill="hold">
                                          <p:stCondLst>
                                            <p:cond delay="1999"/>
                                          </p:stCondLst>
                                        </p:cTn>
                                        <p:tgtEl>
                                          <p:spTgt spid="199"/>
                                        </p:tgtEl>
                                        <p:attrNameLst>
                                          <p:attrName>style.visibility</p:attrName>
                                        </p:attrNameLst>
                                      </p:cBhvr>
                                      <p:to>
                                        <p:strVal val="hidden"/>
                                      </p:to>
                                    </p:set>
                                  </p:childTnLst>
                                </p:cTn>
                              </p:par>
                              <p:par>
                                <p:cTn id="517" presetID="6" presetClass="exit" presetSubtype="32" fill="hold" grpId="1" nodeType="withEffect">
                                  <p:stCondLst>
                                    <p:cond delay="0"/>
                                  </p:stCondLst>
                                  <p:childTnLst>
                                    <p:animEffect transition="out" filter="circle(out)">
                                      <p:cBhvr>
                                        <p:cTn id="518" dur="2000"/>
                                        <p:tgtEl>
                                          <p:spTgt spid="200"/>
                                        </p:tgtEl>
                                      </p:cBhvr>
                                    </p:animEffect>
                                    <p:set>
                                      <p:cBhvr>
                                        <p:cTn id="519" dur="1" fill="hold">
                                          <p:stCondLst>
                                            <p:cond delay="1999"/>
                                          </p:stCondLst>
                                        </p:cTn>
                                        <p:tgtEl>
                                          <p:spTgt spid="200"/>
                                        </p:tgtEl>
                                        <p:attrNameLst>
                                          <p:attrName>style.visibility</p:attrName>
                                        </p:attrNameLst>
                                      </p:cBhvr>
                                      <p:to>
                                        <p:strVal val="hidden"/>
                                      </p:to>
                                    </p:set>
                                  </p:childTnLst>
                                </p:cTn>
                              </p:par>
                              <p:par>
                                <p:cTn id="520" presetID="6" presetClass="exit" presetSubtype="32" fill="hold" grpId="1" nodeType="withEffect">
                                  <p:stCondLst>
                                    <p:cond delay="0"/>
                                  </p:stCondLst>
                                  <p:childTnLst>
                                    <p:animEffect transition="out" filter="circle(out)">
                                      <p:cBhvr>
                                        <p:cTn id="521" dur="2000"/>
                                        <p:tgtEl>
                                          <p:spTgt spid="201"/>
                                        </p:tgtEl>
                                      </p:cBhvr>
                                    </p:animEffect>
                                    <p:set>
                                      <p:cBhvr>
                                        <p:cTn id="522" dur="1" fill="hold">
                                          <p:stCondLst>
                                            <p:cond delay="1999"/>
                                          </p:stCondLst>
                                        </p:cTn>
                                        <p:tgtEl>
                                          <p:spTgt spid="201"/>
                                        </p:tgtEl>
                                        <p:attrNameLst>
                                          <p:attrName>style.visibility</p:attrName>
                                        </p:attrNameLst>
                                      </p:cBhvr>
                                      <p:to>
                                        <p:strVal val="hidden"/>
                                      </p:to>
                                    </p:set>
                                  </p:childTnLst>
                                </p:cTn>
                              </p:par>
                              <p:par>
                                <p:cTn id="523" presetID="6" presetClass="exit" presetSubtype="32" fill="hold" grpId="1" nodeType="withEffect">
                                  <p:stCondLst>
                                    <p:cond delay="0"/>
                                  </p:stCondLst>
                                  <p:childTnLst>
                                    <p:animEffect transition="out" filter="circle(out)">
                                      <p:cBhvr>
                                        <p:cTn id="524" dur="2000"/>
                                        <p:tgtEl>
                                          <p:spTgt spid="202"/>
                                        </p:tgtEl>
                                      </p:cBhvr>
                                    </p:animEffect>
                                    <p:set>
                                      <p:cBhvr>
                                        <p:cTn id="525" dur="1" fill="hold">
                                          <p:stCondLst>
                                            <p:cond delay="1999"/>
                                          </p:stCondLst>
                                        </p:cTn>
                                        <p:tgtEl>
                                          <p:spTgt spid="202"/>
                                        </p:tgtEl>
                                        <p:attrNameLst>
                                          <p:attrName>style.visibility</p:attrName>
                                        </p:attrNameLst>
                                      </p:cBhvr>
                                      <p:to>
                                        <p:strVal val="hidden"/>
                                      </p:to>
                                    </p:set>
                                  </p:childTnLst>
                                </p:cTn>
                              </p:par>
                              <p:par>
                                <p:cTn id="526" presetID="6" presetClass="exit" presetSubtype="32" fill="hold" grpId="1" nodeType="withEffect">
                                  <p:stCondLst>
                                    <p:cond delay="0"/>
                                  </p:stCondLst>
                                  <p:childTnLst>
                                    <p:animEffect transition="out" filter="circle(out)">
                                      <p:cBhvr>
                                        <p:cTn id="527" dur="2000"/>
                                        <p:tgtEl>
                                          <p:spTgt spid="203"/>
                                        </p:tgtEl>
                                      </p:cBhvr>
                                    </p:animEffect>
                                    <p:set>
                                      <p:cBhvr>
                                        <p:cTn id="528" dur="1" fill="hold">
                                          <p:stCondLst>
                                            <p:cond delay="1999"/>
                                          </p:stCondLst>
                                        </p:cTn>
                                        <p:tgtEl>
                                          <p:spTgt spid="203"/>
                                        </p:tgtEl>
                                        <p:attrNameLst>
                                          <p:attrName>style.visibility</p:attrName>
                                        </p:attrNameLst>
                                      </p:cBhvr>
                                      <p:to>
                                        <p:strVal val="hidden"/>
                                      </p:to>
                                    </p:set>
                                  </p:childTnLst>
                                </p:cTn>
                              </p:par>
                              <p:par>
                                <p:cTn id="529" presetID="6" presetClass="exit" presetSubtype="32" fill="hold" grpId="1" nodeType="withEffect">
                                  <p:stCondLst>
                                    <p:cond delay="0"/>
                                  </p:stCondLst>
                                  <p:childTnLst>
                                    <p:animEffect transition="out" filter="circle(out)">
                                      <p:cBhvr>
                                        <p:cTn id="530" dur="2000"/>
                                        <p:tgtEl>
                                          <p:spTgt spid="204"/>
                                        </p:tgtEl>
                                      </p:cBhvr>
                                    </p:animEffect>
                                    <p:set>
                                      <p:cBhvr>
                                        <p:cTn id="531" dur="1" fill="hold">
                                          <p:stCondLst>
                                            <p:cond delay="1999"/>
                                          </p:stCondLst>
                                        </p:cTn>
                                        <p:tgtEl>
                                          <p:spTgt spid="204"/>
                                        </p:tgtEl>
                                        <p:attrNameLst>
                                          <p:attrName>style.visibility</p:attrName>
                                        </p:attrNameLst>
                                      </p:cBhvr>
                                      <p:to>
                                        <p:strVal val="hidden"/>
                                      </p:to>
                                    </p:set>
                                  </p:childTnLst>
                                </p:cTn>
                              </p:par>
                              <p:par>
                                <p:cTn id="532" presetID="6" presetClass="exit" presetSubtype="32" fill="hold" grpId="1" nodeType="withEffect">
                                  <p:stCondLst>
                                    <p:cond delay="0"/>
                                  </p:stCondLst>
                                  <p:childTnLst>
                                    <p:animEffect transition="out" filter="circle(out)">
                                      <p:cBhvr>
                                        <p:cTn id="533" dur="2000"/>
                                        <p:tgtEl>
                                          <p:spTgt spid="210"/>
                                        </p:tgtEl>
                                      </p:cBhvr>
                                    </p:animEffect>
                                    <p:set>
                                      <p:cBhvr>
                                        <p:cTn id="534" dur="1" fill="hold">
                                          <p:stCondLst>
                                            <p:cond delay="1999"/>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88" grpId="0" animBg="1"/>
      <p:bldP spid="88" grpId="1" animBg="1"/>
      <p:bldP spid="3" grpId="0" animBg="1"/>
      <p:bldP spid="3"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5" grpId="0" animBg="1"/>
      <p:bldP spid="165" grpId="1" animBg="1"/>
      <p:bldP spid="166" grpId="0" animBg="1"/>
      <p:bldP spid="166" grpId="1" animBg="1"/>
      <p:bldP spid="167" grpId="0" animBg="1"/>
      <p:bldP spid="167" grpId="1" animBg="1"/>
      <p:bldP spid="168" grpId="0" animBg="1"/>
      <p:bldP spid="168" grpId="1" animBg="1"/>
      <p:bldP spid="169" grpId="0" animBg="1"/>
      <p:bldP spid="169" grpId="1" animBg="1"/>
      <p:bldP spid="170" grpId="0" animBg="1"/>
      <p:bldP spid="170" grpId="1" animBg="1"/>
      <p:bldP spid="171" grpId="0" animBg="1"/>
      <p:bldP spid="171" grpId="1" animBg="1"/>
      <p:bldP spid="172" grpId="0" animBg="1"/>
      <p:bldP spid="172" grpId="1" animBg="1"/>
      <p:bldP spid="173" grpId="0" animBg="1"/>
      <p:bldP spid="173" grpId="1" animBg="1"/>
      <p:bldP spid="174" grpId="0" animBg="1"/>
      <p:bldP spid="174" grpId="1" animBg="1"/>
      <p:bldP spid="175" grpId="0" animBg="1"/>
      <p:bldP spid="175" grpId="1" animBg="1"/>
      <p:bldP spid="176" grpId="0" animBg="1"/>
      <p:bldP spid="176" grpId="1" animBg="1"/>
      <p:bldP spid="177" grpId="0" animBg="1"/>
      <p:bldP spid="177" grpId="1" animBg="1"/>
      <p:bldP spid="178" grpId="0" animBg="1"/>
      <p:bldP spid="178" grpId="1" animBg="1"/>
      <p:bldP spid="179" grpId="0" animBg="1"/>
      <p:bldP spid="179" grpId="1" animBg="1"/>
      <p:bldP spid="180" grpId="0" animBg="1"/>
      <p:bldP spid="180" grpId="1" animBg="1"/>
      <p:bldP spid="181" grpId="0" animBg="1"/>
      <p:bldP spid="181" grpId="1" animBg="1"/>
      <p:bldP spid="182" grpId="0" animBg="1"/>
      <p:bldP spid="182" grpId="1" animBg="1"/>
      <p:bldP spid="183" grpId="0" animBg="1"/>
      <p:bldP spid="183" grpId="1" animBg="1"/>
      <p:bldP spid="184" grpId="0" animBg="1"/>
      <p:bldP spid="184" grpId="1" animBg="1"/>
      <p:bldP spid="185" grpId="0" animBg="1"/>
      <p:bldP spid="185" grpId="1" animBg="1"/>
      <p:bldP spid="186" grpId="0" animBg="1"/>
      <p:bldP spid="186" grpId="1" animBg="1"/>
      <p:bldP spid="187" grpId="0" animBg="1"/>
      <p:bldP spid="187" grpId="1" animBg="1"/>
      <p:bldP spid="188" grpId="0" animBg="1"/>
      <p:bldP spid="188" grpId="1" animBg="1"/>
      <p:bldP spid="189" grpId="0" animBg="1"/>
      <p:bldP spid="189" grpId="1" animBg="1"/>
      <p:bldP spid="190" grpId="0" animBg="1"/>
      <p:bldP spid="190" grpId="1" animBg="1"/>
      <p:bldP spid="191" grpId="0" animBg="1"/>
      <p:bldP spid="191" grpId="1" animBg="1"/>
      <p:bldP spid="192" grpId="0" animBg="1"/>
      <p:bldP spid="192" grpId="1" animBg="1"/>
      <p:bldP spid="193" grpId="0" animBg="1"/>
      <p:bldP spid="193" grpId="1" animBg="1"/>
      <p:bldP spid="194" grpId="0" animBg="1"/>
      <p:bldP spid="194" grpId="1" animBg="1"/>
      <p:bldP spid="195" grpId="0" animBg="1"/>
      <p:bldP spid="195" grpId="1" animBg="1"/>
      <p:bldP spid="196" grpId="0" animBg="1"/>
      <p:bldP spid="196" grpId="1" animBg="1"/>
      <p:bldP spid="197" grpId="0" animBg="1"/>
      <p:bldP spid="197" grpId="1" animBg="1"/>
      <p:bldP spid="198" grpId="0" animBg="1"/>
      <p:bldP spid="198" grpId="1" animBg="1"/>
      <p:bldP spid="199" grpId="0" animBg="1"/>
      <p:bldP spid="199" grpId="1" animBg="1"/>
      <p:bldP spid="200" grpId="0" animBg="1"/>
      <p:bldP spid="200" grpId="1" animBg="1"/>
      <p:bldP spid="201" grpId="0" animBg="1"/>
      <p:bldP spid="201" grpId="1" animBg="1"/>
      <p:bldP spid="202" grpId="0" animBg="1"/>
      <p:bldP spid="202" grpId="1" animBg="1"/>
      <p:bldP spid="203" grpId="0" animBg="1"/>
      <p:bldP spid="203" grpId="1" animBg="1"/>
      <p:bldP spid="204" grpId="0" animBg="1"/>
      <p:bldP spid="204" grpId="1" animBg="1"/>
      <p:bldP spid="205" grpId="0" animBg="1"/>
      <p:bldP spid="205" grpId="1" animBg="1"/>
      <p:bldP spid="206" grpId="0" animBg="1"/>
      <p:bldP spid="206" grpId="1" animBg="1"/>
      <p:bldP spid="207" grpId="0" animBg="1"/>
      <p:bldP spid="207" grpId="1" animBg="1"/>
      <p:bldP spid="208" grpId="0" animBg="1"/>
      <p:bldP spid="208" grpId="1" animBg="1"/>
      <p:bldP spid="209" grpId="0" animBg="1"/>
      <p:bldP spid="209" grpId="1" animBg="1"/>
      <p:bldP spid="210" grpId="0" animBg="1"/>
      <p:bldP spid="2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A – Tiếng Vỗ Tay">
            <a:hlinkClick r:id="" action="ppaction://media"/>
            <a:extLst>
              <a:ext uri="{FF2B5EF4-FFF2-40B4-BE49-F238E27FC236}">
                <a16:creationId xmlns:a16="http://schemas.microsoft.com/office/drawing/2014/main" id="{DCA2C0E7-7A17-45D2-8D21-7AB7604638B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9675" y="1654175"/>
            <a:ext cx="406400" cy="406400"/>
          </a:xfrm>
          <a:prstGeom prst="rect">
            <a:avLst/>
          </a:prstGeom>
        </p:spPr>
      </p:pic>
      <p:graphicFrame>
        <p:nvGraphicFramePr>
          <p:cNvPr id="4" name="Table 3">
            <a:extLst>
              <a:ext uri="{FF2B5EF4-FFF2-40B4-BE49-F238E27FC236}">
                <a16:creationId xmlns:a16="http://schemas.microsoft.com/office/drawing/2014/main" id="{CACCE0F3-F685-45FD-ACF0-F33C72E847CB}"/>
              </a:ext>
            </a:extLst>
          </p:cNvPr>
          <p:cNvGraphicFramePr>
            <a:graphicFrameLocks noGrp="1"/>
          </p:cNvGraphicFramePr>
          <p:nvPr>
            <p:extLst>
              <p:ext uri="{D42A27DB-BD31-4B8C-83A1-F6EECF244321}">
                <p14:modId xmlns:p14="http://schemas.microsoft.com/office/powerpoint/2010/main" val="4034186767"/>
              </p:ext>
            </p:extLst>
          </p:nvPr>
        </p:nvGraphicFramePr>
        <p:xfrm>
          <a:off x="81280" y="70948"/>
          <a:ext cx="11907522" cy="6787053"/>
        </p:xfrm>
        <a:graphic>
          <a:graphicData uri="http://schemas.openxmlformats.org/drawingml/2006/table">
            <a:tbl>
              <a:tblPr firstRow="1" firstCol="1" bandRow="1">
                <a:tableStyleId>{2D5ABB26-0587-4C30-8999-92F81FD0307C}</a:tableStyleId>
              </a:tblPr>
              <a:tblGrid>
                <a:gridCol w="1082502">
                  <a:extLst>
                    <a:ext uri="{9D8B030D-6E8A-4147-A177-3AD203B41FA5}">
                      <a16:colId xmlns:a16="http://schemas.microsoft.com/office/drawing/2014/main" val="2308072441"/>
                    </a:ext>
                  </a:extLst>
                </a:gridCol>
                <a:gridCol w="1082502">
                  <a:extLst>
                    <a:ext uri="{9D8B030D-6E8A-4147-A177-3AD203B41FA5}">
                      <a16:colId xmlns:a16="http://schemas.microsoft.com/office/drawing/2014/main" val="3303618744"/>
                    </a:ext>
                  </a:extLst>
                </a:gridCol>
                <a:gridCol w="1082502">
                  <a:extLst>
                    <a:ext uri="{9D8B030D-6E8A-4147-A177-3AD203B41FA5}">
                      <a16:colId xmlns:a16="http://schemas.microsoft.com/office/drawing/2014/main" val="786787883"/>
                    </a:ext>
                  </a:extLst>
                </a:gridCol>
                <a:gridCol w="1082502">
                  <a:extLst>
                    <a:ext uri="{9D8B030D-6E8A-4147-A177-3AD203B41FA5}">
                      <a16:colId xmlns:a16="http://schemas.microsoft.com/office/drawing/2014/main" val="1652036007"/>
                    </a:ext>
                  </a:extLst>
                </a:gridCol>
                <a:gridCol w="1082502">
                  <a:extLst>
                    <a:ext uri="{9D8B030D-6E8A-4147-A177-3AD203B41FA5}">
                      <a16:colId xmlns:a16="http://schemas.microsoft.com/office/drawing/2014/main" val="151045962"/>
                    </a:ext>
                  </a:extLst>
                </a:gridCol>
                <a:gridCol w="1082502">
                  <a:extLst>
                    <a:ext uri="{9D8B030D-6E8A-4147-A177-3AD203B41FA5}">
                      <a16:colId xmlns:a16="http://schemas.microsoft.com/office/drawing/2014/main" val="1069263480"/>
                    </a:ext>
                  </a:extLst>
                </a:gridCol>
                <a:gridCol w="1082502">
                  <a:extLst>
                    <a:ext uri="{9D8B030D-6E8A-4147-A177-3AD203B41FA5}">
                      <a16:colId xmlns:a16="http://schemas.microsoft.com/office/drawing/2014/main" val="3634805415"/>
                    </a:ext>
                  </a:extLst>
                </a:gridCol>
                <a:gridCol w="1082502">
                  <a:extLst>
                    <a:ext uri="{9D8B030D-6E8A-4147-A177-3AD203B41FA5}">
                      <a16:colId xmlns:a16="http://schemas.microsoft.com/office/drawing/2014/main" val="1871677943"/>
                    </a:ext>
                  </a:extLst>
                </a:gridCol>
                <a:gridCol w="1082502">
                  <a:extLst>
                    <a:ext uri="{9D8B030D-6E8A-4147-A177-3AD203B41FA5}">
                      <a16:colId xmlns:a16="http://schemas.microsoft.com/office/drawing/2014/main" val="1088871957"/>
                    </a:ext>
                  </a:extLst>
                </a:gridCol>
                <a:gridCol w="1082502">
                  <a:extLst>
                    <a:ext uri="{9D8B030D-6E8A-4147-A177-3AD203B41FA5}">
                      <a16:colId xmlns:a16="http://schemas.microsoft.com/office/drawing/2014/main" val="351999275"/>
                    </a:ext>
                  </a:extLst>
                </a:gridCol>
                <a:gridCol w="1082502">
                  <a:extLst>
                    <a:ext uri="{9D8B030D-6E8A-4147-A177-3AD203B41FA5}">
                      <a16:colId xmlns:a16="http://schemas.microsoft.com/office/drawing/2014/main" val="2298936591"/>
                    </a:ext>
                  </a:extLst>
                </a:gridCol>
              </a:tblGrid>
              <a:tr h="969579">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O</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Á</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G</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6000" b="1">
                          <a:solidFill>
                            <a:schemeClr val="tx1"/>
                          </a:solidFill>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Ị</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A</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980669743"/>
                  </a:ext>
                </a:extLst>
              </a:tr>
              <a:tr h="969579">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Đ</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Ấ</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G</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K</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Ô</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822952087"/>
                  </a:ext>
                </a:extLst>
              </a:tr>
              <a:tr h="969579">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D</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O</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Á</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83461208"/>
                  </a:ext>
                </a:extLst>
              </a:tr>
              <a:tr h="969579">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G</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Ê</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R</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S</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A</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L</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E</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M</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949382460"/>
                  </a:ext>
                </a:extLst>
              </a:tr>
              <a:tr h="969579">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Q</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Á</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D</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É</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P</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075429892"/>
                  </a:ext>
                </a:extLst>
              </a:tr>
              <a:tr h="969579">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Ê</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Ú</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A</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982911075"/>
                  </a:ext>
                </a:extLst>
              </a:tr>
              <a:tr h="969579">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K</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Ô</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G</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P</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Ả</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641172108"/>
                  </a:ext>
                </a:extLst>
              </a:tr>
            </a:tbl>
          </a:graphicData>
        </a:graphic>
      </p:graphicFrame>
    </p:spTree>
    <p:extLst>
      <p:ext uri="{BB962C8B-B14F-4D97-AF65-F5344CB8AC3E}">
        <p14:creationId xmlns:p14="http://schemas.microsoft.com/office/powerpoint/2010/main" val="898066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07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7030A0">
              <a:alpha val="83000"/>
            </a:srgbClr>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6AE3FA4-C53A-4CB8-825B-FAEA43148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18793"/>
            <a:ext cx="4876800" cy="4090416"/>
          </a:xfrm>
          <a:prstGeom prst="rect">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50"/>
                            </p:stCondLst>
                            <p:childTnLst>
                              <p:par>
                                <p:cTn id="11" presetID="16" presetClass="entr" presetSubtype="21"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21" presetClass="emph" presetSubtype="0" repeatCount="indefinite" fill="hold" grpId="1" nodeType="withEffect">
                                  <p:stCondLst>
                                    <p:cond delay="0"/>
                                  </p:stCondLst>
                                  <p:childTnLst>
                                    <p:animClr clrSpc="hsl" dir="cw">
                                      <p:cBhvr override="childStyle">
                                        <p:cTn id="15" dur="500" fill="hold"/>
                                        <p:tgtEl>
                                          <p:spTgt spid="2054"/>
                                        </p:tgtEl>
                                        <p:attrNameLst>
                                          <p:attrName>style.color</p:attrName>
                                        </p:attrNameLst>
                                      </p:cBhvr>
                                      <p:by>
                                        <p:hsl h="7200000" s="0" l="0"/>
                                      </p:by>
                                    </p:animClr>
                                    <p:animClr clrSpc="hsl" dir="cw">
                                      <p:cBhvr>
                                        <p:cTn id="16" dur="500" fill="hold"/>
                                        <p:tgtEl>
                                          <p:spTgt spid="2054"/>
                                        </p:tgtEl>
                                        <p:attrNameLst>
                                          <p:attrName>fillcolor</p:attrName>
                                        </p:attrNameLst>
                                      </p:cBhvr>
                                      <p:by>
                                        <p:hsl h="7200000" s="0" l="0"/>
                                      </p:by>
                                    </p:animClr>
                                    <p:animClr clrSpc="hsl" dir="cw">
                                      <p:cBhvr>
                                        <p:cTn id="17" dur="500" fill="hold"/>
                                        <p:tgtEl>
                                          <p:spTgt spid="2054"/>
                                        </p:tgtEl>
                                        <p:attrNameLst>
                                          <p:attrName>stroke.color</p:attrName>
                                        </p:attrNameLst>
                                      </p:cBhvr>
                                      <p:by>
                                        <p:hsl h="7200000" s="0" l="0"/>
                                      </p:by>
                                    </p:animClr>
                                    <p:set>
                                      <p:cBhvr>
                                        <p:cTn id="18"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Ông Môsê.</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Đức Giêsu.</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Ông Gioan.</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5400" b="1">
                  <a:solidFill>
                    <a:prstClr val="black"/>
                  </a:solidFill>
                  <a:latin typeface="Times New Roman" panose="02020603050405020304" pitchFamily="18" charset="0"/>
                  <a:ea typeface="Verdana" panose="020B0604030504040204" pitchFamily="34" charset="0"/>
                  <a:cs typeface="Times New Roman" panose="02020603050405020304" pitchFamily="18" charset="0"/>
                </a:rPr>
                <a:t>Ông Ápraham.</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rgbClr val="7030A0"/>
          </a:solidFill>
        </p:spPr>
        <p:style>
          <a:lnRef idx="1">
            <a:schemeClr val="accent4"/>
          </a:lnRef>
          <a:fillRef idx="2">
            <a:schemeClr val="accent4"/>
          </a:fillRef>
          <a:effectRef idx="1">
            <a:schemeClr val="accent4"/>
          </a:effectRef>
          <a:fontRef idx="minor">
            <a:schemeClr val="dk1"/>
          </a:fontRef>
        </p:style>
        <p:txBody>
          <a:bodyPr rtlCol="0" anchor="ctr"/>
          <a:lstStyle/>
          <a:p>
            <a:pPr lvl="0" algn="just"/>
            <a:r>
              <a:rPr lang="vi-VN" sz="5400" b="1">
                <a:solidFill>
                  <a:schemeClr val="bg1"/>
                </a:solidFill>
                <a:latin typeface="Verdana" panose="020B0604030504040204" pitchFamily="34" charset="0"/>
                <a:ea typeface="Verdana" panose="020B0604030504040204" pitchFamily="34" charset="0"/>
              </a:rPr>
              <a:t>01. Có 1 người được Thiên Chúa sai đến để làm chứng về ánh sáng là ai?</a:t>
            </a:r>
          </a:p>
        </p:txBody>
      </p:sp>
      <p:grpSp>
        <p:nvGrpSpPr>
          <p:cNvPr id="9" name="Group 33"/>
          <p:cNvGrpSpPr>
            <a:grpSpLocks/>
          </p:cNvGrpSpPr>
          <p:nvPr/>
        </p:nvGrpSpPr>
        <p:grpSpPr bwMode="auto">
          <a:xfrm>
            <a:off x="-48988" y="3646539"/>
            <a:ext cx="12240885" cy="806753"/>
            <a:chOff x="-1896924" y="6311632"/>
            <a:chExt cx="10566931" cy="691501"/>
          </a:xfrm>
          <a:solidFill>
            <a:srgbClr val="00B0F0"/>
          </a:solidFill>
        </p:grpSpPr>
        <p:sp>
          <p:nvSpPr>
            <p:cNvPr id="33" name="Rounded Rectangle 12"/>
            <p:cNvSpPr>
              <a:spLocks noChangeArrowheads="1"/>
            </p:cNvSpPr>
            <p:nvPr/>
          </p:nvSpPr>
          <p:spPr bwMode="auto">
            <a:xfrm>
              <a:off x="-969062" y="6311632"/>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Ông Gioan.</a:t>
              </a:r>
            </a:p>
          </p:txBody>
        </p:sp>
        <p:sp>
          <p:nvSpPr>
            <p:cNvPr id="19" name="AutoShape 46"/>
            <p:cNvSpPr>
              <a:spLocks noChangeArrowheads="1"/>
            </p:cNvSpPr>
            <p:nvPr/>
          </p:nvSpPr>
          <p:spPr bwMode="auto">
            <a:xfrm>
              <a:off x="-1896924" y="631733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149915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9087" y="-1"/>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Kêu gọi mọi người sám hối và tin vào Tin Mừng.</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Làm chứng về ánh sáng.</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Rao giảng Nước Trời.</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4800" b="1">
                  <a:solidFill>
                    <a:prstClr val="black"/>
                  </a:solidFill>
                  <a:latin typeface="Times New Roman" panose="02020603050405020304" pitchFamily="18" charset="0"/>
                  <a:ea typeface="Verdana" panose="020B0604030504040204" pitchFamily="34" charset="0"/>
                  <a:cs typeface="Times New Roman" panose="02020603050405020304" pitchFamily="18" charset="0"/>
                </a:rPr>
                <a:t>Chỉ a và c đúng.</a:t>
              </a:r>
              <a:endParaRPr lang="vi-VN" sz="4800" b="1">
                <a:solidFill>
                  <a:prstClr val="black"/>
                </a:solidFill>
                <a:latin typeface="Times New Roman" panose="02020603050405020304" pitchFamily="18" charset="0"/>
                <a:ea typeface="Verdana" panose="020B0604030504040204" pitchFamily="34"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rgbClr val="7030A0"/>
          </a:solidFill>
        </p:spPr>
        <p:style>
          <a:lnRef idx="1">
            <a:schemeClr val="accent4"/>
          </a:lnRef>
          <a:fillRef idx="2">
            <a:schemeClr val="accent4"/>
          </a:fillRef>
          <a:effectRef idx="1">
            <a:schemeClr val="accent4"/>
          </a:effectRef>
          <a:fontRef idx="minor">
            <a:schemeClr val="dk1"/>
          </a:fontRef>
        </p:style>
        <p:txBody>
          <a:bodyPr rtlCol="0" anchor="ctr"/>
          <a:lstStyle/>
          <a:p>
            <a:pPr lvl="0" algn="just"/>
            <a:r>
              <a:rPr kumimoji="0" lang="en-US" sz="60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Tahoma" panose="020B0604030504040204" pitchFamily="34" charset="0"/>
              </a:rPr>
              <a:t>2. </a:t>
            </a:r>
            <a:r>
              <a:rPr lang="vi-VN" sz="6000" b="1">
                <a:solidFill>
                  <a:schemeClr val="bg1"/>
                </a:solidFill>
                <a:latin typeface="Verdana" panose="020B0604030504040204" pitchFamily="34" charset="0"/>
                <a:ea typeface="Verdana" panose="020B0604030504040204" pitchFamily="34" charset="0"/>
              </a:rPr>
              <a:t>Ông Gioan được Thiên Chúa sai đến để làm gì?</a:t>
            </a:r>
          </a:p>
        </p:txBody>
      </p:sp>
      <p:grpSp>
        <p:nvGrpSpPr>
          <p:cNvPr id="9" name="Group 33"/>
          <p:cNvGrpSpPr>
            <a:grpSpLocks/>
          </p:cNvGrpSpPr>
          <p:nvPr/>
        </p:nvGrpSpPr>
        <p:grpSpPr bwMode="auto">
          <a:xfrm>
            <a:off x="-48986" y="5372715"/>
            <a:ext cx="12235051" cy="800883"/>
            <a:chOff x="-1896924" y="5435589"/>
            <a:chExt cx="10561894" cy="686462"/>
          </a:xfrm>
          <a:solidFill>
            <a:srgbClr val="00B0F0"/>
          </a:solidFill>
        </p:grpSpPr>
        <p:sp>
          <p:nvSpPr>
            <p:cNvPr id="33" name="Rounded Rectangle 12"/>
            <p:cNvSpPr>
              <a:spLocks noChangeArrowheads="1"/>
            </p:cNvSpPr>
            <p:nvPr/>
          </p:nvSpPr>
          <p:spPr bwMode="auto">
            <a:xfrm>
              <a:off x="-974099" y="5436253"/>
              <a:ext cx="9639069" cy="685798"/>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Chỉ a và c đúng.</a:t>
              </a:r>
              <a:endPar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
          <p:nvSpPr>
            <p:cNvPr id="19" name="AutoShape 46"/>
            <p:cNvSpPr>
              <a:spLocks noChangeArrowheads="1"/>
            </p:cNvSpPr>
            <p:nvPr/>
          </p:nvSpPr>
          <p:spPr bwMode="auto">
            <a:xfrm>
              <a:off x="-1896924" y="5435589"/>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1997081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9087" y="-1"/>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Mọi người tin vào Nước Thiên Chúa đang hiển hiện.</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Sám hối mà được cứu rỗi.</a:t>
              </a:r>
              <a:endParaRPr kumimoji="0" lang="nb-NO"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Siêng năng cầu nguyện.</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5400" b="1">
                  <a:solidFill>
                    <a:prstClr val="black"/>
                  </a:solidFill>
                  <a:latin typeface="Times New Roman" panose="02020603050405020304" pitchFamily="18" charset="0"/>
                  <a:ea typeface="Verdana" panose="020B0604030504040204" pitchFamily="34" charset="0"/>
                  <a:cs typeface="Times New Roman" panose="02020603050405020304" pitchFamily="18" charset="0"/>
                </a:rPr>
                <a:t>Nhờ ông mà tin.</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rgbClr val="7030A0"/>
          </a:solidFill>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n-US" sz="5400" b="1">
                <a:solidFill>
                  <a:schemeClr val="bg1"/>
                </a:solidFill>
                <a:latin typeface="Verdana" panose="020B0604030504040204" pitchFamily="34" charset="0"/>
                <a:ea typeface="Verdana" panose="020B0604030504040204" pitchFamily="34" charset="0"/>
                <a:cs typeface="Tahoma" panose="020B0604030504040204" pitchFamily="34" charset="0"/>
              </a:rPr>
              <a:t>3</a:t>
            </a:r>
            <a:r>
              <a:rPr kumimoji="0" lang="en-US" sz="54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chemeClr val="bg1"/>
                </a:solidFill>
                <a:latin typeface="Verdana" panose="020B0604030504040204" pitchFamily="34" charset="0"/>
                <a:ea typeface="Verdana" panose="020B0604030504040204" pitchFamily="34" charset="0"/>
              </a:rPr>
              <a:t>Ông Gioan đến và làm chứng về ánh sáng để mọi người làm gì?</a:t>
            </a:r>
          </a:p>
        </p:txBody>
      </p:sp>
      <p:grpSp>
        <p:nvGrpSpPr>
          <p:cNvPr id="9" name="Group 33"/>
          <p:cNvGrpSpPr>
            <a:grpSpLocks/>
          </p:cNvGrpSpPr>
          <p:nvPr/>
        </p:nvGrpSpPr>
        <p:grpSpPr bwMode="auto">
          <a:xfrm>
            <a:off x="-48986" y="5382043"/>
            <a:ext cx="12240885" cy="806717"/>
            <a:chOff x="-1896924" y="6943030"/>
            <a:chExt cx="10566931" cy="691473"/>
          </a:xfrm>
          <a:solidFill>
            <a:srgbClr val="00B0F0"/>
          </a:solidFill>
        </p:grpSpPr>
        <p:sp>
          <p:nvSpPr>
            <p:cNvPr id="33" name="Rounded Rectangle 12"/>
            <p:cNvSpPr>
              <a:spLocks noChangeArrowheads="1"/>
            </p:cNvSpPr>
            <p:nvPr/>
          </p:nvSpPr>
          <p:spPr bwMode="auto">
            <a:xfrm>
              <a:off x="-969062" y="6943030"/>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nb-NO"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Nhờ ông mà tin.</a:t>
              </a:r>
            </a:p>
          </p:txBody>
        </p:sp>
        <p:sp>
          <p:nvSpPr>
            <p:cNvPr id="19" name="AutoShape 46"/>
            <p:cNvSpPr>
              <a:spLocks noChangeArrowheads="1"/>
            </p:cNvSpPr>
            <p:nvPr/>
          </p:nvSpPr>
          <p:spPr bwMode="auto">
            <a:xfrm>
              <a:off x="-1896924" y="694870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3152363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9087" y="-1"/>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 tư tế.</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 thượng tế.</a:t>
              </a:r>
              <a:endParaRPr kumimoji="0" lang="nb-NO"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defTabSz="457200">
                <a:defRPr/>
              </a:pPr>
              <a:r>
                <a:rPr lang="vi-VN" sz="5400" b="1">
                  <a:solidFill>
                    <a:prstClr val="black"/>
                  </a:solidFill>
                  <a:latin typeface="Times New Roman" panose="02020603050405020304" pitchFamily="18" charset="0"/>
                  <a:ea typeface="Verdana" panose="020B0604030504040204" pitchFamily="34" charset="0"/>
                  <a:cs typeface="Times New Roman" panose="02020603050405020304" pitchFamily="18" charset="0"/>
                </a:rPr>
                <a:t>Các thầy lêvi.</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Chỉ b và c đúng.</a:t>
              </a:r>
              <a:endParaRPr lang="vi-VN" sz="5400" b="1">
                <a:solidFill>
                  <a:prstClr val="black"/>
                </a:solidFill>
                <a:latin typeface="Times New Roman" panose="02020603050405020304" pitchFamily="18" charset="0"/>
                <a:ea typeface="Verdana" panose="020B0604030504040204" pitchFamily="34"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rgbClr val="7030A0"/>
          </a:solidFill>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n-US" sz="5400" b="1" noProof="0">
                <a:solidFill>
                  <a:schemeClr val="bg1"/>
                </a:solidFill>
                <a:latin typeface="Verdana" panose="020B0604030504040204" pitchFamily="34" charset="0"/>
                <a:ea typeface="Verdana" panose="020B0604030504040204" pitchFamily="34" charset="0"/>
                <a:cs typeface="Tahoma" panose="020B0604030504040204" pitchFamily="34" charset="0"/>
              </a:rPr>
              <a:t>4</a:t>
            </a:r>
            <a:r>
              <a:rPr kumimoji="0" lang="en-US" sz="54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chemeClr val="bg1"/>
                </a:solidFill>
                <a:latin typeface="Verdana" panose="020B0604030504040204" pitchFamily="34" charset="0"/>
                <a:ea typeface="Verdana" panose="020B0604030504040204" pitchFamily="34" charset="0"/>
              </a:rPr>
              <a:t>Đây là những người từ Giêrusalem được cử đến để hỏi ông Gioan?</a:t>
            </a:r>
          </a:p>
        </p:txBody>
      </p:sp>
      <p:grpSp>
        <p:nvGrpSpPr>
          <p:cNvPr id="9" name="Group 33"/>
          <p:cNvGrpSpPr>
            <a:grpSpLocks/>
          </p:cNvGrpSpPr>
          <p:nvPr/>
        </p:nvGrpSpPr>
        <p:grpSpPr bwMode="auto">
          <a:xfrm>
            <a:off x="-49190" y="5357133"/>
            <a:ext cx="12240885" cy="819437"/>
            <a:chOff x="-1896924" y="5244856"/>
            <a:chExt cx="10566931" cy="702376"/>
          </a:xfrm>
          <a:solidFill>
            <a:srgbClr val="00B0F0"/>
          </a:solidFill>
        </p:grpSpPr>
        <p:sp>
          <p:nvSpPr>
            <p:cNvPr id="33" name="Rounded Rectangle 12"/>
            <p:cNvSpPr>
              <a:spLocks noChangeArrowheads="1"/>
            </p:cNvSpPr>
            <p:nvPr/>
          </p:nvSpPr>
          <p:spPr bwMode="auto">
            <a:xfrm>
              <a:off x="-969062" y="5244856"/>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Chỉ b và c đúng.</a:t>
              </a:r>
              <a:endParaRPr kumimoji="0" lang="nb-NO"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
          <p:nvSpPr>
            <p:cNvPr id="19" name="AutoShape 46"/>
            <p:cNvSpPr>
              <a:spLocks noChangeArrowheads="1"/>
            </p:cNvSpPr>
            <p:nvPr/>
          </p:nvSpPr>
          <p:spPr bwMode="auto">
            <a:xfrm>
              <a:off x="-1896924" y="5261432"/>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3422723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9087" y="-1"/>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Giếng Giacóp.</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Biển hồ Tibêria.</a:t>
              </a:r>
              <a:endParaRPr kumimoji="0" lang="nb-NO"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defTabSz="457200">
                <a:defRPr/>
              </a:pPr>
              <a:r>
                <a:rPr lang="vi-VN" sz="5400" b="1">
                  <a:solidFill>
                    <a:prstClr val="black"/>
                  </a:solidFill>
                  <a:latin typeface="Times New Roman" panose="02020603050405020304" pitchFamily="18" charset="0"/>
                  <a:ea typeface="Verdana" panose="020B0604030504040204" pitchFamily="34" charset="0"/>
                  <a:cs typeface="Times New Roman" panose="02020603050405020304" pitchFamily="18" charset="0"/>
                </a:rPr>
                <a:t>Sông Giođan.</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Hồ silôác.</a:t>
              </a:r>
              <a:endParaRPr lang="vi-VN" sz="5400" b="1">
                <a:solidFill>
                  <a:prstClr val="black"/>
                </a:solidFill>
                <a:latin typeface="Times New Roman" panose="02020603050405020304" pitchFamily="18" charset="0"/>
                <a:ea typeface="Verdana" panose="020B0604030504040204" pitchFamily="34"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rgbClr val="7030A0"/>
          </a:solidFill>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n-US" sz="6000" b="1" noProof="0">
                <a:solidFill>
                  <a:schemeClr val="bg1"/>
                </a:solidFill>
                <a:latin typeface="Verdana" panose="020B0604030504040204" pitchFamily="34" charset="0"/>
                <a:ea typeface="Verdana" panose="020B0604030504040204" pitchFamily="34" charset="0"/>
                <a:cs typeface="Tahoma" panose="020B0604030504040204" pitchFamily="34" charset="0"/>
              </a:rPr>
              <a:t>5</a:t>
            </a:r>
            <a:r>
              <a:rPr kumimoji="0" lang="en-US" sz="60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6000" b="1">
                <a:solidFill>
                  <a:schemeClr val="bg1"/>
                </a:solidFill>
                <a:latin typeface="Verdana" panose="020B0604030504040204" pitchFamily="34" charset="0"/>
                <a:ea typeface="Verdana" panose="020B0604030504040204" pitchFamily="34" charset="0"/>
              </a:rPr>
              <a:t>Ông Gioan đã làm phép rửa tại đâu?</a:t>
            </a:r>
          </a:p>
        </p:txBody>
      </p:sp>
      <p:grpSp>
        <p:nvGrpSpPr>
          <p:cNvPr id="9" name="Group 33"/>
          <p:cNvGrpSpPr>
            <a:grpSpLocks/>
          </p:cNvGrpSpPr>
          <p:nvPr/>
        </p:nvGrpSpPr>
        <p:grpSpPr bwMode="auto">
          <a:xfrm>
            <a:off x="-49190" y="3655276"/>
            <a:ext cx="12240885" cy="819452"/>
            <a:chOff x="-1896924" y="3786148"/>
            <a:chExt cx="10566931" cy="702393"/>
          </a:xfrm>
          <a:solidFill>
            <a:srgbClr val="00B0F0"/>
          </a:solidFill>
        </p:grpSpPr>
        <p:sp>
          <p:nvSpPr>
            <p:cNvPr id="33" name="Rounded Rectangle 12"/>
            <p:cNvSpPr>
              <a:spLocks noChangeArrowheads="1"/>
            </p:cNvSpPr>
            <p:nvPr/>
          </p:nvSpPr>
          <p:spPr bwMode="auto">
            <a:xfrm>
              <a:off x="-969062" y="3786148"/>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Sông Giođan.</a:t>
              </a:r>
              <a:endParaRPr kumimoji="0" lang="nb-NO"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
          <p:nvSpPr>
            <p:cNvPr id="19" name="AutoShape 46"/>
            <p:cNvSpPr>
              <a:spLocks noChangeArrowheads="1"/>
            </p:cNvSpPr>
            <p:nvPr/>
          </p:nvSpPr>
          <p:spPr bwMode="auto">
            <a:xfrm>
              <a:off x="-1896924" y="3802741"/>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624323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315A55-7274-42F7-AF7E-F8766496E22A}"/>
              </a:ext>
            </a:extLst>
          </p:cNvPr>
          <p:cNvSpPr>
            <a:spLocks noGrp="1"/>
          </p:cNvSpPr>
          <p:nvPr>
            <p:ph idx="1"/>
          </p:nvPr>
        </p:nvSpPr>
        <p:spPr>
          <a:xfrm>
            <a:off x="0" y="904874"/>
            <a:ext cx="12192000" cy="5953125"/>
          </a:xfrm>
        </p:spPr>
        <p:txBody>
          <a:bodyPr anchor="ctr">
            <a:noAutofit/>
          </a:bodyPr>
          <a:lstStyle/>
          <a:p>
            <a:pPr marL="0" indent="0" algn="just">
              <a:lnSpc>
                <a:spcPct val="100000"/>
              </a:lnSpc>
              <a:buNone/>
            </a:pPr>
            <a:r>
              <a:rPr lang="vi-VN" sz="7200" b="1">
                <a:latin typeface="Verdana" panose="020B0604030504040204" pitchFamily="34" charset="0"/>
                <a:ea typeface="Verdana" panose="020B0604030504040204" pitchFamily="34" charset="0"/>
                <a:cs typeface="Times New Roman" panose="02020603050405020304" pitchFamily="18" charset="0"/>
              </a:rPr>
              <a:t>Có một người được Thiên Chúa sai đến,</a:t>
            </a:r>
          </a:p>
          <a:p>
            <a:pPr marL="0" indent="0" algn="just">
              <a:lnSpc>
                <a:spcPct val="100000"/>
              </a:lnSpc>
              <a:buNone/>
            </a:pPr>
            <a:r>
              <a:rPr lang="vi-VN" sz="7200" b="1">
                <a:latin typeface="Verdana" panose="020B0604030504040204" pitchFamily="34" charset="0"/>
                <a:ea typeface="Verdana" panose="020B0604030504040204" pitchFamily="34" charset="0"/>
                <a:cs typeface="Times New Roman" panose="02020603050405020304" pitchFamily="18" charset="0"/>
              </a:rPr>
              <a:t>tên là Gio-an.</a:t>
            </a:r>
          </a:p>
        </p:txBody>
      </p:sp>
      <p:sp>
        <p:nvSpPr>
          <p:cNvPr id="8" name="TextBox 7">
            <a:extLst>
              <a:ext uri="{FF2B5EF4-FFF2-40B4-BE49-F238E27FC236}">
                <a16:creationId xmlns:a16="http://schemas.microsoft.com/office/drawing/2014/main" id="{53D1A515-5A14-4D60-B4DD-51DDF5EC02A1}"/>
              </a:ext>
            </a:extLst>
          </p:cNvPr>
          <p:cNvSpPr txBox="1"/>
          <p:nvPr/>
        </p:nvSpPr>
        <p:spPr>
          <a:xfrm>
            <a:off x="0" y="109716"/>
            <a:ext cx="12192000" cy="175432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 TIN MỪNG CHÚA GIÊ-SU KI-TÔ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THEO </a:t>
            </a:r>
            <a:r>
              <a:rPr kumimoji="0" lang="en-US" sz="5400" b="1" i="0" u="none" strike="noStrike" kern="1200" cap="none" spc="0" normalizeH="0" baseline="0" noProof="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THÁNH </a:t>
            </a:r>
            <a:r>
              <a:rPr lang="en-US" sz="5400" b="1">
                <a:solidFill>
                  <a:srgbClr val="FF0000"/>
                </a:solidFill>
                <a:latin typeface="Times New Roman" panose="02020603050405020304" pitchFamily="18" charset="0"/>
                <a:ea typeface="Verdana" panose="020B0604030504040204" pitchFamily="34" charset="0"/>
                <a:cs typeface="Times New Roman" panose="02020603050405020304" pitchFamily="18" charset="0"/>
              </a:rPr>
              <a:t>GIO-AN</a:t>
            </a:r>
            <a:r>
              <a:rPr kumimoji="0" lang="en-US" sz="5400" b="1" i="0" u="none" strike="noStrike" kern="1200" cap="none" spc="0" normalizeH="0" baseline="0" noProof="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 ✠</a:t>
            </a:r>
            <a:endPar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68264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467225" y="104775"/>
            <a:ext cx="7724776" cy="6296025"/>
          </a:xfrm>
          <a:prstGeom prst="cloudCallout">
            <a:avLst>
              <a:gd name="adj1" fmla="val -47502"/>
              <a:gd name="adj2" fmla="val 4990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5174186" y="1643863"/>
            <a:ext cx="6310854" cy="3570273"/>
          </a:xfrm>
          <a:prstGeom prst="rect">
            <a:avLst/>
          </a:prstGeom>
          <a:noFill/>
        </p:spPr>
        <p:txBody>
          <a:bodyPr wrap="square">
            <a:spAutoFit/>
          </a:bodyPr>
          <a:lstStyle/>
          <a:p>
            <a:pPr lvl="0" algn="ctr">
              <a:lnSpc>
                <a:spcPct val="107000"/>
              </a:lnSpc>
              <a:spcAft>
                <a:spcPts val="800"/>
              </a:spcAft>
              <a:defRPr/>
            </a:pPr>
            <a:r>
              <a:rPr lang="vi-VN" sz="5400" b="1">
                <a:solidFill>
                  <a:prstClr val="white"/>
                </a:solidFill>
                <a:latin typeface="Verdana" panose="020B0604030504040204" pitchFamily="34" charset="0"/>
                <a:ea typeface="Verdana" panose="020B0604030504040204" pitchFamily="34" charset="0"/>
                <a:cs typeface="Times New Roman" panose="02020603050405020304" pitchFamily="18" charset="0"/>
              </a:rPr>
              <a:t>TNTT </a:t>
            </a:r>
            <a:r>
              <a:rPr lang="en-US" sz="5400" b="1">
                <a:solidFill>
                  <a:prstClr val="white"/>
                </a:solidFill>
                <a:latin typeface="Verdana" panose="020B0604030504040204" pitchFamily="34" charset="0"/>
                <a:ea typeface="Verdana" panose="020B0604030504040204" pitchFamily="34" charset="0"/>
                <a:cs typeface="Times New Roman" panose="02020603050405020304" pitchFamily="18" charset="0"/>
              </a:rPr>
              <a:t>CẦN CHUẨN BỊ GÌ ĐỂ ĐÓN CHÚA GIÁNG SINH</a:t>
            </a:r>
            <a:r>
              <a:rPr lang="vi-VN" sz="5400" b="1">
                <a:solidFill>
                  <a:prstClr val="white"/>
                </a:solidFill>
                <a:latin typeface="Verdana" panose="020B0604030504040204" pitchFamily="34" charset="0"/>
                <a:ea typeface="Verdana" panose="020B0604030504040204" pitchFamily="34" charset="0"/>
                <a:cs typeface="Times New Roman" panose="02020603050405020304" pitchFamily="18" charset="0"/>
              </a:rPr>
              <a:t>?</a:t>
            </a:r>
            <a:endParaRPr kumimoji="0" lang="en-US" sz="5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200" b="1">
                <a:latin typeface="Verdana" panose="020B0604030504040204" pitchFamily="34" charset="0"/>
                <a:ea typeface="Verdana" panose="020B0604030504040204" pitchFamily="34" charset="0"/>
                <a:cs typeface="Times New Roman" panose="02020603050405020304" pitchFamily="18" charset="0"/>
              </a:rPr>
              <a:t>Ông đến để làm chứng, và làm chứng về ánh sáng,</a:t>
            </a:r>
            <a:r>
              <a:rPr lang="en-US" sz="6200" b="1">
                <a:latin typeface="Verdana" panose="020B0604030504040204" pitchFamily="34" charset="0"/>
                <a:ea typeface="Verdana" panose="020B0604030504040204" pitchFamily="34" charset="0"/>
                <a:cs typeface="Times New Roman" panose="02020603050405020304" pitchFamily="18" charset="0"/>
              </a:rPr>
              <a:t> </a:t>
            </a:r>
            <a:r>
              <a:rPr lang="vi-VN" sz="6200" b="1">
                <a:latin typeface="Verdana" panose="020B0604030504040204" pitchFamily="34" charset="0"/>
                <a:ea typeface="Verdana" panose="020B0604030504040204" pitchFamily="34" charset="0"/>
                <a:cs typeface="Times New Roman" panose="02020603050405020304" pitchFamily="18" charset="0"/>
              </a:rPr>
              <a:t>để mọi người nhờ ông mà tin.</a:t>
            </a:r>
            <a:r>
              <a:rPr lang="en-US" sz="6200" b="1">
                <a:latin typeface="Verdana" panose="020B0604030504040204" pitchFamily="34" charset="0"/>
                <a:ea typeface="Verdana" panose="020B0604030504040204" pitchFamily="34" charset="0"/>
                <a:cs typeface="Times New Roman" panose="02020603050405020304" pitchFamily="18" charset="0"/>
              </a:rPr>
              <a:t> </a:t>
            </a:r>
            <a:r>
              <a:rPr lang="vi-VN" sz="6200" b="1">
                <a:latin typeface="Verdana" panose="020B0604030504040204" pitchFamily="34" charset="0"/>
                <a:ea typeface="Verdana" panose="020B0604030504040204" pitchFamily="34" charset="0"/>
                <a:cs typeface="Times New Roman" panose="02020603050405020304" pitchFamily="18" charset="0"/>
              </a:rPr>
              <a:t>Ông không phải là ánh sáng,</a:t>
            </a:r>
            <a:r>
              <a:rPr lang="en-US" sz="6200" b="1">
                <a:latin typeface="Verdana" panose="020B0604030504040204" pitchFamily="34" charset="0"/>
                <a:ea typeface="Verdana" panose="020B0604030504040204" pitchFamily="34" charset="0"/>
                <a:cs typeface="Times New Roman" panose="02020603050405020304" pitchFamily="18" charset="0"/>
              </a:rPr>
              <a:t> </a:t>
            </a:r>
            <a:r>
              <a:rPr lang="vi-VN" sz="6200" b="1">
                <a:latin typeface="Verdana" panose="020B0604030504040204" pitchFamily="34" charset="0"/>
                <a:ea typeface="Verdana" panose="020B0604030504040204" pitchFamily="34" charset="0"/>
                <a:cs typeface="Times New Roman" panose="02020603050405020304" pitchFamily="18" charset="0"/>
              </a:rPr>
              <a:t>nhưng ông đến để làm chứng về ánh sáng.</a:t>
            </a:r>
            <a:endParaRPr lang="en-US" sz="6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23137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600" b="1">
                <a:latin typeface="Verdana" panose="020B0604030504040204" pitchFamily="34" charset="0"/>
                <a:ea typeface="Verdana" panose="020B0604030504040204" pitchFamily="34" charset="0"/>
                <a:cs typeface="Times New Roman" panose="02020603050405020304" pitchFamily="18" charset="0"/>
              </a:rPr>
              <a:t>Và đây là lời chứng của ông Gio-an, khi người Do-thái từ Giê-ru-sa-lem cử một số tư tế và mấy thầy Lê-vi đến hỏi ông: "Ông là ai? "</a:t>
            </a:r>
            <a:endParaRPr lang="en-US" sz="6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18789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600" b="1">
                <a:latin typeface="Verdana" panose="020B0604030504040204" pitchFamily="34" charset="0"/>
                <a:ea typeface="Verdana" panose="020B0604030504040204" pitchFamily="34" charset="0"/>
                <a:cs typeface="Times New Roman" panose="02020603050405020304" pitchFamily="18" charset="0"/>
              </a:rPr>
              <a:t>Ông tuyên bố thẳng thắn, ông tuyên bố rằng: "Tôi không phải là Đấng Ki-tô." Họ lại hỏi ông: "Vậy thì thế nào? Ông có phải là ông Ê-li-a không?</a:t>
            </a:r>
            <a:endParaRPr lang="en-US" sz="6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22078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5600" b="1">
                <a:latin typeface="Verdana" panose="020B0604030504040204" pitchFamily="34" charset="0"/>
                <a:ea typeface="Verdana" panose="020B0604030504040204" pitchFamily="34" charset="0"/>
                <a:cs typeface="Times New Roman" panose="02020603050405020304" pitchFamily="18" charset="0"/>
              </a:rPr>
              <a:t>" Ông nói: "Không phải." - "Ông có phải là vị ngôn sứ chăng? " Ông đáp: "Không." Họ liền nói với ông: "Thế ông là ai, để chúng tôi còn trả lời cho những người đã cử chúng tôi đến? Ông nói gì về chính ông? "</a:t>
            </a:r>
            <a:endParaRPr lang="en-US" sz="5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77602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600" b="1">
                <a:latin typeface="Verdana" panose="020B0604030504040204" pitchFamily="34" charset="0"/>
                <a:ea typeface="Verdana" panose="020B0604030504040204" pitchFamily="34" charset="0"/>
                <a:cs typeface="Times New Roman" panose="02020603050405020304" pitchFamily="18" charset="0"/>
              </a:rPr>
              <a:t>Ông nói: Tôi là tiếng người hô trong hoang địa: Hãy sửa đường cho thẳng để Đức Chúa đi, như ngôn sứ I-sai-a đã nói.</a:t>
            </a:r>
            <a:endParaRPr lang="en-US" sz="6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71968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000" b="1">
                <a:latin typeface="Verdana" panose="020B0604030504040204" pitchFamily="34" charset="0"/>
                <a:ea typeface="Verdana" panose="020B0604030504040204" pitchFamily="34" charset="0"/>
                <a:cs typeface="Times New Roman" panose="02020603050405020304" pitchFamily="18" charset="0"/>
              </a:rPr>
              <a:t>Trong nhóm được cử đi, có mấy người thuộc phái Pha-ri-sêu. Họ hỏi ông: "Vậy tại sao ông làm phép rửa, nếu ông không phải là Đấng Ki-tô, cũng không phải là ông Ê-li-a hay vị ngôn sứ? </a:t>
            </a:r>
            <a:endParaRPr lang="en-US" sz="60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89601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latin typeface="Verdana" panose="020B0604030504040204" pitchFamily="34" charset="0"/>
                <a:ea typeface="Verdana" panose="020B0604030504040204" pitchFamily="34" charset="0"/>
                <a:cs typeface="Times New Roman" panose="02020603050405020304" pitchFamily="18" charset="0"/>
              </a:rPr>
              <a:t>Ông Gio-an trả lời: "Tôi đây làm phép rửa trong nước. Nhưng có một vị đang ở giữa các ông mà các ông không biết.</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672282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928</TotalTime>
  <Words>859</Words>
  <Application>Microsoft Office PowerPoint</Application>
  <PresentationFormat>Widescreen</PresentationFormat>
  <Paragraphs>221</Paragraphs>
  <Slides>20</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Algerian</vt:lpstr>
      <vt:lpstr>Arial</vt:lpstr>
      <vt:lpstr>Calibri</vt:lpstr>
      <vt:lpstr>Calibri Light</vt:lpstr>
      <vt:lpstr>Montserrat Black</vt:lpstr>
      <vt:lpstr>Tahoma</vt:lpstr>
      <vt:lpstr>Times New Roman</vt:lpstr>
      <vt:lpstr>Verdana</vt:lpstr>
      <vt:lpstr>Office Theme</vt:lpstr>
      <vt:lpstr>PowerPoint Presentation</vt:lpstr>
      <vt:lpstr>PowerPoint Presentation</vt:lpstr>
      <vt:lpstr>Ông đến để làm chứng, và làm chứng về ánh sáng, để mọi người nhờ ông mà tin. Ông không phải là ánh sáng, nhưng ông đến để làm chứng về ánh sáng.</vt:lpstr>
      <vt:lpstr>Và đây là lời chứng của ông Gio-an, khi người Do-thái từ Giê-ru-sa-lem cử một số tư tế và mấy thầy Lê-vi đến hỏi ông: "Ông là ai? "</vt:lpstr>
      <vt:lpstr>Ông tuyên bố thẳng thắn, ông tuyên bố rằng: "Tôi không phải là Đấng Ki-tô." Họ lại hỏi ông: "Vậy thì thế nào? Ông có phải là ông Ê-li-a không?</vt:lpstr>
      <vt:lpstr>" Ông nói: "Không phải." - "Ông có phải là vị ngôn sứ chăng? " Ông đáp: "Không." Họ liền nói với ông: "Thế ông là ai, để chúng tôi còn trả lời cho những người đã cử chúng tôi đến? Ông nói gì về chính ông? "</vt:lpstr>
      <vt:lpstr>Ông nói: Tôi là tiếng người hô trong hoang địa: Hãy sửa đường cho thẳng để Đức Chúa đi, như ngôn sứ I-sai-a đã nói.</vt:lpstr>
      <vt:lpstr>Trong nhóm được cử đi, có mấy người thuộc phái Pha-ri-sêu. Họ hỏi ông: "Vậy tại sao ông làm phép rửa, nếu ông không phải là Đấng Ki-tô, cũng không phải là ông Ê-li-a hay vị ngôn sứ? </vt:lpstr>
      <vt:lpstr>Ông Gio-an trả lời: "Tôi đây làm phép rửa trong nước. Nhưng có một vị đang ở giữa các ông mà các ông không biết.</vt:lpstr>
      <vt:lpstr>Người sẽ đến sau tôi và tôi không đáng cởi quai dép cho Người." Các việc đó đã xảy ra tại Bê-ta-ni-a, bên kia sông Gio-đan, nơi ông Gio-an làm phép rửa.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22</cp:revision>
  <dcterms:created xsi:type="dcterms:W3CDTF">2020-11-24T11:08:16Z</dcterms:created>
  <dcterms:modified xsi:type="dcterms:W3CDTF">2023-12-16T10:27:26Z</dcterms:modified>
</cp:coreProperties>
</file>