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9" r:id="rId4"/>
    <p:sldId id="350" r:id="rId5"/>
    <p:sldId id="351" r:id="rId6"/>
    <p:sldId id="352" r:id="rId7"/>
    <p:sldId id="360" r:id="rId8"/>
    <p:sldId id="353" r:id="rId9"/>
    <p:sldId id="355" r:id="rId10"/>
    <p:sldId id="293" r:id="rId11"/>
    <p:sldId id="294" r:id="rId12"/>
    <p:sldId id="327" r:id="rId13"/>
    <p:sldId id="260" r:id="rId14"/>
    <p:sldId id="308" r:id="rId15"/>
    <p:sldId id="356" r:id="rId16"/>
    <p:sldId id="357" r:id="rId17"/>
    <p:sldId id="358" r:id="rId18"/>
    <p:sldId id="296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y phan" initials="jp" lastIdx="1" clrIdx="0">
    <p:extLst>
      <p:ext uri="{19B8F6BF-5375-455C-9EA6-DF929625EA0E}">
        <p15:presenceInfo xmlns:p15="http://schemas.microsoft.com/office/powerpoint/2012/main" userId="ce48478bf4e0af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7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81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98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011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76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26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41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19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89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8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1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6F2E-B087-4339-924E-885E4A47456F}" type="datetimeFigureOut">
              <a:rPr lang="vi-VN" smtClean="0"/>
              <a:t>09/12/2023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DB1-0A9B-4EFC-A5D4-52561897496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23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II MÙA VỌNG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753469" y="3775114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TÌNH YÊU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14174" y="106277"/>
            <a:ext cx="1286405" cy="9300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7439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18069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33715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03807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6632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32265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000297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D4CE04EF-555B-4247-B766-0C9FAB634862}"/>
              </a:ext>
            </a:extLst>
          </p:cNvPr>
          <p:cNvSpPr/>
          <p:nvPr/>
        </p:nvSpPr>
        <p:spPr>
          <a:xfrm>
            <a:off x="358521" y="465972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2DE307-0974-4D88-A7B7-C745BDFA4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32818"/>
              </p:ext>
            </p:extLst>
          </p:nvPr>
        </p:nvGraphicFramePr>
        <p:xfrm>
          <a:off x="1727732" y="70948"/>
          <a:ext cx="8994909" cy="51266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17719">
                  <a:extLst>
                    <a:ext uri="{9D8B030D-6E8A-4147-A177-3AD203B41FA5}">
                      <a16:colId xmlns:a16="http://schemas.microsoft.com/office/drawing/2014/main" val="2308072441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3303618744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786787883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652036007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51045962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069263480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3634805415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871677943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1088871957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351999275"/>
                    </a:ext>
                  </a:extLst>
                </a:gridCol>
                <a:gridCol w="817719">
                  <a:extLst>
                    <a:ext uri="{9D8B030D-6E8A-4147-A177-3AD203B41FA5}">
                      <a16:colId xmlns:a16="http://schemas.microsoft.com/office/drawing/2014/main" val="2298936591"/>
                    </a:ext>
                  </a:extLst>
                </a:gridCol>
              </a:tblGrid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0669743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2952087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61208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9382460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5429892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2911075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172108"/>
                  </a:ext>
                </a:extLst>
              </a:tr>
              <a:tr h="6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4381609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AF0CAAEE-1F8D-4B37-A508-4BED4CB2B012}"/>
              </a:ext>
            </a:extLst>
          </p:cNvPr>
          <p:cNvSpPr/>
          <p:nvPr/>
        </p:nvSpPr>
        <p:spPr>
          <a:xfrm>
            <a:off x="0" y="5231624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4000"/>
              </a:lnSpc>
            </a:pP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ÔNG GIOAN XUẤT HIỆN </a:t>
            </a:r>
            <a:r>
              <a:rPr lang="vi-VN" sz="48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8BC413A-3047-4517-86A5-099B6033E316}"/>
              </a:ext>
            </a:extLst>
          </p:cNvPr>
          <p:cNvSpPr/>
          <p:nvPr/>
        </p:nvSpPr>
        <p:spPr>
          <a:xfrm>
            <a:off x="1727732" y="5507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A20FEC-CBF5-46DF-AE8F-4B6B8CDE2940}"/>
              </a:ext>
            </a:extLst>
          </p:cNvPr>
          <p:cNvSpPr/>
          <p:nvPr/>
        </p:nvSpPr>
        <p:spPr>
          <a:xfrm>
            <a:off x="2543175" y="6423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DCF4D0-1B2A-40A0-B55D-CB570B2C272E}"/>
              </a:ext>
            </a:extLst>
          </p:cNvPr>
          <p:cNvSpPr/>
          <p:nvPr/>
        </p:nvSpPr>
        <p:spPr>
          <a:xfrm>
            <a:off x="3358618" y="6091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39991D-8744-4D74-9BB8-FA87719D2033}"/>
              </a:ext>
            </a:extLst>
          </p:cNvPr>
          <p:cNvSpPr/>
          <p:nvPr/>
        </p:nvSpPr>
        <p:spPr>
          <a:xfrm>
            <a:off x="4174061" y="6245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BFFF9CC-5FAE-4153-8F4E-A19524690D94}"/>
              </a:ext>
            </a:extLst>
          </p:cNvPr>
          <p:cNvSpPr/>
          <p:nvPr/>
        </p:nvSpPr>
        <p:spPr>
          <a:xfrm>
            <a:off x="4996918" y="682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FC5BB9C-B937-49EC-AD9B-6117A2ED3A43}"/>
              </a:ext>
            </a:extLst>
          </p:cNvPr>
          <p:cNvSpPr/>
          <p:nvPr/>
        </p:nvSpPr>
        <p:spPr>
          <a:xfrm>
            <a:off x="5812361" y="6474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FED0A5E-3DCB-478C-A7CC-0FB713B3AF70}"/>
              </a:ext>
            </a:extLst>
          </p:cNvPr>
          <p:cNvSpPr/>
          <p:nvPr/>
        </p:nvSpPr>
        <p:spPr>
          <a:xfrm>
            <a:off x="6627804" y="6142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BCD764-280F-4CB2-9C58-C75D59E9714A}"/>
              </a:ext>
            </a:extLst>
          </p:cNvPr>
          <p:cNvSpPr/>
          <p:nvPr/>
        </p:nvSpPr>
        <p:spPr>
          <a:xfrm>
            <a:off x="7443247" y="6296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69AE6F5-DBEA-4D7B-A0FF-9ADCCE73F9AA}"/>
              </a:ext>
            </a:extLst>
          </p:cNvPr>
          <p:cNvSpPr/>
          <p:nvPr/>
        </p:nvSpPr>
        <p:spPr>
          <a:xfrm>
            <a:off x="3358618" y="71120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0D20BA6-FF89-4209-9108-CD26118D331B}"/>
              </a:ext>
            </a:extLst>
          </p:cNvPr>
          <p:cNvSpPr/>
          <p:nvPr/>
        </p:nvSpPr>
        <p:spPr>
          <a:xfrm>
            <a:off x="4174061" y="71274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4A2C0D3-FCEB-4E28-8261-98BE6C521983}"/>
              </a:ext>
            </a:extLst>
          </p:cNvPr>
          <p:cNvSpPr/>
          <p:nvPr/>
        </p:nvSpPr>
        <p:spPr>
          <a:xfrm>
            <a:off x="4996918" y="71858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5B7D908-80E0-49AB-9871-A43426F4C46E}"/>
              </a:ext>
            </a:extLst>
          </p:cNvPr>
          <p:cNvSpPr/>
          <p:nvPr/>
        </p:nvSpPr>
        <p:spPr>
          <a:xfrm>
            <a:off x="5812361" y="71503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2F3F49D-5A31-4CD5-AAB8-2ABF15800A07}"/>
              </a:ext>
            </a:extLst>
          </p:cNvPr>
          <p:cNvSpPr/>
          <p:nvPr/>
        </p:nvSpPr>
        <p:spPr>
          <a:xfrm>
            <a:off x="6627804" y="711719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987DE4F-0646-4564-AD92-22FC60E3794D}"/>
              </a:ext>
            </a:extLst>
          </p:cNvPr>
          <p:cNvSpPr/>
          <p:nvPr/>
        </p:nvSpPr>
        <p:spPr>
          <a:xfrm>
            <a:off x="7443247" y="71325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3EDD95-3F78-40FF-953B-3A30F968F67C}"/>
              </a:ext>
            </a:extLst>
          </p:cNvPr>
          <p:cNvSpPr/>
          <p:nvPr/>
        </p:nvSpPr>
        <p:spPr>
          <a:xfrm>
            <a:off x="3358618" y="135146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63774E3-3033-4D33-BCE8-404F54765CB9}"/>
              </a:ext>
            </a:extLst>
          </p:cNvPr>
          <p:cNvSpPr/>
          <p:nvPr/>
        </p:nvSpPr>
        <p:spPr>
          <a:xfrm>
            <a:off x="4174061" y="134792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EB5D47-3DE7-4BDA-BAC5-9A8B3BB74D51}"/>
              </a:ext>
            </a:extLst>
          </p:cNvPr>
          <p:cNvSpPr/>
          <p:nvPr/>
        </p:nvSpPr>
        <p:spPr>
          <a:xfrm>
            <a:off x="4989504" y="134460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8E8398B-0065-45E2-8466-E6914AF039DC}"/>
              </a:ext>
            </a:extLst>
          </p:cNvPr>
          <p:cNvSpPr/>
          <p:nvPr/>
        </p:nvSpPr>
        <p:spPr>
          <a:xfrm>
            <a:off x="5804947" y="134614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D441B65-4BBF-4352-8D74-0AC924E27894}"/>
              </a:ext>
            </a:extLst>
          </p:cNvPr>
          <p:cNvSpPr/>
          <p:nvPr/>
        </p:nvSpPr>
        <p:spPr>
          <a:xfrm>
            <a:off x="6627804" y="1351979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9221DC6-21D8-41A0-AE25-48ED03C68A75}"/>
              </a:ext>
            </a:extLst>
          </p:cNvPr>
          <p:cNvSpPr/>
          <p:nvPr/>
        </p:nvSpPr>
        <p:spPr>
          <a:xfrm>
            <a:off x="7443247" y="134843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8FC0C7B-2909-46C0-9130-98F7B2941E14}"/>
              </a:ext>
            </a:extLst>
          </p:cNvPr>
          <p:cNvSpPr/>
          <p:nvPr/>
        </p:nvSpPr>
        <p:spPr>
          <a:xfrm>
            <a:off x="8258690" y="134511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2948EE9-D938-4F22-935E-5803A75B3A5F}"/>
              </a:ext>
            </a:extLst>
          </p:cNvPr>
          <p:cNvSpPr/>
          <p:nvPr/>
        </p:nvSpPr>
        <p:spPr>
          <a:xfrm>
            <a:off x="9074133" y="134665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958CF59-A0AA-40C7-B800-51B3F561816A}"/>
              </a:ext>
            </a:extLst>
          </p:cNvPr>
          <p:cNvSpPr/>
          <p:nvPr/>
        </p:nvSpPr>
        <p:spPr>
          <a:xfrm>
            <a:off x="9898731" y="134347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E0F04B5-E180-4117-A1C9-82EA148BE94D}"/>
              </a:ext>
            </a:extLst>
          </p:cNvPr>
          <p:cNvSpPr/>
          <p:nvPr/>
        </p:nvSpPr>
        <p:spPr>
          <a:xfrm>
            <a:off x="3358618" y="199054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728B824-519F-4587-985F-485088A41CBD}"/>
              </a:ext>
            </a:extLst>
          </p:cNvPr>
          <p:cNvSpPr/>
          <p:nvPr/>
        </p:nvSpPr>
        <p:spPr>
          <a:xfrm>
            <a:off x="4174061" y="19920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CF1F196-1800-4B2E-8FF1-67E27BE310CB}"/>
              </a:ext>
            </a:extLst>
          </p:cNvPr>
          <p:cNvSpPr/>
          <p:nvPr/>
        </p:nvSpPr>
        <p:spPr>
          <a:xfrm>
            <a:off x="4996918" y="199791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57757D1-8581-4251-8976-1CB28A5933CD}"/>
              </a:ext>
            </a:extLst>
          </p:cNvPr>
          <p:cNvSpPr/>
          <p:nvPr/>
        </p:nvSpPr>
        <p:spPr>
          <a:xfrm>
            <a:off x="5812361" y="199437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A575AA9-ABE4-42E8-91FD-B1B8CBE7A0D4}"/>
              </a:ext>
            </a:extLst>
          </p:cNvPr>
          <p:cNvSpPr/>
          <p:nvPr/>
        </p:nvSpPr>
        <p:spPr>
          <a:xfrm>
            <a:off x="6627804" y="1991057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FD0262E-F898-4740-AF2F-F16A8DC46893}"/>
              </a:ext>
            </a:extLst>
          </p:cNvPr>
          <p:cNvSpPr/>
          <p:nvPr/>
        </p:nvSpPr>
        <p:spPr>
          <a:xfrm>
            <a:off x="7443247" y="199259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D0CD2DA-FF21-49DA-BBA2-D67B157C1B9A}"/>
              </a:ext>
            </a:extLst>
          </p:cNvPr>
          <p:cNvSpPr/>
          <p:nvPr/>
        </p:nvSpPr>
        <p:spPr>
          <a:xfrm>
            <a:off x="1730901" y="262671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7824963-009C-40DD-9BAF-AE57C4A0491E}"/>
              </a:ext>
            </a:extLst>
          </p:cNvPr>
          <p:cNvSpPr/>
          <p:nvPr/>
        </p:nvSpPr>
        <p:spPr>
          <a:xfrm>
            <a:off x="2546344" y="262317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1D6D7DB-CB65-455B-AFB8-A94FF78E1B64}"/>
              </a:ext>
            </a:extLst>
          </p:cNvPr>
          <p:cNvSpPr/>
          <p:nvPr/>
        </p:nvSpPr>
        <p:spPr>
          <a:xfrm>
            <a:off x="3361787" y="261985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49E2E61-8AB7-4D0E-BED7-168A40E8B812}"/>
              </a:ext>
            </a:extLst>
          </p:cNvPr>
          <p:cNvSpPr/>
          <p:nvPr/>
        </p:nvSpPr>
        <p:spPr>
          <a:xfrm>
            <a:off x="4177230" y="262139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22F2481-FB56-4AB7-94AD-785C2E8B3893}"/>
              </a:ext>
            </a:extLst>
          </p:cNvPr>
          <p:cNvSpPr/>
          <p:nvPr/>
        </p:nvSpPr>
        <p:spPr>
          <a:xfrm>
            <a:off x="5000087" y="262722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F58BEFA-D589-4056-9E8A-D51CE0BBEBFD}"/>
              </a:ext>
            </a:extLst>
          </p:cNvPr>
          <p:cNvSpPr/>
          <p:nvPr/>
        </p:nvSpPr>
        <p:spPr>
          <a:xfrm>
            <a:off x="5815530" y="26236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F8A49DA-72B5-4EE8-9A32-0BC4F9173EF8}"/>
              </a:ext>
            </a:extLst>
          </p:cNvPr>
          <p:cNvSpPr/>
          <p:nvPr/>
        </p:nvSpPr>
        <p:spPr>
          <a:xfrm>
            <a:off x="6630973" y="262036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174AB54-04FD-424D-B576-AB96C3B97688}"/>
              </a:ext>
            </a:extLst>
          </p:cNvPr>
          <p:cNvSpPr/>
          <p:nvPr/>
        </p:nvSpPr>
        <p:spPr>
          <a:xfrm>
            <a:off x="4188866" y="327104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2196DD4-64E8-4A90-810D-C95E932752BD}"/>
              </a:ext>
            </a:extLst>
          </p:cNvPr>
          <p:cNvSpPr/>
          <p:nvPr/>
        </p:nvSpPr>
        <p:spPr>
          <a:xfrm>
            <a:off x="5004309" y="327258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87BB0A1-979F-4FF1-906D-BA66DB165013}"/>
              </a:ext>
            </a:extLst>
          </p:cNvPr>
          <p:cNvSpPr/>
          <p:nvPr/>
        </p:nvSpPr>
        <p:spPr>
          <a:xfrm>
            <a:off x="5827166" y="327841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BCC73A3-45D5-45D2-BDAF-5E0C7358436C}"/>
              </a:ext>
            </a:extLst>
          </p:cNvPr>
          <p:cNvSpPr/>
          <p:nvPr/>
        </p:nvSpPr>
        <p:spPr>
          <a:xfrm>
            <a:off x="6642609" y="327487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6D0F964-5AE1-42B8-A7DC-82BD9ABDAC61}"/>
              </a:ext>
            </a:extLst>
          </p:cNvPr>
          <p:cNvSpPr/>
          <p:nvPr/>
        </p:nvSpPr>
        <p:spPr>
          <a:xfrm>
            <a:off x="7458052" y="327155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A52996-6E19-44B8-8004-694F0902E056}"/>
              </a:ext>
            </a:extLst>
          </p:cNvPr>
          <p:cNvSpPr/>
          <p:nvPr/>
        </p:nvSpPr>
        <p:spPr>
          <a:xfrm>
            <a:off x="1727732" y="392102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B9CD9DF-D056-49EF-B288-A2189E237C91}"/>
              </a:ext>
            </a:extLst>
          </p:cNvPr>
          <p:cNvSpPr/>
          <p:nvPr/>
        </p:nvSpPr>
        <p:spPr>
          <a:xfrm>
            <a:off x="2543175" y="391748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E385927-CD78-47AC-B389-4C13C72BCE82}"/>
              </a:ext>
            </a:extLst>
          </p:cNvPr>
          <p:cNvSpPr/>
          <p:nvPr/>
        </p:nvSpPr>
        <p:spPr>
          <a:xfrm>
            <a:off x="3358618" y="391416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81DDDC4-BC33-41E5-AAB0-93671843EB90}"/>
              </a:ext>
            </a:extLst>
          </p:cNvPr>
          <p:cNvSpPr/>
          <p:nvPr/>
        </p:nvSpPr>
        <p:spPr>
          <a:xfrm>
            <a:off x="4174061" y="3915699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B01F1D3-74FB-4BFD-8170-EC4A84392A0A}"/>
              </a:ext>
            </a:extLst>
          </p:cNvPr>
          <p:cNvSpPr/>
          <p:nvPr/>
        </p:nvSpPr>
        <p:spPr>
          <a:xfrm>
            <a:off x="4996918" y="392153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99A4CF3-07F1-4E4C-BEF3-01CFA677BA76}"/>
              </a:ext>
            </a:extLst>
          </p:cNvPr>
          <p:cNvSpPr/>
          <p:nvPr/>
        </p:nvSpPr>
        <p:spPr>
          <a:xfrm>
            <a:off x="5812361" y="3917991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27197BB-2E17-4627-B3E8-52A46176E4B7}"/>
              </a:ext>
            </a:extLst>
          </p:cNvPr>
          <p:cNvSpPr/>
          <p:nvPr/>
        </p:nvSpPr>
        <p:spPr>
          <a:xfrm>
            <a:off x="6627804" y="391467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134ABDB-3789-49A8-9A4C-2411ABBC7040}"/>
              </a:ext>
            </a:extLst>
          </p:cNvPr>
          <p:cNvSpPr/>
          <p:nvPr/>
        </p:nvSpPr>
        <p:spPr>
          <a:xfrm>
            <a:off x="7443247" y="391621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EAAD5EC-ECB7-417B-9907-13A14244C4E3}"/>
              </a:ext>
            </a:extLst>
          </p:cNvPr>
          <p:cNvSpPr/>
          <p:nvPr/>
        </p:nvSpPr>
        <p:spPr>
          <a:xfrm>
            <a:off x="8262899" y="391621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20E9292-B7C5-4446-97D3-23FB3789C6AE}"/>
              </a:ext>
            </a:extLst>
          </p:cNvPr>
          <p:cNvSpPr/>
          <p:nvPr/>
        </p:nvSpPr>
        <p:spPr>
          <a:xfrm>
            <a:off x="3358618" y="457524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5220E1B-5679-490D-915A-AB7E1767A6BB}"/>
              </a:ext>
            </a:extLst>
          </p:cNvPr>
          <p:cNvSpPr/>
          <p:nvPr/>
        </p:nvSpPr>
        <p:spPr>
          <a:xfrm>
            <a:off x="4174061" y="4571703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2973EEC-40A7-45EE-8D35-2753972F4AA0}"/>
              </a:ext>
            </a:extLst>
          </p:cNvPr>
          <p:cNvSpPr/>
          <p:nvPr/>
        </p:nvSpPr>
        <p:spPr>
          <a:xfrm>
            <a:off x="4989504" y="456838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159FEAC-D5F6-4B0C-8B19-BA01FC6547E3}"/>
              </a:ext>
            </a:extLst>
          </p:cNvPr>
          <p:cNvSpPr/>
          <p:nvPr/>
        </p:nvSpPr>
        <p:spPr>
          <a:xfrm>
            <a:off x="5804947" y="456992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B55A540-4F89-4E9D-9A24-EC5C4598CD64}"/>
              </a:ext>
            </a:extLst>
          </p:cNvPr>
          <p:cNvSpPr/>
          <p:nvPr/>
        </p:nvSpPr>
        <p:spPr>
          <a:xfrm>
            <a:off x="6627804" y="4575756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0AF5F2B-05F7-477F-A60C-E07D47F9C884}"/>
              </a:ext>
            </a:extLst>
          </p:cNvPr>
          <p:cNvSpPr/>
          <p:nvPr/>
        </p:nvSpPr>
        <p:spPr>
          <a:xfrm>
            <a:off x="7443247" y="4572214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AE8029B-CEA7-4054-9C71-1CA6C7F22722}"/>
              </a:ext>
            </a:extLst>
          </p:cNvPr>
          <p:cNvSpPr/>
          <p:nvPr/>
        </p:nvSpPr>
        <p:spPr>
          <a:xfrm>
            <a:off x="8258690" y="4568895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106EB87-C196-4255-ACA2-BDF0765E0CEA}"/>
              </a:ext>
            </a:extLst>
          </p:cNvPr>
          <p:cNvSpPr/>
          <p:nvPr/>
        </p:nvSpPr>
        <p:spPr>
          <a:xfrm>
            <a:off x="9081547" y="457400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6869A56-8325-4D0A-B603-8934E47C2636}"/>
              </a:ext>
            </a:extLst>
          </p:cNvPr>
          <p:cNvSpPr/>
          <p:nvPr/>
        </p:nvSpPr>
        <p:spPr>
          <a:xfrm>
            <a:off x="0" y="5231624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GIOAN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ĂN CHÂU CHẤU </a:t>
            </a:r>
            <a:b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8EF96DF-45DD-4117-873D-1DB28984758F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GIOAN </a:t>
            </a:r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NÓI: “CÒN NGƯỜI, NGƯỜI SẼ LÀM PHÉP RỬA CHO ANH CHO ANH EM TRONG </a:t>
            </a:r>
            <a:r>
              <a:rPr lang="en-US" sz="32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en-US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?”</a:t>
            </a:r>
            <a:endParaRPr lang="vi-VN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06070D2-9D2F-48AB-9D91-F41CFF873B8B}"/>
              </a:ext>
            </a:extLst>
          </p:cNvPr>
          <p:cNvSpPr/>
          <p:nvPr/>
        </p:nvSpPr>
        <p:spPr>
          <a:xfrm>
            <a:off x="0" y="5217407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ÔNG GIOAN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PHÉP RỬA </a:t>
            </a:r>
            <a:b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HỌ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93ABF22-2296-49AD-98CC-B783EF49CBBE}"/>
              </a:ext>
            </a:extLst>
          </p:cNvPr>
          <p:cNvSpPr/>
          <p:nvPr/>
        </p:nvSpPr>
        <p:spPr>
          <a:xfrm>
            <a:off x="0" y="5230597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DÂN CHÚNG ĐẾN THÚ TỘI VÀ ÔNG GIOAN ĐÃ LÀM GÌ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 HỌ?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787691C-2467-4240-9B4C-79AA9DB8C616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 TIN MỪNG HÔM NAY </a:t>
            </a:r>
            <a:b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 VỀ AI?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A4ACB1E-A50B-47C2-A806-B1097000A78B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LÀM PHÉP RỬA DÂN CHÚNG </a:t>
            </a:r>
            <a:r>
              <a:rPr lang="en-US" sz="4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 GÌ?</a:t>
            </a:r>
            <a:endParaRPr lang="vi-VN" sz="4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5C9A7C2E-80A8-49EB-A3C1-5328B2259565}"/>
              </a:ext>
            </a:extLst>
          </p:cNvPr>
          <p:cNvSpPr/>
          <p:nvPr/>
        </p:nvSpPr>
        <p:spPr>
          <a:xfrm>
            <a:off x="0" y="5217670"/>
            <a:ext cx="12192000" cy="16263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4000"/>
              </a:lnSpc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KHỞI ĐẦU TIN MỪNG </a:t>
            </a:r>
            <a:r>
              <a:rPr lang="en-US" sz="5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?</a:t>
            </a:r>
            <a:endParaRPr lang="vi-VN" sz="5400" b="1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38F035-2424-4F9F-B647-000725DF20B7}"/>
              </a:ext>
            </a:extLst>
          </p:cNvPr>
          <p:cNvSpPr/>
          <p:nvPr/>
        </p:nvSpPr>
        <p:spPr>
          <a:xfrm>
            <a:off x="1729559" y="3266630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B93F3E9-5498-436D-8ACF-B133BD79C98E}"/>
              </a:ext>
            </a:extLst>
          </p:cNvPr>
          <p:cNvSpPr/>
          <p:nvPr/>
        </p:nvSpPr>
        <p:spPr>
          <a:xfrm>
            <a:off x="2545002" y="3268168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19BD52E-190A-428D-A622-13E863EA1F2F}"/>
              </a:ext>
            </a:extLst>
          </p:cNvPr>
          <p:cNvSpPr/>
          <p:nvPr/>
        </p:nvSpPr>
        <p:spPr>
          <a:xfrm>
            <a:off x="3367859" y="3274002"/>
            <a:ext cx="815443" cy="65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5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BC9649-239C-46C2-8EA0-97C361C66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582141"/>
              </p:ext>
            </p:extLst>
          </p:nvPr>
        </p:nvGraphicFramePr>
        <p:xfrm>
          <a:off x="0" y="0"/>
          <a:ext cx="12192004" cy="68580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8364">
                  <a:extLst>
                    <a:ext uri="{9D8B030D-6E8A-4147-A177-3AD203B41FA5}">
                      <a16:colId xmlns:a16="http://schemas.microsoft.com/office/drawing/2014/main" val="1740950996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70336338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16991408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90461261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342259929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2218865023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076628891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620200248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51477685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382162990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184381936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Ị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396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76073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2684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1466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3486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i="0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i="0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i="0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9837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vi-VN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11097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800" b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48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5000" b="1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5000" b="1" i="0" u="none" strike="noStrike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6636" marR="56636" marT="52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0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Êdêkien.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Giêrêmia.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Isaia.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Ngôn sứ Dacaria.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01. “Này Ta sai sứ giả của ta đi trước mặt Con, người sẽ dọn đường cho Con”. Đây là lời của ngôn sứ nào?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9246"/>
            <a:ext cx="12240885" cy="806748"/>
            <a:chOff x="-1896924" y="5462550"/>
            <a:chExt cx="10566931" cy="69149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546255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Ngôn sứ Isaia.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68246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Hãy sám hối và tin vào Người.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Cầu nguyện liên lỉ.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 bỏ mọi sự và đi theo Người.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Chịu phép rửa tỏ lòng ăn năn sám hối.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Gioan xuất hiện trong hoang địa kêu gọi mọi người làm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5366014"/>
            <a:ext cx="12240885" cy="806757"/>
            <a:chOff x="-1896924" y="5429887"/>
            <a:chExt cx="10566931" cy="69150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5429887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phép rửa tỏ lòng ăn năn sám hối.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3558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0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Giuđê.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Samaria.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Thập tỉnh.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Miền Galilê.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người thuộc miền này đã đến với ông Gioan Tẩy giả: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505775"/>
            <a:ext cx="12240885" cy="806733"/>
            <a:chOff x="-1896924" y="6191904"/>
            <a:chExt cx="10566931" cy="69148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619190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Miền Giuđê.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6197586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3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9087" y="-1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Phaolô.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Giêsu.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Ông Môsê.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Gioan Tẩy giả.</a:t>
              </a:r>
              <a:endParaRPr lang="vi-VN" sz="5400" b="1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 noProof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xuất hiện trong hoang địa, rao giảng kêu gọi người ta chịu phép rửa tỏ lòng sám hối để được tha tội?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190" y="5369824"/>
            <a:ext cx="12240885" cy="806736"/>
            <a:chOff x="-1896924" y="5255741"/>
            <a:chExt cx="10566931" cy="69149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525574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Ông Gioan Tẩy giả.</a:t>
              </a:r>
              <a:endParaRPr kumimoji="0" lang="nb-NO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26143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1285597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TNTT 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CẦN CHUẨN BỊ GÌ ĐỂ ĐÓN CHÚA GIÁNG SINH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Khởi đầu Tin Mừng Đức Giê-su Ki-tô, Con Thiên Chúa: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320099"/>
            <a:ext cx="1219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GIÊ-SU KI-TÔ THEO THÁNH MÁT-CÔ 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Trong sách ngôn sứ I-sai-a có chép rằng: Này Ta sai sứ giả của Ta đi trước mặt Con, người sẽ dọn đường cho Con.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7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tiếng người hô trong hoang địa: Hãy dọn sẵn con đường của Đức Chúa, sửa lối cho thẳng để Người đi.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3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4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Đúng theo lời đó, ông Gio-an Tẩy Giả đã xuất hiện trong hoang địa, rao giảng kêu gọi người ta chịu phép rửa tỏ lòng sám hối để được ơn tha tội.</a:t>
            </a:r>
            <a:endParaRPr lang="en-US" sz="6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8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Mọi người từ khắp miền Giu-đê và thành Giê-ru-sa-lem kéo đến với ông. Họ thú tội, và ông làm phép rửa cho họ trong sông Gio-đan.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Gio-an mặc áo lông lạc đà, thắt lưng bằng dây da, ăn châu chấu và mật ong rừng.</a:t>
            </a:r>
            <a: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0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rao giảng rằng: "Có Đấng quyền thế hơn tôi đang đến sau tôi, tôi không đáng cúi xuống cởi quai dép cho Người.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</a:pPr>
            <a: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Tôi thì tôi làm phép rửa cho anh em trong nước, còn Người, Người sẽ làm phép rửa cho anh em trong Thánh Thần."</a:t>
            </a:r>
            <a:br>
              <a:rPr lang="vi-VN" sz="66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vi-VN" sz="66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66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5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736</Words>
  <Application>Microsoft Office PowerPoint</Application>
  <PresentationFormat>Widescreen</PresentationFormat>
  <Paragraphs>218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Trong sách ngôn sứ I-sai-a có chép rằng: Này Ta sai sứ giả của Ta đi trước mặt Con, người sẽ dọn đường cho Con. </vt:lpstr>
      <vt:lpstr>Có tiếng người hô trong hoang địa: Hãy dọn sẵn con đường của Đức Chúa, sửa lối cho thẳng để Người đi.</vt:lpstr>
      <vt:lpstr>Đúng theo lời đó, ông Gio-an Tẩy Giả đã xuất hiện trong hoang địa, rao giảng kêu gọi người ta chịu phép rửa tỏ lòng sám hối để được ơn tha tội.</vt:lpstr>
      <vt:lpstr>Mọi người từ khắp miền Giu-đê và thành Giê-ru-sa-lem kéo đến với ông. Họ thú tội, và ông làm phép rửa cho họ trong sông Gio-đan.</vt:lpstr>
      <vt:lpstr>Ông Gio-an mặc áo lông lạc đà, thắt lưng bằng dây da, ăn châu chấu và mật ong rừng. </vt:lpstr>
      <vt:lpstr>Ông rao giảng rằng: "Có Đấng quyền thế hơn tôi đang đến sau tôi, tôi không đáng cúi xuống cởi quai dép cho Người.</vt:lpstr>
      <vt:lpstr>Tôi thì tôi làm phép rửa cho anh em trong nước, còn Người, Người sẽ làm phép rửa cho anh em trong Thánh Thần."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18</cp:revision>
  <dcterms:created xsi:type="dcterms:W3CDTF">2020-11-24T11:08:16Z</dcterms:created>
  <dcterms:modified xsi:type="dcterms:W3CDTF">2023-12-08T23:06:00Z</dcterms:modified>
</cp:coreProperties>
</file>