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350" r:id="rId4"/>
    <p:sldId id="351" r:id="rId5"/>
    <p:sldId id="352" r:id="rId6"/>
    <p:sldId id="353" r:id="rId7"/>
    <p:sldId id="354" r:id="rId8"/>
    <p:sldId id="355" r:id="rId9"/>
    <p:sldId id="293" r:id="rId10"/>
    <p:sldId id="294" r:id="rId11"/>
    <p:sldId id="327" r:id="rId12"/>
    <p:sldId id="260" r:id="rId13"/>
    <p:sldId id="308" r:id="rId14"/>
    <p:sldId id="356" r:id="rId15"/>
    <p:sldId id="357" r:id="rId16"/>
    <p:sldId id="358" r:id="rId17"/>
    <p:sldId id="296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ky phan" initials="jp" lastIdx="1" clrIdx="0">
    <p:extLst>
      <p:ext uri="{19B8F6BF-5375-455C-9EA6-DF929625EA0E}">
        <p15:presenceInfo xmlns:p15="http://schemas.microsoft.com/office/powerpoint/2012/main" userId="ce48478bf4e0af4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44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BD11C-4DC7-49C4-8A8E-36F55695A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2B7814-C9CA-40A2-B31B-EFD90BD8A2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F82EA-7709-4B11-9DA3-FB0632DC2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6F2E-B087-4339-924E-885E4A47456F}" type="datetimeFigureOut">
              <a:rPr lang="vi-VN" smtClean="0"/>
              <a:t>01/12/2023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2BA9F-DAEE-4E43-B53D-28365A5C4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97A61-6A37-43F5-B547-8B7C86D34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5DB1-0A9B-4EFC-A5D4-5256189749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747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C2374-E038-4E47-B5BC-0FD1B72F4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C103BB-B253-4C5A-8D58-8596208050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60E99-FEBC-4286-B818-14A9DDE88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6F2E-B087-4339-924E-885E4A47456F}" type="datetimeFigureOut">
              <a:rPr lang="vi-VN" smtClean="0"/>
              <a:t>01/12/2023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77FBA6-4412-45A0-8354-20B0110F5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BA376-CA09-46FB-92CD-11AA9F110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5DB1-0A9B-4EFC-A5D4-5256189749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817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38BA65-B195-4484-9E4E-8DA2FB185D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850633-A0FD-436B-AB41-D8F917B45D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AF67E-72DE-4540-ADC9-B785C3BEE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6F2E-B087-4339-924E-885E4A47456F}" type="datetimeFigureOut">
              <a:rPr lang="vi-VN" smtClean="0"/>
              <a:t>01/12/2023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80149-9930-4F19-B3E7-513B90233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24E46-2BDE-46E4-A789-70FFB5983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5DB1-0A9B-4EFC-A5D4-5256189749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69825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F1F31-BA45-4BF2-9635-E53D5741E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2049A-D6ED-4836-A542-72CBE92C7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7BE33-051C-448C-A5B0-DB08F9FEC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6F2E-B087-4339-924E-885E4A47456F}" type="datetimeFigureOut">
              <a:rPr lang="vi-VN" smtClean="0"/>
              <a:t>01/12/2023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57D52E-F77D-4651-996A-726E91070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C3E7A-CC23-4196-B600-5B1059BC9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5DB1-0A9B-4EFC-A5D4-5256189749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0113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2DCBB-07F4-49FA-ADB5-E619DCBD1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D8CD42-1330-4AE5-ADA4-C2297052C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41127-79C3-4AA8-8C0A-815830704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6F2E-B087-4339-924E-885E4A47456F}" type="datetimeFigureOut">
              <a:rPr lang="vi-VN" smtClean="0"/>
              <a:t>01/12/2023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81D3E-9623-49E6-8996-8B788249D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D59B8-9619-4238-92E6-62B7FBA70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5DB1-0A9B-4EFC-A5D4-5256189749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7761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E86FD-5E21-4781-B30E-630961A98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A4C9C-F870-498E-B21C-1538E8E4D0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20AC3-6569-4E67-AC92-E33C3B9478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3A0B0A-0FFC-41AB-B869-44E8317E5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6F2E-B087-4339-924E-885E4A47456F}" type="datetimeFigureOut">
              <a:rPr lang="vi-VN" smtClean="0"/>
              <a:t>01/12/2023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5B7F30-7DF9-4711-9F05-65EEB28B1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BE4FE2-959D-4B33-8586-99159A470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5DB1-0A9B-4EFC-A5D4-5256189749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5264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D3ED4-B6DF-4842-8A91-978C268B8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723DD-0195-48FB-B7C5-9B36C76DE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D5CC3A-4E3A-4989-ACBE-AD29F07DD4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826795-5DDE-417A-9D0D-22E5DE4021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83DA55-4E20-40FA-85BD-D9F98B80D0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204316-2619-449D-B096-8411C56E2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6F2E-B087-4339-924E-885E4A47456F}" type="datetimeFigureOut">
              <a:rPr lang="vi-VN" smtClean="0"/>
              <a:t>01/12/2023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511235-9513-4214-B44F-343B51C0D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9313B-86C6-427F-A8E0-133262537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5DB1-0A9B-4EFC-A5D4-5256189749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3418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6E060-3865-4CFF-BEB7-BA1B51F47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B6AEA0-04B2-4675-9ECC-03487755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6F2E-B087-4339-924E-885E4A47456F}" type="datetimeFigureOut">
              <a:rPr lang="vi-VN" smtClean="0"/>
              <a:t>01/12/2023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2B8E16-425D-4FC0-83F5-3FEAB630E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723532-EFB1-4D50-8739-6E5D260C1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5DB1-0A9B-4EFC-A5D4-5256189749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4198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662F56-E9C1-4147-B14F-8159CBA5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6F2E-B087-4339-924E-885E4A47456F}" type="datetimeFigureOut">
              <a:rPr lang="vi-VN" smtClean="0"/>
              <a:t>01/12/2023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74F6A6-A794-4B00-816E-62F754F91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D5E923-3149-4D25-BB13-51F62AD4C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5DB1-0A9B-4EFC-A5D4-5256189749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8909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33A96-EB30-44CB-BC42-632014D91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C0B92-3D16-4EAB-8E48-4C1A372EB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FD09B8-8C0D-4B87-8C02-7EEBEC0E11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2C1D3D-15BF-48C4-8265-0D757D9C2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6F2E-B087-4339-924E-885E4A47456F}" type="datetimeFigureOut">
              <a:rPr lang="vi-VN" smtClean="0"/>
              <a:t>01/12/2023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1D4205-7355-407A-9C5E-267344C4C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2A8621-9E99-4CFD-BA75-0503D47FA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5DB1-0A9B-4EFC-A5D4-5256189749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480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221B5-02FF-4461-8858-2BCA78394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CFB8AC-2217-4ED0-81A2-B5472A199B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E6AA8C-7754-49DB-BA8A-FCF0AED667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79E295-606C-4688-BD57-658CE633D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6F2E-B087-4339-924E-885E4A47456F}" type="datetimeFigureOut">
              <a:rPr lang="vi-VN" smtClean="0"/>
              <a:t>01/12/2023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E80D75-ECF7-4CD7-969E-271F0EBB7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B3A73A-7FEE-440E-84BF-8961B2A70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5DB1-0A9B-4EFC-A5D4-5256189749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87180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AC4CB6-9D88-4D56-B9FE-26DB6FC04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B1443-23D8-4EBA-90A7-CDBE6B2F8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8944B-50DC-4132-A6EA-1940B8881C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6F2E-B087-4339-924E-885E4A47456F}" type="datetimeFigureOut">
              <a:rPr lang="vi-VN" smtClean="0"/>
              <a:t>01/12/2023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68309-5200-4DAB-A3E4-E958F894A0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8F1E5-75D8-4745-9BC5-3BE5A88C83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95DB1-0A9B-4EFC-A5D4-5256189749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7234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9463B5-091E-4278-908D-57630E0C12E1}"/>
              </a:ext>
            </a:extLst>
          </p:cNvPr>
          <p:cNvSpPr txBox="1"/>
          <p:nvPr/>
        </p:nvSpPr>
        <p:spPr>
          <a:xfrm>
            <a:off x="1284632" y="633713"/>
            <a:ext cx="9622735" cy="507250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r>
              <a:rPr kumimoji="0" lang="en-US" sz="34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VUI HỌC KINH </a:t>
            </a:r>
            <a:r>
              <a:rPr kumimoji="0" lang="en-US" sz="34400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THÁNH</a:t>
            </a:r>
            <a:r>
              <a:rPr kumimoji="0" lang="en-US" sz="3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endParaRPr kumimoji="0" lang="en-US" sz="3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 Black" panose="00000A00000000000000" pitchFamily="2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9F3E6-0860-432F-A369-FF36A5E80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527" y="1424798"/>
            <a:ext cx="4480946" cy="4280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0" y="6055437"/>
            <a:ext cx="12192000" cy="68480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0">
                <a:ln w="9525">
                  <a:noFill/>
                  <a:prstDash val="solid"/>
                </a:ln>
                <a:solidFill>
                  <a:srgbClr val="7030A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CHÚA NHẬT I MÙA VỌNG NĂM B</a:t>
            </a:r>
            <a:endParaRPr kumimoji="0" lang="en-US" sz="4000" b="1" i="0" u="none" strike="noStrike" kern="10" cap="none" spc="0" normalizeH="0" baseline="0" noProof="0" dirty="0">
              <a:ln w="9525">
                <a:noFill/>
                <a:prstDash val="solid"/>
              </a:ln>
              <a:solidFill>
                <a:srgbClr val="7030A0">
                  <a:alpha val="77000"/>
                </a:srgbClr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E55EC-B1FD-4C86-8E05-AA5C6E61F8DA}"/>
              </a:ext>
            </a:extLst>
          </p:cNvPr>
          <p:cNvSpPr txBox="1"/>
          <p:nvPr/>
        </p:nvSpPr>
        <p:spPr>
          <a:xfrm>
            <a:off x="8753469" y="3775114"/>
            <a:ext cx="3948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HY VỌNG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3FAF6-AAC4-4566-AC54-18ECD0D69DEE}"/>
              </a:ext>
            </a:extLst>
          </p:cNvPr>
          <p:cNvSpPr txBox="1"/>
          <p:nvPr/>
        </p:nvSpPr>
        <p:spPr>
          <a:xfrm>
            <a:off x="-520485" y="3775114"/>
            <a:ext cx="4093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TÌNH YÊU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8" grpId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4A4E883-FCB6-4A29-AED5-F00EFD997A30}"/>
              </a:ext>
            </a:extLst>
          </p:cNvPr>
          <p:cNvSpPr/>
          <p:nvPr/>
        </p:nvSpPr>
        <p:spPr>
          <a:xfrm>
            <a:off x="10761044" y="70948"/>
            <a:ext cx="1392283" cy="138688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DỌC</a:t>
            </a:r>
          </a:p>
        </p:txBody>
      </p:sp>
      <p:sp>
        <p:nvSpPr>
          <p:cNvPr id="19" name="Star: 10 Points 18">
            <a:extLst>
              <a:ext uri="{FF2B5EF4-FFF2-40B4-BE49-F238E27FC236}">
                <a16:creationId xmlns:a16="http://schemas.microsoft.com/office/drawing/2014/main" id="{7DDA5614-72C5-4089-8576-05FAC9405CCA}"/>
              </a:ext>
            </a:extLst>
          </p:cNvPr>
          <p:cNvSpPr/>
          <p:nvPr/>
        </p:nvSpPr>
        <p:spPr>
          <a:xfrm>
            <a:off x="358521" y="74391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0" name="Star: 10 Points 19">
            <a:extLst>
              <a:ext uri="{FF2B5EF4-FFF2-40B4-BE49-F238E27FC236}">
                <a16:creationId xmlns:a16="http://schemas.microsoft.com/office/drawing/2014/main" id="{4377D926-FFF0-449D-8291-15C3F23C6E24}"/>
              </a:ext>
            </a:extLst>
          </p:cNvPr>
          <p:cNvSpPr/>
          <p:nvPr/>
        </p:nvSpPr>
        <p:spPr>
          <a:xfrm>
            <a:off x="358521" y="677730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1" name="Star: 10 Points 20">
            <a:extLst>
              <a:ext uri="{FF2B5EF4-FFF2-40B4-BE49-F238E27FC236}">
                <a16:creationId xmlns:a16="http://schemas.microsoft.com/office/drawing/2014/main" id="{05ACA9F3-ECCA-4C89-9F0E-8AE8BB0F02AE}"/>
              </a:ext>
            </a:extLst>
          </p:cNvPr>
          <p:cNvSpPr/>
          <p:nvPr/>
        </p:nvSpPr>
        <p:spPr>
          <a:xfrm>
            <a:off x="358521" y="1281751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Star: 10 Points 21">
            <a:extLst>
              <a:ext uri="{FF2B5EF4-FFF2-40B4-BE49-F238E27FC236}">
                <a16:creationId xmlns:a16="http://schemas.microsoft.com/office/drawing/2014/main" id="{6CA936C2-E6DD-4EEB-AE8C-6AC5FDE9CF3B}"/>
              </a:ext>
            </a:extLst>
          </p:cNvPr>
          <p:cNvSpPr/>
          <p:nvPr/>
        </p:nvSpPr>
        <p:spPr>
          <a:xfrm>
            <a:off x="358521" y="1879742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3" name="Star: 10 Points 22">
            <a:extLst>
              <a:ext uri="{FF2B5EF4-FFF2-40B4-BE49-F238E27FC236}">
                <a16:creationId xmlns:a16="http://schemas.microsoft.com/office/drawing/2014/main" id="{D24EDBC7-07A1-4C4A-8613-55A57AE77FCF}"/>
              </a:ext>
            </a:extLst>
          </p:cNvPr>
          <p:cNvSpPr/>
          <p:nvPr/>
        </p:nvSpPr>
        <p:spPr>
          <a:xfrm>
            <a:off x="358521" y="2477733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4" name="Star: 10 Points 23">
            <a:extLst>
              <a:ext uri="{FF2B5EF4-FFF2-40B4-BE49-F238E27FC236}">
                <a16:creationId xmlns:a16="http://schemas.microsoft.com/office/drawing/2014/main" id="{1B4680BC-77A9-4EAC-94ED-4C24A4CA229B}"/>
              </a:ext>
            </a:extLst>
          </p:cNvPr>
          <p:cNvSpPr/>
          <p:nvPr/>
        </p:nvSpPr>
        <p:spPr>
          <a:xfrm>
            <a:off x="358521" y="3075724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4" name="Star: 10 Points 3">
            <a:extLst>
              <a:ext uri="{FF2B5EF4-FFF2-40B4-BE49-F238E27FC236}">
                <a16:creationId xmlns:a16="http://schemas.microsoft.com/office/drawing/2014/main" id="{7A1FBFD6-3BA0-4CD9-9C85-496259AA56E6}"/>
              </a:ext>
            </a:extLst>
          </p:cNvPr>
          <p:cNvSpPr/>
          <p:nvPr/>
        </p:nvSpPr>
        <p:spPr>
          <a:xfrm>
            <a:off x="358521" y="3673715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/>
              </a:rPr>
              <a:t>7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tar: 10 Points 1">
            <a:extLst>
              <a:ext uri="{FF2B5EF4-FFF2-40B4-BE49-F238E27FC236}">
                <a16:creationId xmlns:a16="http://schemas.microsoft.com/office/drawing/2014/main" id="{D4CE04EF-555B-4247-B766-0C9FAB634862}"/>
              </a:ext>
            </a:extLst>
          </p:cNvPr>
          <p:cNvSpPr/>
          <p:nvPr/>
        </p:nvSpPr>
        <p:spPr>
          <a:xfrm>
            <a:off x="358521" y="4271706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0073B0-D904-4FD1-B19F-BDFFB6D53265}"/>
              </a:ext>
            </a:extLst>
          </p:cNvPr>
          <p:cNvSpPr/>
          <p:nvPr/>
        </p:nvSpPr>
        <p:spPr>
          <a:xfrm>
            <a:off x="0" y="5009558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vi-VN" sz="3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	ÔNG CHỦ CHỈ ĐỊNH CHO MỖI NGƯỜI MỘT VIỆC, VÀ RA LỆNH CHO NGƯỜI … … PHẢI CANH THỨC.</a:t>
            </a:r>
            <a:endParaRPr lang="en-US" sz="3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62E844-C615-4A84-833A-0E0B4D3BD5C6}"/>
              </a:ext>
            </a:extLst>
          </p:cNvPr>
          <p:cNvSpPr/>
          <p:nvPr/>
        </p:nvSpPr>
        <p:spPr>
          <a:xfrm>
            <a:off x="0" y="5009558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vi-VN" sz="3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	ANH EM PHẢI CANH THỨC, KẺO LỠ RA ÔNG CHỦ ĐẾN BẤT THẦN, BẮT GẶP ANH EM … …</a:t>
            </a:r>
            <a:endParaRPr lang="en-US" sz="3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0DAA45-4035-48FF-9D7B-1F10552FF74A}"/>
              </a:ext>
            </a:extLst>
          </p:cNvPr>
          <p:cNvSpPr/>
          <p:nvPr/>
        </p:nvSpPr>
        <p:spPr>
          <a:xfrm>
            <a:off x="0" y="5009558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vi-VN" sz="3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	VẬY ANH EM PHẢI CANH THỨC, VÌ ANH EM KHÔNG BIẾT KHI NÀO … … ĐẾN</a:t>
            </a:r>
            <a:endParaRPr lang="en-US" sz="3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9FF09DD-6D46-4724-B6EC-B13711CD281C}"/>
              </a:ext>
            </a:extLst>
          </p:cNvPr>
          <p:cNvSpPr/>
          <p:nvPr/>
        </p:nvSpPr>
        <p:spPr>
          <a:xfrm>
            <a:off x="0" y="5009558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vi-VN" sz="3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	ANH EM PHẢI COI CHỪNG, PHẢI … …, VÌ ANH EM KHÔNG BIẾT KHI NÀO THỜI ẤY ĐẾN.</a:t>
            </a:r>
            <a:endParaRPr lang="en-US" sz="3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44F8599-D15A-4C96-9FEE-19695DD98714}"/>
              </a:ext>
            </a:extLst>
          </p:cNvPr>
          <p:cNvSpPr/>
          <p:nvPr/>
        </p:nvSpPr>
        <p:spPr>
          <a:xfrm>
            <a:off x="0" y="5009558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vi-VN" sz="3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5.	ANH EM PHẢI CANH THỨC, KẺO LỠ RA ÔNG CHỦ ĐẾN BẤT THẦN, … … ANH EM ĐANG NGỦ.</a:t>
            </a:r>
            <a:endParaRPr lang="en-US" sz="3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189B35-DE82-4CB9-B520-B3827B459363}"/>
              </a:ext>
            </a:extLst>
          </p:cNvPr>
          <p:cNvSpPr/>
          <p:nvPr/>
        </p:nvSpPr>
        <p:spPr>
          <a:xfrm>
            <a:off x="0" y="5009558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vi-VN" sz="3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6.	VÌ ANH EM KHÔNG BIẾT KHI NÀO CHỦ NHÀ ĐẾN : LÚC … … HAY NỬA ĐÊM.</a:t>
            </a:r>
            <a:endParaRPr lang="en-US" sz="3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A310750-C033-4169-80E5-308E7E1F2F51}"/>
              </a:ext>
            </a:extLst>
          </p:cNvPr>
          <p:cNvSpPr/>
          <p:nvPr/>
        </p:nvSpPr>
        <p:spPr>
          <a:xfrm>
            <a:off x="0" y="5009558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vi-VN" sz="3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7.	CŨNG NHƯ NGƯỜI KIA TRẨY … …, ĐỂ NHÀ LẠI, TRAO QUYỀN CHO CÁC ĐẦY TỚ CỦA MÌNH.</a:t>
            </a:r>
            <a:endParaRPr lang="en-US" sz="3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C493CD3-3AD7-41F1-BFD4-690BAF567B8C}"/>
              </a:ext>
            </a:extLst>
          </p:cNvPr>
          <p:cNvSpPr/>
          <p:nvPr/>
        </p:nvSpPr>
        <p:spPr>
          <a:xfrm>
            <a:off x="0" y="5009558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vi-VN" sz="3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8.	ANH EM PHẢI … …, PHẢI TỈNH THỨC, VÌ ANH EM KHÔNG BIẾT KHI NÀO THỜI ẤY ĐẾN</a:t>
            </a:r>
            <a:endParaRPr lang="en-US" sz="3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C2DE307-0974-4D88-A7B7-C745BDFA47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330252"/>
              </p:ext>
            </p:extLst>
          </p:nvPr>
        </p:nvGraphicFramePr>
        <p:xfrm>
          <a:off x="1371599" y="70948"/>
          <a:ext cx="8994910" cy="4868800"/>
        </p:xfrm>
        <a:graphic>
          <a:graphicData uri="http://schemas.openxmlformats.org/drawingml/2006/table">
            <a:tbl>
              <a:tblPr firstRow="1" firstCol="1" bandRow="1"/>
              <a:tblGrid>
                <a:gridCol w="899491">
                  <a:extLst>
                    <a:ext uri="{9D8B030D-6E8A-4147-A177-3AD203B41FA5}">
                      <a16:colId xmlns:a16="http://schemas.microsoft.com/office/drawing/2014/main" val="3303618744"/>
                    </a:ext>
                  </a:extLst>
                </a:gridCol>
                <a:gridCol w="899491">
                  <a:extLst>
                    <a:ext uri="{9D8B030D-6E8A-4147-A177-3AD203B41FA5}">
                      <a16:colId xmlns:a16="http://schemas.microsoft.com/office/drawing/2014/main" val="786787883"/>
                    </a:ext>
                  </a:extLst>
                </a:gridCol>
                <a:gridCol w="899491">
                  <a:extLst>
                    <a:ext uri="{9D8B030D-6E8A-4147-A177-3AD203B41FA5}">
                      <a16:colId xmlns:a16="http://schemas.microsoft.com/office/drawing/2014/main" val="1652036007"/>
                    </a:ext>
                  </a:extLst>
                </a:gridCol>
                <a:gridCol w="899491">
                  <a:extLst>
                    <a:ext uri="{9D8B030D-6E8A-4147-A177-3AD203B41FA5}">
                      <a16:colId xmlns:a16="http://schemas.microsoft.com/office/drawing/2014/main" val="151045962"/>
                    </a:ext>
                  </a:extLst>
                </a:gridCol>
                <a:gridCol w="899491">
                  <a:extLst>
                    <a:ext uri="{9D8B030D-6E8A-4147-A177-3AD203B41FA5}">
                      <a16:colId xmlns:a16="http://schemas.microsoft.com/office/drawing/2014/main" val="1069263480"/>
                    </a:ext>
                  </a:extLst>
                </a:gridCol>
                <a:gridCol w="899491">
                  <a:extLst>
                    <a:ext uri="{9D8B030D-6E8A-4147-A177-3AD203B41FA5}">
                      <a16:colId xmlns:a16="http://schemas.microsoft.com/office/drawing/2014/main" val="3634805415"/>
                    </a:ext>
                  </a:extLst>
                </a:gridCol>
                <a:gridCol w="899491">
                  <a:extLst>
                    <a:ext uri="{9D8B030D-6E8A-4147-A177-3AD203B41FA5}">
                      <a16:colId xmlns:a16="http://schemas.microsoft.com/office/drawing/2014/main" val="1871677943"/>
                    </a:ext>
                  </a:extLst>
                </a:gridCol>
                <a:gridCol w="899491">
                  <a:extLst>
                    <a:ext uri="{9D8B030D-6E8A-4147-A177-3AD203B41FA5}">
                      <a16:colId xmlns:a16="http://schemas.microsoft.com/office/drawing/2014/main" val="1088871957"/>
                    </a:ext>
                  </a:extLst>
                </a:gridCol>
                <a:gridCol w="899491">
                  <a:extLst>
                    <a:ext uri="{9D8B030D-6E8A-4147-A177-3AD203B41FA5}">
                      <a16:colId xmlns:a16="http://schemas.microsoft.com/office/drawing/2014/main" val="351999275"/>
                    </a:ext>
                  </a:extLst>
                </a:gridCol>
                <a:gridCol w="899491">
                  <a:extLst>
                    <a:ext uri="{9D8B030D-6E8A-4147-A177-3AD203B41FA5}">
                      <a16:colId xmlns:a16="http://schemas.microsoft.com/office/drawing/2014/main" val="2298936591"/>
                    </a:ext>
                  </a:extLst>
                </a:gridCol>
              </a:tblGrid>
              <a:tr h="608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Ữ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Ử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0669743"/>
                  </a:ext>
                </a:extLst>
              </a:tr>
              <a:tr h="608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Đ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Ủ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952087"/>
                  </a:ext>
                </a:extLst>
              </a:tr>
              <a:tr h="608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Ủ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3461208"/>
                  </a:ext>
                </a:extLst>
              </a:tr>
              <a:tr h="608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Ỉ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Ứ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9382460"/>
                  </a:ext>
                </a:extLst>
              </a:tr>
              <a:tr h="608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B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Ắ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Ặ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P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5429892"/>
                  </a:ext>
                </a:extLst>
              </a:tr>
              <a:tr h="608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Ậ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P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Ố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11075"/>
                  </a:ext>
                </a:extLst>
              </a:tr>
              <a:tr h="608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P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Ư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Ơ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X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172108"/>
                  </a:ext>
                </a:extLst>
              </a:tr>
              <a:tr h="608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O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Ừ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4381609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FE249E9-04BD-4B45-AD97-3FF09B10B9B0}"/>
              </a:ext>
            </a:extLst>
          </p:cNvPr>
          <p:cNvSpPr/>
          <p:nvPr/>
        </p:nvSpPr>
        <p:spPr>
          <a:xfrm>
            <a:off x="4070554" y="677730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7CABC12-DC22-4DAD-BD66-75DF3D14B801}"/>
              </a:ext>
            </a:extLst>
          </p:cNvPr>
          <p:cNvSpPr/>
          <p:nvPr/>
        </p:nvSpPr>
        <p:spPr>
          <a:xfrm>
            <a:off x="4970554" y="677730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B07ADAD-7689-4E90-9DE7-521ACD5193B8}"/>
              </a:ext>
            </a:extLst>
          </p:cNvPr>
          <p:cNvSpPr/>
          <p:nvPr/>
        </p:nvSpPr>
        <p:spPr>
          <a:xfrm>
            <a:off x="5869054" y="677730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756F73F-0BAC-4BEA-BB4C-EA9DE2FA8729}"/>
              </a:ext>
            </a:extLst>
          </p:cNvPr>
          <p:cNvSpPr/>
          <p:nvPr/>
        </p:nvSpPr>
        <p:spPr>
          <a:xfrm>
            <a:off x="6766728" y="676091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05539B0-7FA1-426A-9B62-9ECDFC4ED757}"/>
              </a:ext>
            </a:extLst>
          </p:cNvPr>
          <p:cNvSpPr/>
          <p:nvPr/>
        </p:nvSpPr>
        <p:spPr>
          <a:xfrm>
            <a:off x="7668506" y="676091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B279B1B-8CCC-46C9-A6C2-E1FA7A5857BE}"/>
              </a:ext>
            </a:extLst>
          </p:cNvPr>
          <p:cNvSpPr/>
          <p:nvPr/>
        </p:nvSpPr>
        <p:spPr>
          <a:xfrm>
            <a:off x="8570284" y="676091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00B9997-88B9-4F25-A577-8B40C4F58D42}"/>
              </a:ext>
            </a:extLst>
          </p:cNvPr>
          <p:cNvSpPr/>
          <p:nvPr/>
        </p:nvSpPr>
        <p:spPr>
          <a:xfrm>
            <a:off x="9467398" y="676091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609381C-B2B7-4CD1-AD8F-44011D847DD0}"/>
              </a:ext>
            </a:extLst>
          </p:cNvPr>
          <p:cNvSpPr/>
          <p:nvPr/>
        </p:nvSpPr>
        <p:spPr>
          <a:xfrm>
            <a:off x="2261723" y="55716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30CEAAE-5607-45F4-897B-E407497C5825}"/>
              </a:ext>
            </a:extLst>
          </p:cNvPr>
          <p:cNvSpPr/>
          <p:nvPr/>
        </p:nvSpPr>
        <p:spPr>
          <a:xfrm>
            <a:off x="3161723" y="55716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E22231D-885B-4CF9-89D4-4A16782DC4E9}"/>
              </a:ext>
            </a:extLst>
          </p:cNvPr>
          <p:cNvSpPr/>
          <p:nvPr/>
        </p:nvSpPr>
        <p:spPr>
          <a:xfrm>
            <a:off x="4060223" y="55716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9688D08-EB62-41FD-A9C3-A628691C4C4B}"/>
              </a:ext>
            </a:extLst>
          </p:cNvPr>
          <p:cNvSpPr/>
          <p:nvPr/>
        </p:nvSpPr>
        <p:spPr>
          <a:xfrm>
            <a:off x="4957897" y="54077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727C48F-224E-4969-99BB-16C88C236A0E}"/>
              </a:ext>
            </a:extLst>
          </p:cNvPr>
          <p:cNvSpPr/>
          <p:nvPr/>
        </p:nvSpPr>
        <p:spPr>
          <a:xfrm>
            <a:off x="5859675" y="54077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7DEC18C-7204-467C-8037-6105556653E0}"/>
              </a:ext>
            </a:extLst>
          </p:cNvPr>
          <p:cNvSpPr/>
          <p:nvPr/>
        </p:nvSpPr>
        <p:spPr>
          <a:xfrm>
            <a:off x="6761453" y="54077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EEC689F-12DD-49ED-BA28-DF7CC7C1DFFE}"/>
              </a:ext>
            </a:extLst>
          </p:cNvPr>
          <p:cNvSpPr/>
          <p:nvPr/>
        </p:nvSpPr>
        <p:spPr>
          <a:xfrm>
            <a:off x="2266470" y="1283390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17E8B1A-5809-42D6-99C7-7561B2D63B8F}"/>
              </a:ext>
            </a:extLst>
          </p:cNvPr>
          <p:cNvSpPr/>
          <p:nvPr/>
        </p:nvSpPr>
        <p:spPr>
          <a:xfrm>
            <a:off x="3166470" y="1283390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1ECF800-D72C-442A-BD19-2A418309029F}"/>
              </a:ext>
            </a:extLst>
          </p:cNvPr>
          <p:cNvSpPr/>
          <p:nvPr/>
        </p:nvSpPr>
        <p:spPr>
          <a:xfrm>
            <a:off x="4064970" y="1283390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C7B304B-ABBC-4734-B921-9E092FE755C0}"/>
              </a:ext>
            </a:extLst>
          </p:cNvPr>
          <p:cNvSpPr/>
          <p:nvPr/>
        </p:nvSpPr>
        <p:spPr>
          <a:xfrm>
            <a:off x="4962644" y="1281751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18A737C-C762-45B7-A7BA-DE2E1A488C37}"/>
              </a:ext>
            </a:extLst>
          </p:cNvPr>
          <p:cNvSpPr/>
          <p:nvPr/>
        </p:nvSpPr>
        <p:spPr>
          <a:xfrm>
            <a:off x="5864422" y="1281751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4123F52-2644-4602-9F1C-81B1927FCACA}"/>
              </a:ext>
            </a:extLst>
          </p:cNvPr>
          <p:cNvSpPr/>
          <p:nvPr/>
        </p:nvSpPr>
        <p:spPr>
          <a:xfrm>
            <a:off x="6766200" y="1281751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377E889-7323-489B-A546-05C5BC0C9F85}"/>
              </a:ext>
            </a:extLst>
          </p:cNvPr>
          <p:cNvSpPr/>
          <p:nvPr/>
        </p:nvSpPr>
        <p:spPr>
          <a:xfrm>
            <a:off x="2271662" y="1890458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E10635F-D1FF-4190-9077-2666E9C9987E}"/>
              </a:ext>
            </a:extLst>
          </p:cNvPr>
          <p:cNvSpPr/>
          <p:nvPr/>
        </p:nvSpPr>
        <p:spPr>
          <a:xfrm>
            <a:off x="3171662" y="1890458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E3553A8-0706-4EEA-9873-30DF29E7C780}"/>
              </a:ext>
            </a:extLst>
          </p:cNvPr>
          <p:cNvSpPr/>
          <p:nvPr/>
        </p:nvSpPr>
        <p:spPr>
          <a:xfrm>
            <a:off x="4070162" y="1890458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B8FF48F-D5AB-4044-9766-03BE25CB663D}"/>
              </a:ext>
            </a:extLst>
          </p:cNvPr>
          <p:cNvSpPr/>
          <p:nvPr/>
        </p:nvSpPr>
        <p:spPr>
          <a:xfrm>
            <a:off x="4967836" y="1888819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6FB0B02-5B11-4B66-8FE1-C75639E34B9F}"/>
              </a:ext>
            </a:extLst>
          </p:cNvPr>
          <p:cNvSpPr/>
          <p:nvPr/>
        </p:nvSpPr>
        <p:spPr>
          <a:xfrm>
            <a:off x="5869614" y="1888819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7886B24-27B5-4D0A-9C58-81688A26C09D}"/>
              </a:ext>
            </a:extLst>
          </p:cNvPr>
          <p:cNvSpPr/>
          <p:nvPr/>
        </p:nvSpPr>
        <p:spPr>
          <a:xfrm>
            <a:off x="6771392" y="1888819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0FFC21D-EAEC-4EDA-8617-BB98C419E211}"/>
              </a:ext>
            </a:extLst>
          </p:cNvPr>
          <p:cNvSpPr/>
          <p:nvPr/>
        </p:nvSpPr>
        <p:spPr>
          <a:xfrm>
            <a:off x="7668506" y="1888819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E1BC9DE-B8B4-480A-888C-319094DDE8EE}"/>
              </a:ext>
            </a:extLst>
          </p:cNvPr>
          <p:cNvSpPr/>
          <p:nvPr/>
        </p:nvSpPr>
        <p:spPr>
          <a:xfrm>
            <a:off x="8563759" y="1891706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82899E7-3758-467A-821E-5669F2F495D6}"/>
              </a:ext>
            </a:extLst>
          </p:cNvPr>
          <p:cNvSpPr/>
          <p:nvPr/>
        </p:nvSpPr>
        <p:spPr>
          <a:xfrm>
            <a:off x="3169899" y="2500127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90511B2-C56E-48F6-945E-606F29BDF871}"/>
              </a:ext>
            </a:extLst>
          </p:cNvPr>
          <p:cNvSpPr/>
          <p:nvPr/>
        </p:nvSpPr>
        <p:spPr>
          <a:xfrm>
            <a:off x="4069899" y="2500127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9B52509-2792-4229-95F3-E51152DB32AD}"/>
              </a:ext>
            </a:extLst>
          </p:cNvPr>
          <p:cNvSpPr/>
          <p:nvPr/>
        </p:nvSpPr>
        <p:spPr>
          <a:xfrm>
            <a:off x="4968399" y="2500127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189CB89-1E1D-47B5-AD45-FFD74142B24D}"/>
              </a:ext>
            </a:extLst>
          </p:cNvPr>
          <p:cNvSpPr/>
          <p:nvPr/>
        </p:nvSpPr>
        <p:spPr>
          <a:xfrm>
            <a:off x="5866073" y="2498488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D7C8A5D-A2EC-4B41-B24B-5028E6E9381E}"/>
              </a:ext>
            </a:extLst>
          </p:cNvPr>
          <p:cNvSpPr/>
          <p:nvPr/>
        </p:nvSpPr>
        <p:spPr>
          <a:xfrm>
            <a:off x="6767851" y="2498488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EDFB9FC-7491-4C7D-A32B-E9CFD668A6AA}"/>
              </a:ext>
            </a:extLst>
          </p:cNvPr>
          <p:cNvSpPr/>
          <p:nvPr/>
        </p:nvSpPr>
        <p:spPr>
          <a:xfrm>
            <a:off x="7669629" y="2498488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E389283-8764-4A30-9BFA-9725E91B0E2E}"/>
              </a:ext>
            </a:extLst>
          </p:cNvPr>
          <p:cNvSpPr/>
          <p:nvPr/>
        </p:nvSpPr>
        <p:spPr>
          <a:xfrm>
            <a:off x="4065152" y="3108193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611FCB7-8C74-4570-9531-FF235925B86B}"/>
              </a:ext>
            </a:extLst>
          </p:cNvPr>
          <p:cNvSpPr/>
          <p:nvPr/>
        </p:nvSpPr>
        <p:spPr>
          <a:xfrm>
            <a:off x="4965152" y="3108193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C835B44-DD44-468C-B2BA-41B3E9E795AC}"/>
              </a:ext>
            </a:extLst>
          </p:cNvPr>
          <p:cNvSpPr/>
          <p:nvPr/>
        </p:nvSpPr>
        <p:spPr>
          <a:xfrm>
            <a:off x="5863652" y="3108193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14DC120-81BD-4EF3-A929-2046DAA03879}"/>
              </a:ext>
            </a:extLst>
          </p:cNvPr>
          <p:cNvSpPr/>
          <p:nvPr/>
        </p:nvSpPr>
        <p:spPr>
          <a:xfrm>
            <a:off x="6761326" y="3106554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FC3E17B-AEA4-4623-8A17-F226676539A8}"/>
              </a:ext>
            </a:extLst>
          </p:cNvPr>
          <p:cNvSpPr/>
          <p:nvPr/>
        </p:nvSpPr>
        <p:spPr>
          <a:xfrm>
            <a:off x="7663104" y="3106554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A33AB39-35E5-4519-98AF-C5986511285E}"/>
              </a:ext>
            </a:extLst>
          </p:cNvPr>
          <p:cNvSpPr/>
          <p:nvPr/>
        </p:nvSpPr>
        <p:spPr>
          <a:xfrm>
            <a:off x="8564882" y="3106554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EE3A62B-526A-4711-9AD1-9B30F012D27B}"/>
              </a:ext>
            </a:extLst>
          </p:cNvPr>
          <p:cNvSpPr/>
          <p:nvPr/>
        </p:nvSpPr>
        <p:spPr>
          <a:xfrm>
            <a:off x="9461996" y="3106554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0DCBC0A-186F-4522-8429-6C53EE5686C5}"/>
              </a:ext>
            </a:extLst>
          </p:cNvPr>
          <p:cNvSpPr/>
          <p:nvPr/>
        </p:nvSpPr>
        <p:spPr>
          <a:xfrm>
            <a:off x="3165152" y="3717703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73272AA-5532-4DB0-BB70-AA6A426EF8D3}"/>
              </a:ext>
            </a:extLst>
          </p:cNvPr>
          <p:cNvSpPr/>
          <p:nvPr/>
        </p:nvSpPr>
        <p:spPr>
          <a:xfrm>
            <a:off x="4065152" y="3717703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014CC21-F082-407F-BB50-855C97E2DA4E}"/>
              </a:ext>
            </a:extLst>
          </p:cNvPr>
          <p:cNvSpPr/>
          <p:nvPr/>
        </p:nvSpPr>
        <p:spPr>
          <a:xfrm>
            <a:off x="4963652" y="3717703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B1C213E-EFBA-4023-A2E7-63AF47273683}"/>
              </a:ext>
            </a:extLst>
          </p:cNvPr>
          <p:cNvSpPr/>
          <p:nvPr/>
        </p:nvSpPr>
        <p:spPr>
          <a:xfrm>
            <a:off x="5861326" y="3716064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EB30601-BA0D-4211-A145-FD353080792A}"/>
              </a:ext>
            </a:extLst>
          </p:cNvPr>
          <p:cNvSpPr/>
          <p:nvPr/>
        </p:nvSpPr>
        <p:spPr>
          <a:xfrm>
            <a:off x="6763104" y="3716064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572B245-A7F0-447B-8ED9-B4E22C0D89C6}"/>
              </a:ext>
            </a:extLst>
          </p:cNvPr>
          <p:cNvSpPr/>
          <p:nvPr/>
        </p:nvSpPr>
        <p:spPr>
          <a:xfrm>
            <a:off x="7664882" y="3716064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CB24CAF-31ED-4E56-A2B7-401F62A53212}"/>
              </a:ext>
            </a:extLst>
          </p:cNvPr>
          <p:cNvSpPr/>
          <p:nvPr/>
        </p:nvSpPr>
        <p:spPr>
          <a:xfrm>
            <a:off x="8561996" y="3716064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8480D14-3120-41E0-9CA6-7B7B42370CCC}"/>
              </a:ext>
            </a:extLst>
          </p:cNvPr>
          <p:cNvSpPr/>
          <p:nvPr/>
        </p:nvSpPr>
        <p:spPr>
          <a:xfrm>
            <a:off x="9457249" y="3718951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52A1473-A235-46B8-B6E2-1ECA0C0649BF}"/>
              </a:ext>
            </a:extLst>
          </p:cNvPr>
          <p:cNvSpPr/>
          <p:nvPr/>
        </p:nvSpPr>
        <p:spPr>
          <a:xfrm>
            <a:off x="2261723" y="4328067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B09F001-AC4F-4404-AB5D-4B2721340A1C}"/>
              </a:ext>
            </a:extLst>
          </p:cNvPr>
          <p:cNvSpPr/>
          <p:nvPr/>
        </p:nvSpPr>
        <p:spPr>
          <a:xfrm>
            <a:off x="3161723" y="4328067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0B8DE23-2C46-4AEB-8F72-AEC5AB4F0C5E}"/>
              </a:ext>
            </a:extLst>
          </p:cNvPr>
          <p:cNvSpPr/>
          <p:nvPr/>
        </p:nvSpPr>
        <p:spPr>
          <a:xfrm>
            <a:off x="4060223" y="4328067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658B297E-CCD9-42BA-ADEF-8249F77B0A1C}"/>
              </a:ext>
            </a:extLst>
          </p:cNvPr>
          <p:cNvSpPr/>
          <p:nvPr/>
        </p:nvSpPr>
        <p:spPr>
          <a:xfrm>
            <a:off x="4957897" y="4326428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87C1D8A-E2DC-40D9-934D-DC5D891B8C69}"/>
              </a:ext>
            </a:extLst>
          </p:cNvPr>
          <p:cNvSpPr/>
          <p:nvPr/>
        </p:nvSpPr>
        <p:spPr>
          <a:xfrm>
            <a:off x="5859675" y="4326428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11F1308-0A00-4553-BEA5-F34CCBA2BDCC}"/>
              </a:ext>
            </a:extLst>
          </p:cNvPr>
          <p:cNvSpPr/>
          <p:nvPr/>
        </p:nvSpPr>
        <p:spPr>
          <a:xfrm>
            <a:off x="6761453" y="4326428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D1B18124-D2FB-4146-87E9-1BE32AA1D06A}"/>
              </a:ext>
            </a:extLst>
          </p:cNvPr>
          <p:cNvSpPr/>
          <p:nvPr/>
        </p:nvSpPr>
        <p:spPr>
          <a:xfrm>
            <a:off x="7658567" y="4326428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B901912A-CABC-4D43-8FB4-F8AF4E8E1D5A}"/>
              </a:ext>
            </a:extLst>
          </p:cNvPr>
          <p:cNvSpPr/>
          <p:nvPr/>
        </p:nvSpPr>
        <p:spPr>
          <a:xfrm>
            <a:off x="8553820" y="4329315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856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1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4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7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0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3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6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0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3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6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9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2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5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9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2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5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8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1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4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7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0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4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7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0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3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6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9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2" fill="hold">
                      <p:stCondLst>
                        <p:cond delay="0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8" dur="1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1" dur="1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4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7" dur="1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0" dur="1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3" dur="1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6" dur="1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9" fill="hold">
                      <p:stCondLst>
                        <p:cond delay="0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>
                      <p:stCondLst>
                        <p:cond delay="indefinite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0" dur="1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3" dur="1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6" dur="1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9" dur="1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2" dur="1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5" dur="1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8" dur="1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1" dur="1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6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4" fill="hold">
                      <p:stCondLst>
                        <p:cond delay="0"/>
                      </p:stCondLst>
                      <p:childTnLst>
                        <p:par>
                          <p:cTn id="465" fill="hold">
                            <p:stCondLst>
                              <p:cond delay="0"/>
                            </p:stCondLst>
                            <p:childTnLst>
                              <p:par>
                                <p:cTn id="4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9" fill="hold">
                      <p:stCondLst>
                        <p:cond delay="indefinite"/>
                      </p:stCondLst>
                      <p:childTnLst>
                        <p:par>
                          <p:cTn id="510" fill="hold">
                            <p:stCondLst>
                              <p:cond delay="0"/>
                            </p:stCondLst>
                            <p:childTnLst>
                              <p:par>
                                <p:cTn id="51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5" dur="1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8" dur="1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1" dur="1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4" dur="1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7" dur="1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0" dur="1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3" dur="1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6" dur="1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5" grpId="0" animBg="1"/>
      <p:bldP spid="25" grpId="1" animBg="1"/>
      <p:bldP spid="26" grpId="0" animBg="1"/>
      <p:bldP spid="26" grpId="1" animBg="1"/>
      <p:bldP spid="6" grpId="0" animBg="1"/>
      <p:bldP spid="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.A – Tiếng Vỗ Tay">
            <a:hlinkClick r:id="" action="ppaction://media"/>
            <a:extLst>
              <a:ext uri="{FF2B5EF4-FFF2-40B4-BE49-F238E27FC236}">
                <a16:creationId xmlns:a16="http://schemas.microsoft.com/office/drawing/2014/main" id="{DCA2C0E7-7A17-45D2-8D21-7AB7604638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9675" y="1654175"/>
            <a:ext cx="406400" cy="40640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337567B-2B63-4507-A97E-4C59AA306B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117300"/>
              </p:ext>
            </p:extLst>
          </p:nvPr>
        </p:nvGraphicFramePr>
        <p:xfrm>
          <a:off x="586409" y="496957"/>
          <a:ext cx="10873410" cy="5844208"/>
        </p:xfrm>
        <a:graphic>
          <a:graphicData uri="http://schemas.openxmlformats.org/drawingml/2006/table">
            <a:tbl>
              <a:tblPr firstRow="1" firstCol="1" bandRow="1"/>
              <a:tblGrid>
                <a:gridCol w="1087341">
                  <a:extLst>
                    <a:ext uri="{9D8B030D-6E8A-4147-A177-3AD203B41FA5}">
                      <a16:colId xmlns:a16="http://schemas.microsoft.com/office/drawing/2014/main" val="3045204454"/>
                    </a:ext>
                  </a:extLst>
                </a:gridCol>
                <a:gridCol w="1087341">
                  <a:extLst>
                    <a:ext uri="{9D8B030D-6E8A-4147-A177-3AD203B41FA5}">
                      <a16:colId xmlns:a16="http://schemas.microsoft.com/office/drawing/2014/main" val="356113305"/>
                    </a:ext>
                  </a:extLst>
                </a:gridCol>
                <a:gridCol w="1087341">
                  <a:extLst>
                    <a:ext uri="{9D8B030D-6E8A-4147-A177-3AD203B41FA5}">
                      <a16:colId xmlns:a16="http://schemas.microsoft.com/office/drawing/2014/main" val="2955236782"/>
                    </a:ext>
                  </a:extLst>
                </a:gridCol>
                <a:gridCol w="1087341">
                  <a:extLst>
                    <a:ext uri="{9D8B030D-6E8A-4147-A177-3AD203B41FA5}">
                      <a16:colId xmlns:a16="http://schemas.microsoft.com/office/drawing/2014/main" val="3001908544"/>
                    </a:ext>
                  </a:extLst>
                </a:gridCol>
                <a:gridCol w="1087341">
                  <a:extLst>
                    <a:ext uri="{9D8B030D-6E8A-4147-A177-3AD203B41FA5}">
                      <a16:colId xmlns:a16="http://schemas.microsoft.com/office/drawing/2014/main" val="1047974343"/>
                    </a:ext>
                  </a:extLst>
                </a:gridCol>
                <a:gridCol w="1087341">
                  <a:extLst>
                    <a:ext uri="{9D8B030D-6E8A-4147-A177-3AD203B41FA5}">
                      <a16:colId xmlns:a16="http://schemas.microsoft.com/office/drawing/2014/main" val="3980858707"/>
                    </a:ext>
                  </a:extLst>
                </a:gridCol>
                <a:gridCol w="1087341">
                  <a:extLst>
                    <a:ext uri="{9D8B030D-6E8A-4147-A177-3AD203B41FA5}">
                      <a16:colId xmlns:a16="http://schemas.microsoft.com/office/drawing/2014/main" val="2077398792"/>
                    </a:ext>
                  </a:extLst>
                </a:gridCol>
                <a:gridCol w="1087341">
                  <a:extLst>
                    <a:ext uri="{9D8B030D-6E8A-4147-A177-3AD203B41FA5}">
                      <a16:colId xmlns:a16="http://schemas.microsoft.com/office/drawing/2014/main" val="179889100"/>
                    </a:ext>
                  </a:extLst>
                </a:gridCol>
                <a:gridCol w="1087341">
                  <a:extLst>
                    <a:ext uri="{9D8B030D-6E8A-4147-A177-3AD203B41FA5}">
                      <a16:colId xmlns:a16="http://schemas.microsoft.com/office/drawing/2014/main" val="1586586866"/>
                    </a:ext>
                  </a:extLst>
                </a:gridCol>
                <a:gridCol w="1087341">
                  <a:extLst>
                    <a:ext uri="{9D8B030D-6E8A-4147-A177-3AD203B41FA5}">
                      <a16:colId xmlns:a16="http://schemas.microsoft.com/office/drawing/2014/main" val="3937419212"/>
                    </a:ext>
                  </a:extLst>
                </a:gridCol>
              </a:tblGrid>
              <a:tr h="7305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Ữ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vi-VN" sz="4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Ử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0593143"/>
                  </a:ext>
                </a:extLst>
              </a:tr>
              <a:tr h="7305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Đ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4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Ủ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892748"/>
                  </a:ext>
                </a:extLst>
              </a:tr>
              <a:tr h="7305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Ủ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À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7386165"/>
                  </a:ext>
                </a:extLst>
              </a:tr>
              <a:tr h="7305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Ỉ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4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Ứ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093848"/>
                  </a:ext>
                </a:extLst>
              </a:tr>
              <a:tr h="7305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B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Ắ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4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Ặ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P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883634"/>
                  </a:ext>
                </a:extLst>
              </a:tr>
              <a:tr h="7305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4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Ậ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P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Ố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078200"/>
                  </a:ext>
                </a:extLst>
              </a:tr>
              <a:tr h="7305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P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8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Ứ</a:t>
                      </a:r>
                      <a:endParaRPr lang="vi-VN" sz="4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Ơ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X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89455"/>
                  </a:ext>
                </a:extLst>
              </a:tr>
              <a:tr h="7305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O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vi-VN" sz="4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Ừ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9072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06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73596" y="254000"/>
            <a:ext cx="10644809" cy="10647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ới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endParaRPr kumimoji="0" lang="en-US" sz="368400" b="1" i="0" u="none" strike="noStrike" kern="1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24001" y="5539206"/>
            <a:ext cx="9143999" cy="1064795"/>
          </a:xfrm>
          <a:prstGeom prst="flowChartAlternateProcess">
            <a:avLst/>
          </a:prstGeom>
          <a:solidFill>
            <a:srgbClr val="7030A0">
              <a:alpha val="83000"/>
            </a:srgbClr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TRẮC</a:t>
            </a: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NGHIỆM</a:t>
            </a:r>
            <a:endParaRPr kumimoji="0" lang="en-US" alt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AE3FA4-C53A-4CB8-825B-FAEA43148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318793"/>
            <a:ext cx="4876800" cy="4090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4" grpId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Mùa cuối cùng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Mùa đầu tiên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Mùa thứ hai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>
                  <a:solidFill>
                    <a:prstClr val="black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Mùa chuyển giao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1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Mùa Vọng theo thứ tự là mùa thứ mấy trong lịch phụng vụ của Hội Thánh?</a:t>
            </a:r>
            <a:endParaRPr lang="vi-VN" sz="5400" b="1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2757575"/>
            <a:ext cx="12240885" cy="806789"/>
            <a:chOff x="-1896924" y="4689645"/>
            <a:chExt cx="10566931" cy="691524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Mùa đầu tiên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9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991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9087" y="-1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Chờ Chúa Giáng Sinh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Chờ Chúa Phục Sinh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Chờ Chúa Quang Lâm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>
                  <a:solidFill>
                    <a:prstClr val="black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Hướng tới cái chết của Chúa Giê-su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Tâm tình sống đạo của người Ki-tô hữu trong mùa Vọng là gì?</a:t>
            </a:r>
            <a:endParaRPr lang="vi-VN" sz="5400" b="1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6" y="4502434"/>
            <a:ext cx="12240885" cy="806789"/>
            <a:chOff x="-1896924" y="4689645"/>
            <a:chExt cx="10566931" cy="691524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Chờ Chúa Giáng Sinh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9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708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9087" y="-1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Khi Chúa Giê-su Giáng Sinh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Khi nguyên tổ sa ngã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Khi dân Israel vượt biển Đỏ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>
                  <a:solidFill>
                    <a:prstClr val="black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Khi Chúa Giê-su chịu chết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3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Thiên Chúa đã hứa ban Đấng Cứu Độ khi nào?</a:t>
            </a:r>
            <a:endParaRPr lang="vi-VN" sz="5400" b="1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6" y="2753180"/>
            <a:ext cx="12240885" cy="806789"/>
            <a:chOff x="-1896924" y="4689645"/>
            <a:chExt cx="10566931" cy="691524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Khi nguyên tổ sa ngã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9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236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9087" y="-1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Lòng thủy chung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Sự </a:t>
              </a: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</a:t>
              </a:r>
              <a:r>
                <a:rPr kumimoji="0" lang="nb-NO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ám hối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Niềm hy vọng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>
                  <a:solidFill>
                    <a:prstClr val="black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Sự pha trộn giữa màu xanh và đỏ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 noProof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4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Màu tím chủ đạo của Mùa Vọng có ý nghĩa gì?</a:t>
            </a:r>
            <a:endParaRPr lang="vi-VN" sz="5400" b="1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6" y="3641840"/>
            <a:ext cx="12240885" cy="806789"/>
            <a:chOff x="-1896924" y="4689645"/>
            <a:chExt cx="10566931" cy="691524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Niềm hy vọng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9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272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E6FF85-6756-434B-A8E1-E10F6E46C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070" y="3211551"/>
            <a:ext cx="4022323" cy="3288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31C5340-3CA1-47F1-8EAE-0D2383149045}"/>
              </a:ext>
            </a:extLst>
          </p:cNvPr>
          <p:cNvSpPr/>
          <p:nvPr/>
        </p:nvSpPr>
        <p:spPr>
          <a:xfrm>
            <a:off x="4467225" y="104775"/>
            <a:ext cx="7724776" cy="6296025"/>
          </a:xfrm>
          <a:prstGeom prst="cloudCallout">
            <a:avLst>
              <a:gd name="adj1" fmla="val -47502"/>
              <a:gd name="adj2" fmla="val 49905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2ADFAF-9DC5-4BFB-A7AD-1DD2DCFFB09F}"/>
              </a:ext>
            </a:extLst>
          </p:cNvPr>
          <p:cNvSpPr txBox="1"/>
          <p:nvPr/>
        </p:nvSpPr>
        <p:spPr>
          <a:xfrm>
            <a:off x="5218329" y="1131556"/>
            <a:ext cx="6310854" cy="4459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5400" b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</a:t>
            </a:r>
            <a:r>
              <a:rPr lang="en-US" sz="5400" b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hiếu </a:t>
            </a:r>
            <a:r>
              <a:rPr lang="vi-VN" sz="5400" b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lang="en-US" sz="5400" b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hi </a:t>
            </a:r>
            <a:r>
              <a:rPr lang="vi-VN" sz="5400" b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</a:t>
            </a:r>
            <a:r>
              <a:rPr lang="en-US" sz="5400" b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hành </a:t>
            </a:r>
            <a:r>
              <a:rPr lang="vi-VN" sz="5400" b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</a:t>
            </a:r>
            <a:r>
              <a:rPr lang="en-US" sz="5400" b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hể</a:t>
            </a:r>
            <a:r>
              <a:rPr lang="vi-VN" sz="5400" b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cần làm những gì trong mùa vọng?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EF6069-D6E0-4AA3-BC00-AEC2B19ED6CD}"/>
              </a:ext>
            </a:extLst>
          </p:cNvPr>
          <p:cNvSpPr txBox="1"/>
          <p:nvPr/>
        </p:nvSpPr>
        <p:spPr>
          <a:xfrm>
            <a:off x="780654" y="725711"/>
            <a:ext cx="2862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THIẾU NHI YÊU CHÚA</a:t>
            </a:r>
          </a:p>
        </p:txBody>
      </p:sp>
    </p:spTree>
    <p:extLst>
      <p:ext uri="{BB962C8B-B14F-4D97-AF65-F5344CB8AC3E}">
        <p14:creationId xmlns:p14="http://schemas.microsoft.com/office/powerpoint/2010/main" val="59399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9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315A55-7274-42F7-AF7E-F8766496E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4874"/>
            <a:ext cx="12192000" cy="5953125"/>
          </a:xfrm>
        </p:spPr>
        <p:txBody>
          <a:bodyPr anchor="ctr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Khi ấy, Đức Giê-su nói với các môn đệ rằng:</a:t>
            </a:r>
            <a:endParaRPr lang="en-US" sz="7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D1A515-5A14-4D60-B4DD-51DDF5EC02A1}"/>
              </a:ext>
            </a:extLst>
          </p:cNvPr>
          <p:cNvSpPr txBox="1"/>
          <p:nvPr/>
        </p:nvSpPr>
        <p:spPr>
          <a:xfrm>
            <a:off x="0" y="904874"/>
            <a:ext cx="1219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✠ TIN MỪNG CHÚA GIÊ-SU KI-TÔ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THEO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THÁNH MÁT-CÔ ✠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264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“Anh em phải coi chừng, phải tỉnh thức, vì anh em không biết khi nào thời ấy đến.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137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Cũng như người kia trẩy phương xa, để nhà lại, trao quyền cho các đầy tớ của mình,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789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chỉ định cho mỗi người một việc, và ra lệnh cho người giữ cửa phải canh thức.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078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Vậy anh em phải canh thức, vì anh em không biết khi nào chủ nhà đến: lúc chập tối hay nửa đêm, lúc gà gáy hay tảng sáng.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602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Anh em phải canh thức, kẻo lỡ ra ông chủ đến bất thần, bắt gặp anh em đang ngủ.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965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Điều Thầy nói với anh em đây, Thầy cũng nói với hết thảy mọi người là: phải canh thức!”</a:t>
            </a:r>
            <a:b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vi-VN" sz="7200" b="1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ĐÓ LÀ LỜI CHÚA</a:t>
            </a:r>
            <a:endParaRPr lang="en-US" sz="7200" b="1" i="1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757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9">
            <a:hlinkClick r:id="rId2" action="ppaction://hlinksldjump"/>
            <a:extLst>
              <a:ext uri="{FF2B5EF4-FFF2-40B4-BE49-F238E27FC236}">
                <a16:creationId xmlns:a16="http://schemas.microsoft.com/office/drawing/2014/main" id="{0775ACDF-5498-438B-ADF4-6E4265CCC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843" y="5860973"/>
            <a:ext cx="7326314" cy="864162"/>
          </a:xfrm>
          <a:prstGeom prst="flowChartAlternateProcess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TÌM Ô CHỮ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1A946-900A-4620-B2C8-D9A3A88CE824}"/>
              </a:ext>
            </a:extLst>
          </p:cNvPr>
          <p:cNvSpPr txBox="1"/>
          <p:nvPr/>
        </p:nvSpPr>
        <p:spPr>
          <a:xfrm>
            <a:off x="10124662" y="447261"/>
            <a:ext cx="1441174" cy="595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7044F-B03E-4E2A-A6CD-B0F3D4294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5095" y="447260"/>
            <a:ext cx="6560210" cy="5237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35398723-3DF0-4762-BEAA-9E541F0B4922}"/>
              </a:ext>
            </a:extLst>
          </p:cNvPr>
          <p:cNvSpPr/>
          <p:nvPr/>
        </p:nvSpPr>
        <p:spPr>
          <a:xfrm>
            <a:off x="152355" y="447259"/>
            <a:ext cx="22804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HÃY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TÌM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KIẾM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CHÚA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9747D647-B092-4090-B09A-A617286477FC}"/>
              </a:ext>
            </a:extLst>
          </p:cNvPr>
          <p:cNvSpPr/>
          <p:nvPr/>
        </p:nvSpPr>
        <p:spPr>
          <a:xfrm>
            <a:off x="9777555" y="447259"/>
            <a:ext cx="22620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MỌI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SỰ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NG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ỜI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SẼ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LO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</a:p>
        </p:txBody>
      </p:sp>
    </p:spTree>
    <p:extLst>
      <p:ext uri="{BB962C8B-B14F-4D97-AF65-F5344CB8AC3E}">
        <p14:creationId xmlns:p14="http://schemas.microsoft.com/office/powerpoint/2010/main" val="20269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760</Words>
  <Application>Microsoft Office PowerPoint</Application>
  <PresentationFormat>Widescreen</PresentationFormat>
  <Paragraphs>256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Algerian</vt:lpstr>
      <vt:lpstr>Arial</vt:lpstr>
      <vt:lpstr>Calibri</vt:lpstr>
      <vt:lpstr>Calibri Light</vt:lpstr>
      <vt:lpstr>Montserrat Black</vt:lpstr>
      <vt:lpstr>Times New Roman</vt:lpstr>
      <vt:lpstr>Verdana</vt:lpstr>
      <vt:lpstr>Office Theme</vt:lpstr>
      <vt:lpstr>PowerPoint Presentation</vt:lpstr>
      <vt:lpstr>PowerPoint Presentation</vt:lpstr>
      <vt:lpstr>“Anh em phải coi chừng, phải tỉnh thức, vì anh em không biết khi nào thời ấy đến. </vt:lpstr>
      <vt:lpstr>Cũng như người kia trẩy phương xa, để nhà lại, trao quyền cho các đầy tớ của mình,</vt:lpstr>
      <vt:lpstr>chỉ định cho mỗi người một việc, và ra lệnh cho người giữ cửa phải canh thức. </vt:lpstr>
      <vt:lpstr>Vậy anh em phải canh thức, vì anh em không biết khi nào chủ nhà đến: lúc chập tối hay nửa đêm, lúc gà gáy hay tảng sáng. </vt:lpstr>
      <vt:lpstr>Anh em phải canh thức, kẻo lỡ ra ông chủ đến bất thần, bắt gặp anh em đang ngủ. </vt:lpstr>
      <vt:lpstr>Điều Thầy nói với anh em đây, Thầy cũng nói với hết thảy mọi người là: phải canh thức!” ĐÓ LÀ LỜI CHÚA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jacky phan</dc:creator>
  <cp:lastModifiedBy>Mr Tam Nguyen</cp:lastModifiedBy>
  <cp:revision>6</cp:revision>
  <dcterms:created xsi:type="dcterms:W3CDTF">2020-11-24T11:08:16Z</dcterms:created>
  <dcterms:modified xsi:type="dcterms:W3CDTF">2023-12-01T11:20:29Z</dcterms:modified>
</cp:coreProperties>
</file>