
<file path=[Content_Types].xml><?xml version="1.0" encoding="utf-8"?>
<Types xmlns="http://schemas.openxmlformats.org/package/2006/content-types">
  <Default Extension="jpeg" ContentType="image/jpeg"/>
  <Default Extension="jpg" ContentType="image/jpeg"/>
  <Default Extension="mp3" ContentType="audio/m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8" r:id="rId3"/>
    <p:sldId id="259" r:id="rId4"/>
    <p:sldId id="346" r:id="rId5"/>
    <p:sldId id="347" r:id="rId6"/>
    <p:sldId id="348" r:id="rId7"/>
    <p:sldId id="349" r:id="rId8"/>
    <p:sldId id="350" r:id="rId9"/>
    <p:sldId id="351" r:id="rId10"/>
    <p:sldId id="352" r:id="rId11"/>
    <p:sldId id="353" r:id="rId12"/>
    <p:sldId id="354" r:id="rId13"/>
    <p:sldId id="293" r:id="rId14"/>
    <p:sldId id="294" r:id="rId15"/>
    <p:sldId id="327" r:id="rId16"/>
    <p:sldId id="260" r:id="rId17"/>
    <p:sldId id="308" r:id="rId18"/>
    <p:sldId id="355" r:id="rId19"/>
    <p:sldId id="356" r:id="rId20"/>
    <p:sldId id="357" r:id="rId21"/>
    <p:sldId id="358" r:id="rId22"/>
    <p:sldId id="296" r:id="rId23"/>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446"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DDED4-3EA3-4118-8B10-8428CEB5B8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2ABC695B-21D1-47A4-A608-0BBF5479BB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BB7635DE-DF50-4B8C-BAA2-C2AEB64D70D0}"/>
              </a:ext>
            </a:extLst>
          </p:cNvPr>
          <p:cNvSpPr>
            <a:spLocks noGrp="1"/>
          </p:cNvSpPr>
          <p:nvPr>
            <p:ph type="dt" sz="half" idx="10"/>
          </p:nvPr>
        </p:nvSpPr>
        <p:spPr/>
        <p:txBody>
          <a:bodyPr/>
          <a:lstStyle/>
          <a:p>
            <a:fld id="{5B4C13DB-F73C-4123-8CC6-DE6810307620}" type="datetimeFigureOut">
              <a:rPr lang="vi-VN" smtClean="0"/>
              <a:t>11/11/2023</a:t>
            </a:fld>
            <a:endParaRPr lang="vi-VN"/>
          </a:p>
        </p:txBody>
      </p:sp>
      <p:sp>
        <p:nvSpPr>
          <p:cNvPr id="5" name="Footer Placeholder 4">
            <a:extLst>
              <a:ext uri="{FF2B5EF4-FFF2-40B4-BE49-F238E27FC236}">
                <a16:creationId xmlns:a16="http://schemas.microsoft.com/office/drawing/2014/main" id="{4C2081D1-C369-45AC-A913-AAFDB8BD1D0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EA77A4B-8186-4C2B-9F70-7A40F55D88BC}"/>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1222731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9F947-E447-4C3A-93E9-0333DBFA17C7}"/>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1B611F41-9572-452A-BD91-46D5ECDB73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2517D7EF-962E-4C41-8FBD-9966F18EC284}"/>
              </a:ext>
            </a:extLst>
          </p:cNvPr>
          <p:cNvSpPr>
            <a:spLocks noGrp="1"/>
          </p:cNvSpPr>
          <p:nvPr>
            <p:ph type="dt" sz="half" idx="10"/>
          </p:nvPr>
        </p:nvSpPr>
        <p:spPr/>
        <p:txBody>
          <a:bodyPr/>
          <a:lstStyle/>
          <a:p>
            <a:fld id="{5B4C13DB-F73C-4123-8CC6-DE6810307620}" type="datetimeFigureOut">
              <a:rPr lang="vi-VN" smtClean="0"/>
              <a:t>11/11/2023</a:t>
            </a:fld>
            <a:endParaRPr lang="vi-VN"/>
          </a:p>
        </p:txBody>
      </p:sp>
      <p:sp>
        <p:nvSpPr>
          <p:cNvPr id="5" name="Footer Placeholder 4">
            <a:extLst>
              <a:ext uri="{FF2B5EF4-FFF2-40B4-BE49-F238E27FC236}">
                <a16:creationId xmlns:a16="http://schemas.microsoft.com/office/drawing/2014/main" id="{E02BD510-E3DC-4D13-A30A-F1A7DB4AB51A}"/>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E845F00-94CC-40AC-9633-66A88C31AEDD}"/>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2046030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85EBA5-684D-449C-A118-05431C39380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ECE91584-C48F-4937-9CE6-35BAE16478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FBAA5E6-1481-4554-A63A-73C53B5CE90F}"/>
              </a:ext>
            </a:extLst>
          </p:cNvPr>
          <p:cNvSpPr>
            <a:spLocks noGrp="1"/>
          </p:cNvSpPr>
          <p:nvPr>
            <p:ph type="dt" sz="half" idx="10"/>
          </p:nvPr>
        </p:nvSpPr>
        <p:spPr/>
        <p:txBody>
          <a:bodyPr/>
          <a:lstStyle/>
          <a:p>
            <a:fld id="{5B4C13DB-F73C-4123-8CC6-DE6810307620}" type="datetimeFigureOut">
              <a:rPr lang="vi-VN" smtClean="0"/>
              <a:t>11/11/2023</a:t>
            </a:fld>
            <a:endParaRPr lang="vi-VN"/>
          </a:p>
        </p:txBody>
      </p:sp>
      <p:sp>
        <p:nvSpPr>
          <p:cNvPr id="5" name="Footer Placeholder 4">
            <a:extLst>
              <a:ext uri="{FF2B5EF4-FFF2-40B4-BE49-F238E27FC236}">
                <a16:creationId xmlns:a16="http://schemas.microsoft.com/office/drawing/2014/main" id="{200EF3D0-80DE-4185-BD45-3A99B830509D}"/>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5A559C86-AE12-459F-BB80-E97E6F59B2B3}"/>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3251708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64B3C-8A99-4DB8-B712-85368B3DF7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42E8A13B-DFAA-471D-8AD2-A3B1E1CF13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74C1BC65-8730-46EB-9899-29E94D110438}"/>
              </a:ext>
            </a:extLst>
          </p:cNvPr>
          <p:cNvSpPr>
            <a:spLocks noGrp="1"/>
          </p:cNvSpPr>
          <p:nvPr>
            <p:ph type="dt" sz="half" idx="10"/>
          </p:nvPr>
        </p:nvSpPr>
        <p:spPr/>
        <p:txBody>
          <a:bodyPr/>
          <a:lstStyle/>
          <a:p>
            <a:fld id="{D65C9845-BAD2-4685-9E26-CF108D5ECE06}" type="datetimeFigureOut">
              <a:rPr lang="vi-VN" smtClean="0"/>
              <a:t>11/11/2023</a:t>
            </a:fld>
            <a:endParaRPr lang="vi-VN"/>
          </a:p>
        </p:txBody>
      </p:sp>
      <p:sp>
        <p:nvSpPr>
          <p:cNvPr id="5" name="Footer Placeholder 4">
            <a:extLst>
              <a:ext uri="{FF2B5EF4-FFF2-40B4-BE49-F238E27FC236}">
                <a16:creationId xmlns:a16="http://schemas.microsoft.com/office/drawing/2014/main" id="{C00E9021-2001-490A-8543-3F2DB43A18D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2735462-185F-4405-8F59-8E9F6D2B8049}"/>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2134297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F4CEC-BD32-4C13-B43B-3AFF58819311}"/>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3238E123-F42C-4B01-9A20-F0D37F9415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2B01B759-B60D-4DA5-8116-A41BC027BAFD}"/>
              </a:ext>
            </a:extLst>
          </p:cNvPr>
          <p:cNvSpPr>
            <a:spLocks noGrp="1"/>
          </p:cNvSpPr>
          <p:nvPr>
            <p:ph type="dt" sz="half" idx="10"/>
          </p:nvPr>
        </p:nvSpPr>
        <p:spPr/>
        <p:txBody>
          <a:bodyPr/>
          <a:lstStyle/>
          <a:p>
            <a:fld id="{D65C9845-BAD2-4685-9E26-CF108D5ECE06}" type="datetimeFigureOut">
              <a:rPr lang="vi-VN" smtClean="0"/>
              <a:t>11/11/2023</a:t>
            </a:fld>
            <a:endParaRPr lang="vi-VN"/>
          </a:p>
        </p:txBody>
      </p:sp>
      <p:sp>
        <p:nvSpPr>
          <p:cNvPr id="5" name="Footer Placeholder 4">
            <a:extLst>
              <a:ext uri="{FF2B5EF4-FFF2-40B4-BE49-F238E27FC236}">
                <a16:creationId xmlns:a16="http://schemas.microsoft.com/office/drawing/2014/main" id="{BE8F91ED-E4CE-42D3-97D4-4309973941EF}"/>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2CDC78D2-8153-45A3-8966-AD9987C7BAD1}"/>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3634174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AE952-9DF4-4FAE-A4F4-C65BFC9539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47D2AC6B-F630-41FD-BA82-D3982E9237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4B358B-9628-45AE-8D55-EB20C373814C}"/>
              </a:ext>
            </a:extLst>
          </p:cNvPr>
          <p:cNvSpPr>
            <a:spLocks noGrp="1"/>
          </p:cNvSpPr>
          <p:nvPr>
            <p:ph type="dt" sz="half" idx="10"/>
          </p:nvPr>
        </p:nvSpPr>
        <p:spPr/>
        <p:txBody>
          <a:bodyPr/>
          <a:lstStyle/>
          <a:p>
            <a:fld id="{D65C9845-BAD2-4685-9E26-CF108D5ECE06}" type="datetimeFigureOut">
              <a:rPr lang="vi-VN" smtClean="0"/>
              <a:t>11/11/2023</a:t>
            </a:fld>
            <a:endParaRPr lang="vi-VN"/>
          </a:p>
        </p:txBody>
      </p:sp>
      <p:sp>
        <p:nvSpPr>
          <p:cNvPr id="5" name="Footer Placeholder 4">
            <a:extLst>
              <a:ext uri="{FF2B5EF4-FFF2-40B4-BE49-F238E27FC236}">
                <a16:creationId xmlns:a16="http://schemas.microsoft.com/office/drawing/2014/main" id="{B1584CA7-2265-47B2-B5B1-3D77D966FD70}"/>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78C97D9F-21E6-400D-B024-FF046D3DC6A7}"/>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732584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AABBD-D452-4FB2-BFA7-C1273E09B149}"/>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D31DEB04-7AA6-4AC7-A2DA-24047D7BE3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7C067A01-1BAE-425F-B452-25C48BD24E3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5804D53E-BA20-4F86-A1BE-2EA0E3C9C42D}"/>
              </a:ext>
            </a:extLst>
          </p:cNvPr>
          <p:cNvSpPr>
            <a:spLocks noGrp="1"/>
          </p:cNvSpPr>
          <p:nvPr>
            <p:ph type="dt" sz="half" idx="10"/>
          </p:nvPr>
        </p:nvSpPr>
        <p:spPr/>
        <p:txBody>
          <a:bodyPr/>
          <a:lstStyle/>
          <a:p>
            <a:fld id="{D65C9845-BAD2-4685-9E26-CF108D5ECE06}" type="datetimeFigureOut">
              <a:rPr lang="vi-VN" smtClean="0"/>
              <a:t>11/11/2023</a:t>
            </a:fld>
            <a:endParaRPr lang="vi-VN"/>
          </a:p>
        </p:txBody>
      </p:sp>
      <p:sp>
        <p:nvSpPr>
          <p:cNvPr id="6" name="Footer Placeholder 5">
            <a:extLst>
              <a:ext uri="{FF2B5EF4-FFF2-40B4-BE49-F238E27FC236}">
                <a16:creationId xmlns:a16="http://schemas.microsoft.com/office/drawing/2014/main" id="{F2F97B96-A8CA-486C-868F-DADA168784EB}"/>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AB7988A6-EEA5-4FA5-BEAC-8AAF039A3739}"/>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337265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C9C97-3864-45D0-A048-0DB1B143467E}"/>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A24A0344-EF8E-4014-89D0-C54CA8F3A7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E77119-FCAB-44A1-A226-2A750B1ECC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C5565426-3C23-4B55-80AA-C74EF670A7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358C89-3831-4765-B012-A28442E518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312B3FE1-F4E6-49BB-BE4B-D3CABCADB34F}"/>
              </a:ext>
            </a:extLst>
          </p:cNvPr>
          <p:cNvSpPr>
            <a:spLocks noGrp="1"/>
          </p:cNvSpPr>
          <p:nvPr>
            <p:ph type="dt" sz="half" idx="10"/>
          </p:nvPr>
        </p:nvSpPr>
        <p:spPr/>
        <p:txBody>
          <a:bodyPr/>
          <a:lstStyle/>
          <a:p>
            <a:fld id="{D65C9845-BAD2-4685-9E26-CF108D5ECE06}" type="datetimeFigureOut">
              <a:rPr lang="vi-VN" smtClean="0"/>
              <a:t>11/11/2023</a:t>
            </a:fld>
            <a:endParaRPr lang="vi-VN"/>
          </a:p>
        </p:txBody>
      </p:sp>
      <p:sp>
        <p:nvSpPr>
          <p:cNvPr id="8" name="Footer Placeholder 7">
            <a:extLst>
              <a:ext uri="{FF2B5EF4-FFF2-40B4-BE49-F238E27FC236}">
                <a16:creationId xmlns:a16="http://schemas.microsoft.com/office/drawing/2014/main" id="{1F31D088-6918-436B-AC02-F76FAE83CF13}"/>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64894104-DDCA-43DC-BACF-AD3A4B24532B}"/>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35624830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61CFA-4001-4CA5-BDEE-AC38D547EE77}"/>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5DD597D8-C3B6-4489-9199-92B4145E97FD}"/>
              </a:ext>
            </a:extLst>
          </p:cNvPr>
          <p:cNvSpPr>
            <a:spLocks noGrp="1"/>
          </p:cNvSpPr>
          <p:nvPr>
            <p:ph type="dt" sz="half" idx="10"/>
          </p:nvPr>
        </p:nvSpPr>
        <p:spPr/>
        <p:txBody>
          <a:bodyPr/>
          <a:lstStyle/>
          <a:p>
            <a:fld id="{D65C9845-BAD2-4685-9E26-CF108D5ECE06}" type="datetimeFigureOut">
              <a:rPr lang="vi-VN" smtClean="0"/>
              <a:t>11/11/2023</a:t>
            </a:fld>
            <a:endParaRPr lang="vi-VN"/>
          </a:p>
        </p:txBody>
      </p:sp>
      <p:sp>
        <p:nvSpPr>
          <p:cNvPr id="4" name="Footer Placeholder 3">
            <a:extLst>
              <a:ext uri="{FF2B5EF4-FFF2-40B4-BE49-F238E27FC236}">
                <a16:creationId xmlns:a16="http://schemas.microsoft.com/office/drawing/2014/main" id="{62EC3E25-73D1-4523-94FA-08C069391D56}"/>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5CDCC277-94E0-424F-9DB0-2F55CE5A0C4B}"/>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11114827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D82134-18B7-4F56-880C-914DE07E90AA}"/>
              </a:ext>
            </a:extLst>
          </p:cNvPr>
          <p:cNvSpPr>
            <a:spLocks noGrp="1"/>
          </p:cNvSpPr>
          <p:nvPr>
            <p:ph type="dt" sz="half" idx="10"/>
          </p:nvPr>
        </p:nvSpPr>
        <p:spPr/>
        <p:txBody>
          <a:bodyPr/>
          <a:lstStyle/>
          <a:p>
            <a:fld id="{D65C9845-BAD2-4685-9E26-CF108D5ECE06}" type="datetimeFigureOut">
              <a:rPr lang="vi-VN" smtClean="0"/>
              <a:t>11/11/2023</a:t>
            </a:fld>
            <a:endParaRPr lang="vi-VN"/>
          </a:p>
        </p:txBody>
      </p:sp>
      <p:sp>
        <p:nvSpPr>
          <p:cNvPr id="3" name="Footer Placeholder 2">
            <a:extLst>
              <a:ext uri="{FF2B5EF4-FFF2-40B4-BE49-F238E27FC236}">
                <a16:creationId xmlns:a16="http://schemas.microsoft.com/office/drawing/2014/main" id="{C15FDB39-0B10-48EF-8293-131972F89132}"/>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1F8FB65D-682C-4C54-9AD7-E0FF222835A3}"/>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14301436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43404-1522-45C6-9199-A4CE7DC25B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366E32E3-7EA0-4021-9EC6-C4BEE91615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92EEB2C0-86B2-41F1-8B81-F07FC3B52D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002261-3FC3-4A73-9E5C-C12DDB7E9C74}"/>
              </a:ext>
            </a:extLst>
          </p:cNvPr>
          <p:cNvSpPr>
            <a:spLocks noGrp="1"/>
          </p:cNvSpPr>
          <p:nvPr>
            <p:ph type="dt" sz="half" idx="10"/>
          </p:nvPr>
        </p:nvSpPr>
        <p:spPr/>
        <p:txBody>
          <a:bodyPr/>
          <a:lstStyle/>
          <a:p>
            <a:fld id="{D65C9845-BAD2-4685-9E26-CF108D5ECE06}" type="datetimeFigureOut">
              <a:rPr lang="vi-VN" smtClean="0"/>
              <a:t>11/11/2023</a:t>
            </a:fld>
            <a:endParaRPr lang="vi-VN"/>
          </a:p>
        </p:txBody>
      </p:sp>
      <p:sp>
        <p:nvSpPr>
          <p:cNvPr id="6" name="Footer Placeholder 5">
            <a:extLst>
              <a:ext uri="{FF2B5EF4-FFF2-40B4-BE49-F238E27FC236}">
                <a16:creationId xmlns:a16="http://schemas.microsoft.com/office/drawing/2014/main" id="{D95D067B-8D27-4E25-8EA2-7B48E2B0EF9C}"/>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3243412B-C936-4D57-BC23-2D0534364E02}"/>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620472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78029-697C-4CB7-8EB8-0C4DA21D21A9}"/>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8C1B4BB9-9463-4293-BB7A-A5D37E6598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3813C8FB-2F67-41AE-8F8C-49B870430041}"/>
              </a:ext>
            </a:extLst>
          </p:cNvPr>
          <p:cNvSpPr>
            <a:spLocks noGrp="1"/>
          </p:cNvSpPr>
          <p:nvPr>
            <p:ph type="dt" sz="half" idx="10"/>
          </p:nvPr>
        </p:nvSpPr>
        <p:spPr/>
        <p:txBody>
          <a:bodyPr/>
          <a:lstStyle/>
          <a:p>
            <a:fld id="{5B4C13DB-F73C-4123-8CC6-DE6810307620}" type="datetimeFigureOut">
              <a:rPr lang="vi-VN" smtClean="0"/>
              <a:t>11/11/2023</a:t>
            </a:fld>
            <a:endParaRPr lang="vi-VN"/>
          </a:p>
        </p:txBody>
      </p:sp>
      <p:sp>
        <p:nvSpPr>
          <p:cNvPr id="5" name="Footer Placeholder 4">
            <a:extLst>
              <a:ext uri="{FF2B5EF4-FFF2-40B4-BE49-F238E27FC236}">
                <a16:creationId xmlns:a16="http://schemas.microsoft.com/office/drawing/2014/main" id="{B34A2274-BC0B-49BC-9EF3-2CA8386BB91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4FB378F-16A9-4353-8585-F2F196253B66}"/>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6745902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D7951-F23E-41B4-A322-E672362C1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112D5E1D-951A-44E6-9133-C9717BC747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BA997150-8C51-4E74-BCF6-0EB3CB3D9F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6556F5-5B8F-49DF-ABF0-291A7D421F83}"/>
              </a:ext>
            </a:extLst>
          </p:cNvPr>
          <p:cNvSpPr>
            <a:spLocks noGrp="1"/>
          </p:cNvSpPr>
          <p:nvPr>
            <p:ph type="dt" sz="half" idx="10"/>
          </p:nvPr>
        </p:nvSpPr>
        <p:spPr/>
        <p:txBody>
          <a:bodyPr/>
          <a:lstStyle/>
          <a:p>
            <a:fld id="{D65C9845-BAD2-4685-9E26-CF108D5ECE06}" type="datetimeFigureOut">
              <a:rPr lang="vi-VN" smtClean="0"/>
              <a:t>11/11/2023</a:t>
            </a:fld>
            <a:endParaRPr lang="vi-VN"/>
          </a:p>
        </p:txBody>
      </p:sp>
      <p:sp>
        <p:nvSpPr>
          <p:cNvPr id="6" name="Footer Placeholder 5">
            <a:extLst>
              <a:ext uri="{FF2B5EF4-FFF2-40B4-BE49-F238E27FC236}">
                <a16:creationId xmlns:a16="http://schemas.microsoft.com/office/drawing/2014/main" id="{AC27BC5C-E90A-4E54-86EF-08939F346D2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5217A022-7424-49A7-90A4-527BF4594458}"/>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35332395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322EF-B432-4F40-9541-8D51E3DF5596}"/>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5D4DD8EA-1DD6-47B4-89F0-D0C0CD524E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E0483E7A-CED9-4B8E-A23D-603F520B0C64}"/>
              </a:ext>
            </a:extLst>
          </p:cNvPr>
          <p:cNvSpPr>
            <a:spLocks noGrp="1"/>
          </p:cNvSpPr>
          <p:nvPr>
            <p:ph type="dt" sz="half" idx="10"/>
          </p:nvPr>
        </p:nvSpPr>
        <p:spPr/>
        <p:txBody>
          <a:bodyPr/>
          <a:lstStyle/>
          <a:p>
            <a:fld id="{D65C9845-BAD2-4685-9E26-CF108D5ECE06}" type="datetimeFigureOut">
              <a:rPr lang="vi-VN" smtClean="0"/>
              <a:t>11/11/2023</a:t>
            </a:fld>
            <a:endParaRPr lang="vi-VN"/>
          </a:p>
        </p:txBody>
      </p:sp>
      <p:sp>
        <p:nvSpPr>
          <p:cNvPr id="5" name="Footer Placeholder 4">
            <a:extLst>
              <a:ext uri="{FF2B5EF4-FFF2-40B4-BE49-F238E27FC236}">
                <a16:creationId xmlns:a16="http://schemas.microsoft.com/office/drawing/2014/main" id="{CF8E5DC1-83D6-46F0-B95C-FFBCCD77B0D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775AAE3A-2128-4543-9994-E0165FE36A75}"/>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6873675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D026E5-DF31-4A05-BBF3-0F98D1CC978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F79D3031-8D82-46FC-BB9E-C36A959F8B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FF3F4A89-E88F-4288-8E0B-2059B662756D}"/>
              </a:ext>
            </a:extLst>
          </p:cNvPr>
          <p:cNvSpPr>
            <a:spLocks noGrp="1"/>
          </p:cNvSpPr>
          <p:nvPr>
            <p:ph type="dt" sz="half" idx="10"/>
          </p:nvPr>
        </p:nvSpPr>
        <p:spPr/>
        <p:txBody>
          <a:bodyPr/>
          <a:lstStyle/>
          <a:p>
            <a:fld id="{D65C9845-BAD2-4685-9E26-CF108D5ECE06}" type="datetimeFigureOut">
              <a:rPr lang="vi-VN" smtClean="0"/>
              <a:t>11/11/2023</a:t>
            </a:fld>
            <a:endParaRPr lang="vi-VN"/>
          </a:p>
        </p:txBody>
      </p:sp>
      <p:sp>
        <p:nvSpPr>
          <p:cNvPr id="5" name="Footer Placeholder 4">
            <a:extLst>
              <a:ext uri="{FF2B5EF4-FFF2-40B4-BE49-F238E27FC236}">
                <a16:creationId xmlns:a16="http://schemas.microsoft.com/office/drawing/2014/main" id="{52D6BD1E-D18B-4FB6-BB4F-315A57DF88C3}"/>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A451456B-D40C-4219-8398-B8C2BC73ED2A}"/>
              </a:ext>
            </a:extLst>
          </p:cNvPr>
          <p:cNvSpPr>
            <a:spLocks noGrp="1"/>
          </p:cNvSpPr>
          <p:nvPr>
            <p:ph type="sldNum" sz="quarter" idx="12"/>
          </p:nvPr>
        </p:nvSpPr>
        <p:spPr/>
        <p:txBody>
          <a:bodyPr/>
          <a:lstStyle/>
          <a:p>
            <a:fld id="{0A8E6D4B-135F-4C05-8FF7-7BB201D1F672}" type="slidenum">
              <a:rPr lang="vi-VN" smtClean="0"/>
              <a:t>‹#›</a:t>
            </a:fld>
            <a:endParaRPr lang="vi-VN"/>
          </a:p>
        </p:txBody>
      </p:sp>
    </p:spTree>
    <p:extLst>
      <p:ext uri="{BB962C8B-B14F-4D97-AF65-F5344CB8AC3E}">
        <p14:creationId xmlns:p14="http://schemas.microsoft.com/office/powerpoint/2010/main" val="2285416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F6F94-0EE2-4D8A-A29B-4230B2AE2F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3D2C529C-27C2-4449-822D-9890B5D305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19449C-8986-4D94-A19A-2CBD70FB29F5}"/>
              </a:ext>
            </a:extLst>
          </p:cNvPr>
          <p:cNvSpPr>
            <a:spLocks noGrp="1"/>
          </p:cNvSpPr>
          <p:nvPr>
            <p:ph type="dt" sz="half" idx="10"/>
          </p:nvPr>
        </p:nvSpPr>
        <p:spPr/>
        <p:txBody>
          <a:bodyPr/>
          <a:lstStyle/>
          <a:p>
            <a:fld id="{5B4C13DB-F73C-4123-8CC6-DE6810307620}" type="datetimeFigureOut">
              <a:rPr lang="vi-VN" smtClean="0"/>
              <a:t>11/11/2023</a:t>
            </a:fld>
            <a:endParaRPr lang="vi-VN"/>
          </a:p>
        </p:txBody>
      </p:sp>
      <p:sp>
        <p:nvSpPr>
          <p:cNvPr id="5" name="Footer Placeholder 4">
            <a:extLst>
              <a:ext uri="{FF2B5EF4-FFF2-40B4-BE49-F238E27FC236}">
                <a16:creationId xmlns:a16="http://schemas.microsoft.com/office/drawing/2014/main" id="{F383DD38-3C9E-453A-85BC-E337BD621BE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D293A807-3DCE-4FA9-9DDE-99BED92777AA}"/>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2758761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519A4-9534-4BBA-8955-65A73989892C}"/>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CFC61EB0-468F-442C-96B4-D6B664D2E2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03997EF7-B6DA-4B03-B905-EC659568B8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92DFED84-5813-46C7-A3C4-30DFFF62C4D9}"/>
              </a:ext>
            </a:extLst>
          </p:cNvPr>
          <p:cNvSpPr>
            <a:spLocks noGrp="1"/>
          </p:cNvSpPr>
          <p:nvPr>
            <p:ph type="dt" sz="half" idx="10"/>
          </p:nvPr>
        </p:nvSpPr>
        <p:spPr/>
        <p:txBody>
          <a:bodyPr/>
          <a:lstStyle/>
          <a:p>
            <a:fld id="{5B4C13DB-F73C-4123-8CC6-DE6810307620}" type="datetimeFigureOut">
              <a:rPr lang="vi-VN" smtClean="0"/>
              <a:t>11/11/2023</a:t>
            </a:fld>
            <a:endParaRPr lang="vi-VN"/>
          </a:p>
        </p:txBody>
      </p:sp>
      <p:sp>
        <p:nvSpPr>
          <p:cNvPr id="6" name="Footer Placeholder 5">
            <a:extLst>
              <a:ext uri="{FF2B5EF4-FFF2-40B4-BE49-F238E27FC236}">
                <a16:creationId xmlns:a16="http://schemas.microsoft.com/office/drawing/2014/main" id="{C63A4972-B4A0-4025-9426-4C6A133E5B47}"/>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32E22070-4411-4F67-9F50-CA7702DE588A}"/>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4061033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EA2F2-B6A0-47E2-96C4-05A87756423F}"/>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70A8BB43-263D-4EDD-B61F-6468D00D03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4B7C93-E58F-44E6-98AC-465E542A1A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8A25F73C-5241-4E2C-B0A3-468EAA83A2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387EE7-EC70-4274-8AD4-4C78F1BC6F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47B897D1-693C-4FC0-93D1-86094A10E225}"/>
              </a:ext>
            </a:extLst>
          </p:cNvPr>
          <p:cNvSpPr>
            <a:spLocks noGrp="1"/>
          </p:cNvSpPr>
          <p:nvPr>
            <p:ph type="dt" sz="half" idx="10"/>
          </p:nvPr>
        </p:nvSpPr>
        <p:spPr/>
        <p:txBody>
          <a:bodyPr/>
          <a:lstStyle/>
          <a:p>
            <a:fld id="{5B4C13DB-F73C-4123-8CC6-DE6810307620}" type="datetimeFigureOut">
              <a:rPr lang="vi-VN" smtClean="0"/>
              <a:t>11/11/2023</a:t>
            </a:fld>
            <a:endParaRPr lang="vi-VN"/>
          </a:p>
        </p:txBody>
      </p:sp>
      <p:sp>
        <p:nvSpPr>
          <p:cNvPr id="8" name="Footer Placeholder 7">
            <a:extLst>
              <a:ext uri="{FF2B5EF4-FFF2-40B4-BE49-F238E27FC236}">
                <a16:creationId xmlns:a16="http://schemas.microsoft.com/office/drawing/2014/main" id="{153A8B03-6431-4A5A-9170-12B003E0FFDE}"/>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4C6FDFA8-4F7E-433B-BD3E-9E53B448802F}"/>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217187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E87BB-23F2-4719-8D7C-C7224EB18C47}"/>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84CA455D-184D-454E-9EBE-5754A661D66A}"/>
              </a:ext>
            </a:extLst>
          </p:cNvPr>
          <p:cNvSpPr>
            <a:spLocks noGrp="1"/>
          </p:cNvSpPr>
          <p:nvPr>
            <p:ph type="dt" sz="half" idx="10"/>
          </p:nvPr>
        </p:nvSpPr>
        <p:spPr/>
        <p:txBody>
          <a:bodyPr/>
          <a:lstStyle/>
          <a:p>
            <a:fld id="{5B4C13DB-F73C-4123-8CC6-DE6810307620}" type="datetimeFigureOut">
              <a:rPr lang="vi-VN" smtClean="0"/>
              <a:t>11/11/2023</a:t>
            </a:fld>
            <a:endParaRPr lang="vi-VN"/>
          </a:p>
        </p:txBody>
      </p:sp>
      <p:sp>
        <p:nvSpPr>
          <p:cNvPr id="4" name="Footer Placeholder 3">
            <a:extLst>
              <a:ext uri="{FF2B5EF4-FFF2-40B4-BE49-F238E27FC236}">
                <a16:creationId xmlns:a16="http://schemas.microsoft.com/office/drawing/2014/main" id="{4B4409C7-0D94-4AE3-9A84-7DA083DBE123}"/>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53E3B0DB-69A4-43DF-A2BF-88D937A65991}"/>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1769520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CAA420-6C1F-4D9C-87F4-13EF3F96EDC5}"/>
              </a:ext>
            </a:extLst>
          </p:cNvPr>
          <p:cNvSpPr>
            <a:spLocks noGrp="1"/>
          </p:cNvSpPr>
          <p:nvPr>
            <p:ph type="dt" sz="half" idx="10"/>
          </p:nvPr>
        </p:nvSpPr>
        <p:spPr/>
        <p:txBody>
          <a:bodyPr/>
          <a:lstStyle/>
          <a:p>
            <a:fld id="{5B4C13DB-F73C-4123-8CC6-DE6810307620}" type="datetimeFigureOut">
              <a:rPr lang="vi-VN" smtClean="0"/>
              <a:t>11/11/2023</a:t>
            </a:fld>
            <a:endParaRPr lang="vi-VN"/>
          </a:p>
        </p:txBody>
      </p:sp>
      <p:sp>
        <p:nvSpPr>
          <p:cNvPr id="3" name="Footer Placeholder 2">
            <a:extLst>
              <a:ext uri="{FF2B5EF4-FFF2-40B4-BE49-F238E27FC236}">
                <a16:creationId xmlns:a16="http://schemas.microsoft.com/office/drawing/2014/main" id="{CA1BC34E-9BDE-43E4-B894-19D070D6BAEA}"/>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ECFBF855-FF94-4289-BA54-422E84D60683}"/>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1921636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A3961-A293-46B4-AAD7-FD36B0D643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46EE9FCF-DE81-42BD-BB5E-C7D1C4272E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95C2883F-CEC7-4973-BD4C-C9D5E4053B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A4B826-F5F0-4573-AA6B-9BB7BBC248BE}"/>
              </a:ext>
            </a:extLst>
          </p:cNvPr>
          <p:cNvSpPr>
            <a:spLocks noGrp="1"/>
          </p:cNvSpPr>
          <p:nvPr>
            <p:ph type="dt" sz="half" idx="10"/>
          </p:nvPr>
        </p:nvSpPr>
        <p:spPr/>
        <p:txBody>
          <a:bodyPr/>
          <a:lstStyle/>
          <a:p>
            <a:fld id="{5B4C13DB-F73C-4123-8CC6-DE6810307620}" type="datetimeFigureOut">
              <a:rPr lang="vi-VN" smtClean="0"/>
              <a:t>11/11/2023</a:t>
            </a:fld>
            <a:endParaRPr lang="vi-VN"/>
          </a:p>
        </p:txBody>
      </p:sp>
      <p:sp>
        <p:nvSpPr>
          <p:cNvPr id="6" name="Footer Placeholder 5">
            <a:extLst>
              <a:ext uri="{FF2B5EF4-FFF2-40B4-BE49-F238E27FC236}">
                <a16:creationId xmlns:a16="http://schemas.microsoft.com/office/drawing/2014/main" id="{4A65FE53-8F49-4494-B6F0-EEFE12BA31E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A5F645EA-8542-45E5-AF0C-495412DAB81E}"/>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2781195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57A15-2EB5-407F-9830-3794DB6AE1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E5BEA483-650D-42C3-B128-F77CBF91CF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8E5060A0-3DF3-4D66-BC17-B922C3490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F34F21-0A90-4214-B8B4-33B905D20FE6}"/>
              </a:ext>
            </a:extLst>
          </p:cNvPr>
          <p:cNvSpPr>
            <a:spLocks noGrp="1"/>
          </p:cNvSpPr>
          <p:nvPr>
            <p:ph type="dt" sz="half" idx="10"/>
          </p:nvPr>
        </p:nvSpPr>
        <p:spPr/>
        <p:txBody>
          <a:bodyPr/>
          <a:lstStyle/>
          <a:p>
            <a:fld id="{5B4C13DB-F73C-4123-8CC6-DE6810307620}" type="datetimeFigureOut">
              <a:rPr lang="vi-VN" smtClean="0"/>
              <a:t>11/11/2023</a:t>
            </a:fld>
            <a:endParaRPr lang="vi-VN"/>
          </a:p>
        </p:txBody>
      </p:sp>
      <p:sp>
        <p:nvSpPr>
          <p:cNvPr id="6" name="Footer Placeholder 5">
            <a:extLst>
              <a:ext uri="{FF2B5EF4-FFF2-40B4-BE49-F238E27FC236}">
                <a16:creationId xmlns:a16="http://schemas.microsoft.com/office/drawing/2014/main" id="{13170D91-19B8-4D50-8871-ECBC28BA30C6}"/>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23E42745-25DF-4B33-8EA4-6DAF35CC399B}"/>
              </a:ext>
            </a:extLst>
          </p:cNvPr>
          <p:cNvSpPr>
            <a:spLocks noGrp="1"/>
          </p:cNvSpPr>
          <p:nvPr>
            <p:ph type="sldNum" sz="quarter" idx="12"/>
          </p:nvPr>
        </p:nvSpPr>
        <p:spPr/>
        <p:txBody>
          <a:bodyPr/>
          <a:lstStyle/>
          <a:p>
            <a:fld id="{0383BDF2-40A5-4F83-A349-56685AB1ADFD}" type="slidenum">
              <a:rPr lang="vi-VN" smtClean="0"/>
              <a:t>‹#›</a:t>
            </a:fld>
            <a:endParaRPr lang="vi-VN"/>
          </a:p>
        </p:txBody>
      </p:sp>
    </p:spTree>
    <p:extLst>
      <p:ext uri="{BB962C8B-B14F-4D97-AF65-F5344CB8AC3E}">
        <p14:creationId xmlns:p14="http://schemas.microsoft.com/office/powerpoint/2010/main" val="231781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DD2277-A895-4F54-9A24-5BF2EDF3AD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0DB336CB-8706-42BD-8FA2-B49A6CDE3F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92E069A-F157-4267-B190-8EFEDF351F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4C13DB-F73C-4123-8CC6-DE6810307620}" type="datetimeFigureOut">
              <a:rPr lang="vi-VN" smtClean="0"/>
              <a:t>11/11/2023</a:t>
            </a:fld>
            <a:endParaRPr lang="vi-VN"/>
          </a:p>
        </p:txBody>
      </p:sp>
      <p:sp>
        <p:nvSpPr>
          <p:cNvPr id="5" name="Footer Placeholder 4">
            <a:extLst>
              <a:ext uri="{FF2B5EF4-FFF2-40B4-BE49-F238E27FC236}">
                <a16:creationId xmlns:a16="http://schemas.microsoft.com/office/drawing/2014/main" id="{1B41CFEE-76FF-417F-B868-8293068311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96D481E8-4E55-40A6-9610-A65E37C629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83BDF2-40A5-4F83-A349-56685AB1ADFD}" type="slidenum">
              <a:rPr lang="vi-VN" smtClean="0"/>
              <a:t>‹#›</a:t>
            </a:fld>
            <a:endParaRPr lang="vi-VN"/>
          </a:p>
        </p:txBody>
      </p:sp>
    </p:spTree>
    <p:extLst>
      <p:ext uri="{BB962C8B-B14F-4D97-AF65-F5344CB8AC3E}">
        <p14:creationId xmlns:p14="http://schemas.microsoft.com/office/powerpoint/2010/main" val="3378419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06875E-97CE-4B10-895E-AD02B18D0B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BCEE908C-B338-4AF6-B783-A706E411DD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7CF0886F-14DC-436F-BD79-B4156ED1AF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5C9845-BAD2-4685-9E26-CF108D5ECE06}" type="datetimeFigureOut">
              <a:rPr lang="vi-VN" smtClean="0"/>
              <a:t>11/11/2023</a:t>
            </a:fld>
            <a:endParaRPr lang="vi-VN"/>
          </a:p>
        </p:txBody>
      </p:sp>
      <p:sp>
        <p:nvSpPr>
          <p:cNvPr id="5" name="Footer Placeholder 4">
            <a:extLst>
              <a:ext uri="{FF2B5EF4-FFF2-40B4-BE49-F238E27FC236}">
                <a16:creationId xmlns:a16="http://schemas.microsoft.com/office/drawing/2014/main" id="{05B94C7D-F766-4E63-B0EA-8624FC74C8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49FBB2E0-B0F3-445D-8486-019DBD82EE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E6D4B-135F-4C05-8FF7-7BB201D1F672}" type="slidenum">
              <a:rPr lang="vi-VN" smtClean="0"/>
              <a:t>‹#›</a:t>
            </a:fld>
            <a:endParaRPr lang="vi-VN"/>
          </a:p>
        </p:txBody>
      </p:sp>
    </p:spTree>
    <p:extLst>
      <p:ext uri="{BB962C8B-B14F-4D97-AF65-F5344CB8AC3E}">
        <p14:creationId xmlns:p14="http://schemas.microsoft.com/office/powerpoint/2010/main" val="25519588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a:t>
            </a:r>
            <a:r>
              <a:rPr kumimoji="0" lang="en-US" sz="34400" b="1" i="0" u="none" strike="noStrike" kern="1200" cap="none" spc="0" normalizeH="0" baseline="0" noProof="0" dirty="0">
                <a:ln>
                  <a:solidFill>
                    <a:srgbClr val="FF0000"/>
                  </a:solidFill>
                </a:ln>
                <a:solidFill>
                  <a:srgbClr val="FFFF00"/>
                </a:solidFill>
                <a:effectLst/>
                <a:uLnTx/>
                <a:uFillTx/>
                <a:latin typeface="Times New Roman" panose="02020603050405020304" pitchFamily="18" charset="0"/>
                <a:ea typeface="Verdana" panose="020B0604030504040204" pitchFamily="34" charset="0"/>
                <a:cs typeface="Times New Roman" panose="02020603050405020304" pitchFamily="18" charset="0"/>
              </a:rPr>
              <a:t>VUI HỌC KINH </a:t>
            </a:r>
            <a:r>
              <a:rPr kumimoji="0" lang="en-US" sz="34400" b="1" i="0" u="none" strike="noStrike" kern="1200" cap="none" spc="0" normalizeH="0" baseline="0" noProof="0">
                <a:ln>
                  <a:solidFill>
                    <a:srgbClr val="FF0000"/>
                  </a:solidFill>
                </a:ln>
                <a:solidFill>
                  <a:srgbClr val="FFFF00"/>
                </a:solidFill>
                <a:effectLst/>
                <a:uLnTx/>
                <a:uFillTx/>
                <a:latin typeface="Times New Roman" panose="02020603050405020304" pitchFamily="18" charset="0"/>
                <a:ea typeface="Verdana" panose="020B0604030504040204" pitchFamily="34" charset="0"/>
                <a:cs typeface="Times New Roman" panose="02020603050405020304" pitchFamily="18" charset="0"/>
              </a:rPr>
              <a:t>THÁNH</a:t>
            </a:r>
            <a:r>
              <a:rPr kumimoji="0" lang="en-US" sz="344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a:t>
            </a:r>
            <a:endParaRPr kumimoji="0" lang="en-US" sz="344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684803"/>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0" cap="none" spc="0" normalizeH="0" baseline="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cs typeface="Times New Roman" panose="02020603050405020304" pitchFamily="18" charset="0"/>
              </a:rPr>
              <a:t>CHÚA NHẬT XXXII THƯỜN</a:t>
            </a:r>
            <a:r>
              <a:rPr lang="en-US" sz="4000" b="1" kern="10">
                <a:ln w="9525">
                  <a:noFill/>
                  <a:prstDash val="solid"/>
                </a:ln>
                <a:solidFill>
                  <a:srgbClr val="00B050"/>
                </a:solidFill>
                <a:effectLst>
                  <a:outerShdw blurRad="12700" dist="38100" dir="2700000" algn="tl" rotWithShape="0">
                    <a:srgbClr val="5B9BD5">
                      <a:lumMod val="60000"/>
                      <a:lumOff val="40000"/>
                    </a:srgbClr>
                  </a:outerShdw>
                </a:effectLst>
                <a:latin typeface="Times New Roman" panose="02020603050405020304" pitchFamily="18" charset="0"/>
                <a:cs typeface="Times New Roman" panose="02020603050405020304" pitchFamily="18" charset="0"/>
              </a:rPr>
              <a:t>G NIÊN A</a:t>
            </a:r>
            <a:endParaRPr kumimoji="0" lang="en-US" sz="4000" b="1" i="0" u="none" strike="noStrike" kern="10" cap="none" spc="0" normalizeH="0" baseline="0" noProof="0" dirty="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448675" y="3775114"/>
            <a:ext cx="3948084"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00B0F0"/>
                </a:solidFill>
                <a:effectLst/>
                <a:uLnTx/>
                <a:uFillTx/>
                <a:latin typeface="Times New Roman" panose="02020603050405020304" pitchFamily="18" charset="0"/>
                <a:ea typeface="Tahoma" panose="020B0604030504040204" pitchFamily="34" charset="0"/>
                <a:cs typeface="Times New Roman" panose="02020603050405020304" pitchFamily="18" charset="0"/>
              </a:rPr>
              <a:t>CHỜ CHÚA</a:t>
            </a:r>
            <a:endParaRPr kumimoji="0" lang="en-US" sz="4000" b="1" i="0" u="none" strike="noStrike" kern="1200" cap="none" spc="0" normalizeH="0" baseline="0" noProof="0" dirty="0">
              <a:ln>
                <a:noFill/>
              </a:ln>
              <a:solidFill>
                <a:srgbClr val="00B0F0"/>
              </a:solidFill>
              <a:effectLst/>
              <a:uLnTx/>
              <a:uFillTx/>
              <a:latin typeface="Times New Roman" panose="02020603050405020304" pitchFamily="18" charset="0"/>
              <a:ea typeface="Tahom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352322" y="3775114"/>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00B0F0"/>
                </a:solidFill>
                <a:effectLst/>
                <a:uLnTx/>
                <a:uFillTx/>
                <a:latin typeface="Times New Roman" panose="02020603050405020304" pitchFamily="18" charset="0"/>
                <a:ea typeface="Tahoma" panose="020B0604030504040204" pitchFamily="34" charset="0"/>
                <a:cs typeface="Times New Roman" panose="02020603050405020304" pitchFamily="18" charset="0"/>
              </a:rPr>
              <a:t>TỈNH THỨC</a:t>
            </a:r>
            <a:endParaRPr kumimoji="0" lang="en-US" sz="4000" b="1" i="0" u="none" strike="noStrike" kern="1200" cap="none" spc="0" normalizeH="0" baseline="0" noProof="0" dirty="0">
              <a:ln>
                <a:noFill/>
              </a:ln>
              <a:solidFill>
                <a:srgbClr val="00B0F0"/>
              </a:solidFill>
              <a:effectLst/>
              <a:uLnTx/>
              <a:uFillTx/>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Nhưng Người đáp: ‘Tôi bảo thật các cô, tôi không biết các cô là ai cả !’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917999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14000"/>
              </a:lnSpc>
              <a:spcBef>
                <a:spcPts val="0"/>
              </a:spcBef>
              <a:spcAft>
                <a:spcPts val="1200"/>
              </a:spcAft>
            </a:pPr>
            <a:r>
              <a:rPr lang="vi-VN" sz="7200" b="1">
                <a:latin typeface="Verdana" panose="020B0604030504040204" pitchFamily="34" charset="0"/>
                <a:ea typeface="Verdana" panose="020B0604030504040204" pitchFamily="34" charset="0"/>
                <a:cs typeface="Times New Roman" panose="02020603050405020304" pitchFamily="18" charset="0"/>
              </a:rPr>
              <a:t>Vậy anh em hãy canh thức, vì anh em không biết ngày nào, giờ nào.” </a:t>
            </a:r>
            <a:r>
              <a:rPr lang="vi-VN" sz="7200" b="1" i="1">
                <a:solidFill>
                  <a:srgbClr val="FF0000"/>
                </a:solidFill>
                <a:latin typeface="Verdana" panose="020B0604030504040204" pitchFamily="34" charset="0"/>
                <a:ea typeface="Verdana" panose="020B0604030504040204" pitchFamily="34" charset="0"/>
                <a:cs typeface="Times New Roman" panose="02020603050405020304" pitchFamily="18" charset="0"/>
              </a:rPr>
              <a:t>ĐÓ LÀ LỜI CHÚA</a:t>
            </a:r>
            <a:endParaRPr lang="en-US" sz="7200" b="1" i="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305145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hlinkClick r:id="" action="ppaction://hlinkshowjump?jump=nextslide"/>
            <a:extLst>
              <a:ext uri="{FF2B5EF4-FFF2-40B4-BE49-F238E27FC236}">
                <a16:creationId xmlns:a16="http://schemas.microsoft.com/office/drawing/2014/main" id="{24A4E883-FCB6-4A29-AED5-F00EFD997A30}"/>
              </a:ext>
            </a:extLst>
          </p:cNvPr>
          <p:cNvSpPr/>
          <p:nvPr/>
        </p:nvSpPr>
        <p:spPr>
          <a:xfrm>
            <a:off x="10761044" y="70948"/>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 DỌC</a:t>
            </a:r>
          </a:p>
        </p:txBody>
      </p:sp>
      <p:sp>
        <p:nvSpPr>
          <p:cNvPr id="19" name="Star: 10 Points 18">
            <a:extLst>
              <a:ext uri="{FF2B5EF4-FFF2-40B4-BE49-F238E27FC236}">
                <a16:creationId xmlns:a16="http://schemas.microsoft.com/office/drawing/2014/main" id="{7DDA5614-72C5-4089-8576-05FAC9405CCA}"/>
              </a:ext>
            </a:extLst>
          </p:cNvPr>
          <p:cNvSpPr/>
          <p:nvPr/>
        </p:nvSpPr>
        <p:spPr>
          <a:xfrm>
            <a:off x="358521" y="102966"/>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58521" y="706305"/>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58521" y="1310326"/>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58521" y="1908317"/>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58521" y="2506308"/>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58521" y="3104299"/>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sp>
        <p:nvSpPr>
          <p:cNvPr id="4" name="Star: 10 Points 3">
            <a:extLst>
              <a:ext uri="{FF2B5EF4-FFF2-40B4-BE49-F238E27FC236}">
                <a16:creationId xmlns:a16="http://schemas.microsoft.com/office/drawing/2014/main" id="{7A1FBFD6-3BA0-4CD9-9C85-496259AA56E6}"/>
              </a:ext>
            </a:extLst>
          </p:cNvPr>
          <p:cNvSpPr/>
          <p:nvPr/>
        </p:nvSpPr>
        <p:spPr>
          <a:xfrm>
            <a:off x="358521" y="3702290"/>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7</a:t>
            </a:r>
          </a:p>
        </p:txBody>
      </p:sp>
      <p:sp>
        <p:nvSpPr>
          <p:cNvPr id="2" name="Star: 10 Points 1">
            <a:extLst>
              <a:ext uri="{FF2B5EF4-FFF2-40B4-BE49-F238E27FC236}">
                <a16:creationId xmlns:a16="http://schemas.microsoft.com/office/drawing/2014/main" id="{D4CE04EF-555B-4247-B766-0C9FAB634862}"/>
              </a:ext>
            </a:extLst>
          </p:cNvPr>
          <p:cNvSpPr/>
          <p:nvPr/>
        </p:nvSpPr>
        <p:spPr>
          <a:xfrm>
            <a:off x="358521" y="4300281"/>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8</a:t>
            </a:r>
          </a:p>
        </p:txBody>
      </p:sp>
      <p:graphicFrame>
        <p:nvGraphicFramePr>
          <p:cNvPr id="9" name="Table 8">
            <a:extLst>
              <a:ext uri="{FF2B5EF4-FFF2-40B4-BE49-F238E27FC236}">
                <a16:creationId xmlns:a16="http://schemas.microsoft.com/office/drawing/2014/main" id="{BB325BF2-ADEC-4DD7-9A00-16B00A04EFA3}"/>
              </a:ext>
            </a:extLst>
          </p:cNvPr>
          <p:cNvGraphicFramePr>
            <a:graphicFrameLocks noGrp="1"/>
          </p:cNvGraphicFramePr>
          <p:nvPr>
            <p:extLst>
              <p:ext uri="{D42A27DB-BD31-4B8C-83A1-F6EECF244321}">
                <p14:modId xmlns:p14="http://schemas.microsoft.com/office/powerpoint/2010/main" val="2457803680"/>
              </p:ext>
            </p:extLst>
          </p:nvPr>
        </p:nvGraphicFramePr>
        <p:xfrm>
          <a:off x="1381538" y="70948"/>
          <a:ext cx="8994910" cy="4868800"/>
        </p:xfrm>
        <a:graphic>
          <a:graphicData uri="http://schemas.openxmlformats.org/drawingml/2006/table">
            <a:tbl>
              <a:tblPr firstRow="1" firstCol="1" bandRow="1"/>
              <a:tblGrid>
                <a:gridCol w="899491">
                  <a:extLst>
                    <a:ext uri="{9D8B030D-6E8A-4147-A177-3AD203B41FA5}">
                      <a16:colId xmlns:a16="http://schemas.microsoft.com/office/drawing/2014/main" val="867592698"/>
                    </a:ext>
                  </a:extLst>
                </a:gridCol>
                <a:gridCol w="899491">
                  <a:extLst>
                    <a:ext uri="{9D8B030D-6E8A-4147-A177-3AD203B41FA5}">
                      <a16:colId xmlns:a16="http://schemas.microsoft.com/office/drawing/2014/main" val="1573587429"/>
                    </a:ext>
                  </a:extLst>
                </a:gridCol>
                <a:gridCol w="899491">
                  <a:extLst>
                    <a:ext uri="{9D8B030D-6E8A-4147-A177-3AD203B41FA5}">
                      <a16:colId xmlns:a16="http://schemas.microsoft.com/office/drawing/2014/main" val="3309904605"/>
                    </a:ext>
                  </a:extLst>
                </a:gridCol>
                <a:gridCol w="899491">
                  <a:extLst>
                    <a:ext uri="{9D8B030D-6E8A-4147-A177-3AD203B41FA5}">
                      <a16:colId xmlns:a16="http://schemas.microsoft.com/office/drawing/2014/main" val="2836548788"/>
                    </a:ext>
                  </a:extLst>
                </a:gridCol>
                <a:gridCol w="899491">
                  <a:extLst>
                    <a:ext uri="{9D8B030D-6E8A-4147-A177-3AD203B41FA5}">
                      <a16:colId xmlns:a16="http://schemas.microsoft.com/office/drawing/2014/main" val="1185424791"/>
                    </a:ext>
                  </a:extLst>
                </a:gridCol>
                <a:gridCol w="899491">
                  <a:extLst>
                    <a:ext uri="{9D8B030D-6E8A-4147-A177-3AD203B41FA5}">
                      <a16:colId xmlns:a16="http://schemas.microsoft.com/office/drawing/2014/main" val="1801008315"/>
                    </a:ext>
                  </a:extLst>
                </a:gridCol>
                <a:gridCol w="899491">
                  <a:extLst>
                    <a:ext uri="{9D8B030D-6E8A-4147-A177-3AD203B41FA5}">
                      <a16:colId xmlns:a16="http://schemas.microsoft.com/office/drawing/2014/main" val="3236959832"/>
                    </a:ext>
                  </a:extLst>
                </a:gridCol>
                <a:gridCol w="899491">
                  <a:extLst>
                    <a:ext uri="{9D8B030D-6E8A-4147-A177-3AD203B41FA5}">
                      <a16:colId xmlns:a16="http://schemas.microsoft.com/office/drawing/2014/main" val="2541800415"/>
                    </a:ext>
                  </a:extLst>
                </a:gridCol>
                <a:gridCol w="899491">
                  <a:extLst>
                    <a:ext uri="{9D8B030D-6E8A-4147-A177-3AD203B41FA5}">
                      <a16:colId xmlns:a16="http://schemas.microsoft.com/office/drawing/2014/main" val="2872293144"/>
                    </a:ext>
                  </a:extLst>
                </a:gridCol>
                <a:gridCol w="899491">
                  <a:extLst>
                    <a:ext uri="{9D8B030D-6E8A-4147-A177-3AD203B41FA5}">
                      <a16:colId xmlns:a16="http://schemas.microsoft.com/office/drawing/2014/main" val="3222936802"/>
                    </a:ext>
                  </a:extLst>
                </a:gridCol>
              </a:tblGrid>
              <a:tr h="608600">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N</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Ư</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Ớ</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C</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T</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R</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Ờ</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I</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898985254"/>
                  </a:ext>
                </a:extLst>
              </a:tr>
              <a:tr h="608600">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C</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H</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A</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I</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D</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Ầ</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U</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1324699921"/>
                  </a:ext>
                </a:extLst>
              </a:tr>
              <a:tr h="608600">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S</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Ẵ</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N</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S</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À</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N</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G</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01477658"/>
                  </a:ext>
                </a:extLst>
              </a:tr>
              <a:tr h="608600">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T</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R</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I</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N</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H</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N</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Ữ</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1063106791"/>
                  </a:ext>
                </a:extLst>
              </a:tr>
              <a:tr h="608600">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C</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A</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N</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H</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T</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H</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Ứ</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C</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3492845888"/>
                  </a:ext>
                </a:extLst>
              </a:tr>
              <a:tr h="608600">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Đ</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Ó</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N</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C</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H</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Ú</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R</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Ể</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59390321"/>
                  </a:ext>
                </a:extLst>
              </a:tr>
              <a:tr h="608600">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T</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H</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Ứ</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C</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D</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Ậ</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Y</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7852081"/>
                  </a:ext>
                </a:extLst>
              </a:tr>
              <a:tr h="608600">
                <a:tc>
                  <a:txBody>
                    <a:bodyPr/>
                    <a:lstStyle/>
                    <a:p>
                      <a:pPr algn="ctr">
                        <a:lnSpc>
                          <a:spcPct val="107000"/>
                        </a:lnSpc>
                        <a:spcAft>
                          <a:spcPts val="800"/>
                        </a:spcAft>
                      </a:pPr>
                      <a:r>
                        <a:rPr lang="en-US" sz="4000" b="1">
                          <a:solidFill>
                            <a:srgbClr val="FF0000"/>
                          </a:solidFill>
                          <a:effectLst/>
                          <a:latin typeface="Verdana" panose="020B0604030504040204" pitchFamily="34" charset="0"/>
                          <a:ea typeface="Calibri" panose="020F0502020204030204" pitchFamily="34" charset="0"/>
                        </a:rPr>
                        <a:t> </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N</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Ă</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M</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C</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Ô</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K</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H</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Ô</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000" b="1">
                          <a:solidFill>
                            <a:srgbClr val="FFFFFF"/>
                          </a:solidFill>
                          <a:effectLst/>
                          <a:latin typeface="Verdana" panose="020B0604030504040204" pitchFamily="34" charset="0"/>
                          <a:ea typeface="Calibri" panose="020F0502020204030204" pitchFamily="34" charset="0"/>
                        </a:rPr>
                        <a:t>N</a:t>
                      </a:r>
                      <a:endParaRPr lang="vi-VN" sz="40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4111261886"/>
                  </a:ext>
                </a:extLst>
              </a:tr>
            </a:tbl>
          </a:graphicData>
        </a:graphic>
      </p:graphicFrame>
      <p:sp>
        <p:nvSpPr>
          <p:cNvPr id="96" name="Rectangle 95">
            <a:extLst>
              <a:ext uri="{FF2B5EF4-FFF2-40B4-BE49-F238E27FC236}">
                <a16:creationId xmlns:a16="http://schemas.microsoft.com/office/drawing/2014/main" id="{326E707E-040B-493E-89AA-5AAC89573FD8}"/>
              </a:ext>
            </a:extLst>
          </p:cNvPr>
          <p:cNvSpPr/>
          <p:nvPr/>
        </p:nvSpPr>
        <p:spPr>
          <a:xfrm>
            <a:off x="0" y="505257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lnSpc>
                <a:spcPct val="114000"/>
              </a:lnSpc>
            </a:pPr>
            <a:r>
              <a:rPr lang="vi-VN" sz="4400" b="1">
                <a:solidFill>
                  <a:srgbClr val="FF0000"/>
                </a:solidFill>
                <a:latin typeface="Verdana" panose="020B0604030504040204" pitchFamily="34" charset="0"/>
                <a:ea typeface="Verdana" panose="020B0604030504040204" pitchFamily="34" charset="0"/>
              </a:rPr>
              <a:t>1.	</a:t>
            </a:r>
            <a:r>
              <a:rPr lang="vi-VN" sz="4400" b="1">
                <a:solidFill>
                  <a:schemeClr val="tx1"/>
                </a:solidFill>
                <a:latin typeface="Verdana" panose="020B0604030504040204" pitchFamily="34" charset="0"/>
                <a:ea typeface="Verdana" panose="020B0604030504040204" pitchFamily="34" charset="0"/>
              </a:rPr>
              <a:t>CHÚA GIÊ-SU DÙNG DỤ NGÔN 10 TRINH NỮ ĐỂ GIẢNG VỀ ĐIỀU GÌ?</a:t>
            </a:r>
            <a:endParaRPr kumimoji="0" lang="en-US" sz="4400" b="1"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endParaRPr>
          </a:p>
        </p:txBody>
      </p:sp>
      <p:sp>
        <p:nvSpPr>
          <p:cNvPr id="97" name="Rectangle 96">
            <a:extLst>
              <a:ext uri="{FF2B5EF4-FFF2-40B4-BE49-F238E27FC236}">
                <a16:creationId xmlns:a16="http://schemas.microsoft.com/office/drawing/2014/main" id="{C27CA2B0-09B4-4BD6-8B56-94C18698D881}"/>
              </a:ext>
            </a:extLst>
          </p:cNvPr>
          <p:cNvSpPr/>
          <p:nvPr/>
        </p:nvSpPr>
        <p:spPr>
          <a:xfrm>
            <a:off x="0" y="502452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lnSpc>
                <a:spcPct val="114000"/>
              </a:lnSpc>
            </a:pPr>
            <a:r>
              <a:rPr lang="vi-VN" sz="4400" b="1">
                <a:solidFill>
                  <a:srgbClr val="FF0000"/>
                </a:solidFill>
                <a:latin typeface="Verdana" panose="020B0604030504040204" pitchFamily="34" charset="0"/>
                <a:ea typeface="Verdana" panose="020B0604030504040204" pitchFamily="34" charset="0"/>
              </a:rPr>
              <a:t>2.	</a:t>
            </a:r>
            <a:r>
              <a:rPr lang="vi-VN" sz="4400" b="1">
                <a:solidFill>
                  <a:schemeClr val="tx1"/>
                </a:solidFill>
                <a:latin typeface="Verdana" panose="020B0604030504040204" pitchFamily="34" charset="0"/>
                <a:ea typeface="Verdana" panose="020B0604030504040204" pitchFamily="34" charset="0"/>
              </a:rPr>
              <a:t>CÒN NHỮNG CÔ KHÔN THÌ VỪA MANG ĐÈN VỪA MANG … … THEO.</a:t>
            </a:r>
            <a:endParaRPr kumimoji="0" lang="en-US" sz="4400" b="1"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endParaRPr>
          </a:p>
        </p:txBody>
      </p:sp>
      <p:sp>
        <p:nvSpPr>
          <p:cNvPr id="98" name="Rectangle 97">
            <a:extLst>
              <a:ext uri="{FF2B5EF4-FFF2-40B4-BE49-F238E27FC236}">
                <a16:creationId xmlns:a16="http://schemas.microsoft.com/office/drawing/2014/main" id="{5BB28F62-676D-4D22-9BE5-9DF088C0C81A}"/>
              </a:ext>
            </a:extLst>
          </p:cNvPr>
          <p:cNvSpPr/>
          <p:nvPr/>
        </p:nvSpPr>
        <p:spPr>
          <a:xfrm>
            <a:off x="0" y="502697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lnSpc>
                <a:spcPct val="114000"/>
              </a:lnSpc>
            </a:pPr>
            <a:r>
              <a:rPr lang="vi-VN" sz="3600" b="1">
                <a:solidFill>
                  <a:srgbClr val="FF0000"/>
                </a:solidFill>
                <a:latin typeface="Verdana" panose="020B0604030504040204" pitchFamily="34" charset="0"/>
                <a:ea typeface="Verdana" panose="020B0604030504040204" pitchFamily="34" charset="0"/>
              </a:rPr>
              <a:t>3.	</a:t>
            </a:r>
            <a:r>
              <a:rPr lang="vi-VN" sz="3600" b="1">
                <a:solidFill>
                  <a:schemeClr val="tx1"/>
                </a:solidFill>
                <a:latin typeface="Verdana" panose="020B0604030504040204" pitchFamily="34" charset="0"/>
                <a:ea typeface="Verdana" panose="020B0604030504040204" pitchFamily="34" charset="0"/>
              </a:rPr>
              <a:t>ĐANG LÚC CÁC CÔ ĐI MUA, THÌ CHÚ RỂ TỚI, VÀ NHỮNG CÔ ĐÃ … … ĐƯỢC ĐI THEO CHÚ RỂ VÀO DỰ TIỆC CƯỚI.</a:t>
            </a:r>
            <a:endParaRPr kumimoji="0" lang="en-US" sz="3600" b="1"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endParaRPr>
          </a:p>
        </p:txBody>
      </p:sp>
      <p:sp>
        <p:nvSpPr>
          <p:cNvPr id="99" name="Rectangle 98">
            <a:extLst>
              <a:ext uri="{FF2B5EF4-FFF2-40B4-BE49-F238E27FC236}">
                <a16:creationId xmlns:a16="http://schemas.microsoft.com/office/drawing/2014/main" id="{881C5FF6-C089-426D-8C5A-4F75F1CA45D2}"/>
              </a:ext>
            </a:extLst>
          </p:cNvPr>
          <p:cNvSpPr/>
          <p:nvPr/>
        </p:nvSpPr>
        <p:spPr>
          <a:xfrm>
            <a:off x="0" y="4998939"/>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lnSpc>
                <a:spcPct val="114000"/>
              </a:lnSpc>
            </a:pPr>
            <a:r>
              <a:rPr lang="vi-VN" sz="4000" b="1">
                <a:solidFill>
                  <a:srgbClr val="FF0000"/>
                </a:solidFill>
                <a:latin typeface="Verdana" panose="020B0604030504040204" pitchFamily="34" charset="0"/>
                <a:ea typeface="Verdana" panose="020B0604030504040204" pitchFamily="34" charset="0"/>
              </a:rPr>
              <a:t>4.	</a:t>
            </a:r>
            <a:r>
              <a:rPr lang="vi-VN" sz="4000" b="1">
                <a:solidFill>
                  <a:schemeClr val="tx1"/>
                </a:solidFill>
                <a:latin typeface="Verdana" panose="020B0604030504040204" pitchFamily="34" charset="0"/>
                <a:ea typeface="Verdana" panose="020B0604030504040204" pitchFamily="34" charset="0"/>
              </a:rPr>
              <a:t>NƯỚC TRỜI SẼ GIỐNG NHƯ CHUYỆN MƯỜI … … CẦM ĐÈN RA ĐÓN CHÚ RỂ.</a:t>
            </a:r>
            <a:endParaRPr kumimoji="0" lang="en-US" sz="4000" b="1"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endParaRPr>
          </a:p>
        </p:txBody>
      </p:sp>
      <p:sp>
        <p:nvSpPr>
          <p:cNvPr id="100" name="Rectangle 99">
            <a:extLst>
              <a:ext uri="{FF2B5EF4-FFF2-40B4-BE49-F238E27FC236}">
                <a16:creationId xmlns:a16="http://schemas.microsoft.com/office/drawing/2014/main" id="{FF9CB92E-CCF7-45ED-BA01-130BD5592E4D}"/>
              </a:ext>
            </a:extLst>
          </p:cNvPr>
          <p:cNvSpPr/>
          <p:nvPr/>
        </p:nvSpPr>
        <p:spPr>
          <a:xfrm>
            <a:off x="0" y="503196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lnSpc>
                <a:spcPct val="114000"/>
              </a:lnSpc>
            </a:pPr>
            <a:r>
              <a:rPr lang="vi-VN" sz="4000" b="1">
                <a:solidFill>
                  <a:srgbClr val="FF0000"/>
                </a:solidFill>
                <a:latin typeface="Verdana" panose="020B0604030504040204" pitchFamily="34" charset="0"/>
                <a:ea typeface="Verdana" panose="020B0604030504040204" pitchFamily="34" charset="0"/>
              </a:rPr>
              <a:t>5.	</a:t>
            </a:r>
            <a:r>
              <a:rPr lang="vi-VN" sz="4000" b="1">
                <a:solidFill>
                  <a:schemeClr val="tx1"/>
                </a:solidFill>
                <a:latin typeface="Verdana" panose="020B0604030504040204" pitchFamily="34" charset="0"/>
                <a:ea typeface="Verdana" panose="020B0604030504040204" pitchFamily="34" charset="0"/>
              </a:rPr>
              <a:t>VẬY ANH EM HÃY … …, VÌ ANH EM KHÔNG BIẾT NGÀY NÀO, GIỜ NÀO.</a:t>
            </a:r>
            <a:endParaRPr kumimoji="0" lang="en-US" sz="4000" b="1"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endParaRPr>
          </a:p>
        </p:txBody>
      </p:sp>
      <p:sp>
        <p:nvSpPr>
          <p:cNvPr id="101" name="Rectangle 100">
            <a:extLst>
              <a:ext uri="{FF2B5EF4-FFF2-40B4-BE49-F238E27FC236}">
                <a16:creationId xmlns:a16="http://schemas.microsoft.com/office/drawing/2014/main" id="{9E6191A5-5697-4C51-8061-714A04220A96}"/>
              </a:ext>
            </a:extLst>
          </p:cNvPr>
          <p:cNvSpPr/>
          <p:nvPr/>
        </p:nvSpPr>
        <p:spPr>
          <a:xfrm>
            <a:off x="0" y="502119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lnSpc>
                <a:spcPct val="114000"/>
              </a:lnSpc>
            </a:pPr>
            <a:r>
              <a:rPr lang="vi-VN" sz="4800" b="1">
                <a:solidFill>
                  <a:srgbClr val="FF0000"/>
                </a:solidFill>
                <a:latin typeface="Verdana" panose="020B0604030504040204" pitchFamily="34" charset="0"/>
                <a:ea typeface="Verdana" panose="020B0604030504040204" pitchFamily="34" charset="0"/>
              </a:rPr>
              <a:t>6.	</a:t>
            </a:r>
            <a:r>
              <a:rPr lang="vi-VN" sz="4400" b="1">
                <a:solidFill>
                  <a:schemeClr val="tx1"/>
                </a:solidFill>
                <a:latin typeface="Verdana" panose="020B0604030504040204" pitchFamily="34" charset="0"/>
                <a:ea typeface="Verdana" panose="020B0604030504040204" pitchFamily="34" charset="0"/>
              </a:rPr>
              <a:t>MƯỜI TRINH NỮ MANG ĐÈN ĐI ĐÂU?</a:t>
            </a:r>
            <a:endParaRPr kumimoji="0" lang="en-US" sz="4400" b="1"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endParaRPr>
          </a:p>
        </p:txBody>
      </p:sp>
      <p:sp>
        <p:nvSpPr>
          <p:cNvPr id="102" name="Rectangle 101">
            <a:extLst>
              <a:ext uri="{FF2B5EF4-FFF2-40B4-BE49-F238E27FC236}">
                <a16:creationId xmlns:a16="http://schemas.microsoft.com/office/drawing/2014/main" id="{959CBCB5-295F-41C4-8A3F-1CB8C2854AC9}"/>
              </a:ext>
            </a:extLst>
          </p:cNvPr>
          <p:cNvSpPr/>
          <p:nvPr/>
        </p:nvSpPr>
        <p:spPr>
          <a:xfrm>
            <a:off x="0" y="4989474"/>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lnSpc>
                <a:spcPct val="114000"/>
              </a:lnSpc>
            </a:pPr>
            <a:r>
              <a:rPr lang="vi-VN" sz="3600" b="1">
                <a:solidFill>
                  <a:srgbClr val="FF0000"/>
                </a:solidFill>
                <a:latin typeface="Verdana" panose="020B0604030504040204" pitchFamily="34" charset="0"/>
                <a:ea typeface="Verdana" panose="020B0604030504040204" pitchFamily="34" charset="0"/>
              </a:rPr>
              <a:t>7.	</a:t>
            </a:r>
            <a:r>
              <a:rPr lang="vi-VN" sz="3600" b="1">
                <a:solidFill>
                  <a:schemeClr val="tx1"/>
                </a:solidFill>
                <a:latin typeface="Verdana" panose="020B0604030504040204" pitchFamily="34" charset="0"/>
                <a:ea typeface="Verdana" panose="020B0604030504040204" pitchFamily="34" charset="0"/>
              </a:rPr>
              <a:t>NỬA ĐÊM, CÓ TIẾNG LA LÊN : ‘CHÚ RỂ KIA RỒI, RA ĐÓN ĐI!’ BẤY GIỜ TẤT CẢ CÁC TRINH NỮ ẤY ĐỀU … …, VÀ SỬA SOẠN ĐÈN.</a:t>
            </a:r>
            <a:endParaRPr kumimoji="0" lang="en-US" sz="3600" b="1"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endParaRPr>
          </a:p>
        </p:txBody>
      </p:sp>
      <p:sp>
        <p:nvSpPr>
          <p:cNvPr id="103" name="Rectangle 102">
            <a:extLst>
              <a:ext uri="{FF2B5EF4-FFF2-40B4-BE49-F238E27FC236}">
                <a16:creationId xmlns:a16="http://schemas.microsoft.com/office/drawing/2014/main" id="{0B7D917D-399C-449F-9F30-CF1B0F095D97}"/>
              </a:ext>
            </a:extLst>
          </p:cNvPr>
          <p:cNvSpPr/>
          <p:nvPr/>
        </p:nvSpPr>
        <p:spPr>
          <a:xfrm>
            <a:off x="0" y="5026257"/>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lnSpc>
                <a:spcPct val="114000"/>
              </a:lnSpc>
            </a:pPr>
            <a:r>
              <a:rPr lang="vi-VN" sz="4400" b="1">
                <a:solidFill>
                  <a:srgbClr val="FF0000"/>
                </a:solidFill>
                <a:latin typeface="Verdana" panose="020B0604030504040204" pitchFamily="34" charset="0"/>
                <a:ea typeface="Verdana" panose="020B0604030504040204" pitchFamily="34" charset="0"/>
              </a:rPr>
              <a:t>8.	</a:t>
            </a:r>
            <a:r>
              <a:rPr lang="vi-VN" sz="4400" b="1">
                <a:solidFill>
                  <a:schemeClr val="tx1"/>
                </a:solidFill>
                <a:latin typeface="Verdana" panose="020B0604030504040204" pitchFamily="34" charset="0"/>
                <a:ea typeface="Verdana" panose="020B0604030504040204" pitchFamily="34" charset="0"/>
              </a:rPr>
              <a:t>TRONG MƯỜI CÔ ĐÓ, CÓ NĂM CÔ DẠI VÀ … … …</a:t>
            </a:r>
            <a:endParaRPr kumimoji="0" lang="en-US" sz="4400" b="1"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endParaRPr>
          </a:p>
        </p:txBody>
      </p:sp>
      <p:sp>
        <p:nvSpPr>
          <p:cNvPr id="10" name="Rectangle 9">
            <a:extLst>
              <a:ext uri="{FF2B5EF4-FFF2-40B4-BE49-F238E27FC236}">
                <a16:creationId xmlns:a16="http://schemas.microsoft.com/office/drawing/2014/main" id="{62FF9FC1-64AE-4DA3-A383-811442469BDF}"/>
              </a:ext>
            </a:extLst>
          </p:cNvPr>
          <p:cNvSpPr/>
          <p:nvPr/>
        </p:nvSpPr>
        <p:spPr>
          <a:xfrm>
            <a:off x="2279515" y="4330207"/>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 name="Rectangle 10">
            <a:extLst>
              <a:ext uri="{FF2B5EF4-FFF2-40B4-BE49-F238E27FC236}">
                <a16:creationId xmlns:a16="http://schemas.microsoft.com/office/drawing/2014/main" id="{99807D3C-FB5D-449A-93A7-62FE4703D744}"/>
              </a:ext>
            </a:extLst>
          </p:cNvPr>
          <p:cNvSpPr/>
          <p:nvPr/>
        </p:nvSpPr>
        <p:spPr>
          <a:xfrm>
            <a:off x="3179515" y="432986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 name="Rectangle 11">
            <a:extLst>
              <a:ext uri="{FF2B5EF4-FFF2-40B4-BE49-F238E27FC236}">
                <a16:creationId xmlns:a16="http://schemas.microsoft.com/office/drawing/2014/main" id="{64CD8E29-26A2-4B7C-BFF3-145E7CB59F73}"/>
              </a:ext>
            </a:extLst>
          </p:cNvPr>
          <p:cNvSpPr/>
          <p:nvPr/>
        </p:nvSpPr>
        <p:spPr>
          <a:xfrm>
            <a:off x="4977956" y="432986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 name="Rectangle 17">
            <a:extLst>
              <a:ext uri="{FF2B5EF4-FFF2-40B4-BE49-F238E27FC236}">
                <a16:creationId xmlns:a16="http://schemas.microsoft.com/office/drawing/2014/main" id="{5790BE70-8E5A-4D27-85F6-E21F4C2C0027}"/>
              </a:ext>
            </a:extLst>
          </p:cNvPr>
          <p:cNvSpPr/>
          <p:nvPr/>
        </p:nvSpPr>
        <p:spPr>
          <a:xfrm>
            <a:off x="4079113" y="432986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7" name="Rectangle 26">
            <a:extLst>
              <a:ext uri="{FF2B5EF4-FFF2-40B4-BE49-F238E27FC236}">
                <a16:creationId xmlns:a16="http://schemas.microsoft.com/office/drawing/2014/main" id="{3708691A-023F-4EC1-A5A9-A37E9E2F9C46}"/>
              </a:ext>
            </a:extLst>
          </p:cNvPr>
          <p:cNvSpPr/>
          <p:nvPr/>
        </p:nvSpPr>
        <p:spPr>
          <a:xfrm>
            <a:off x="5878007" y="432986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8" name="Rectangle 27">
            <a:extLst>
              <a:ext uri="{FF2B5EF4-FFF2-40B4-BE49-F238E27FC236}">
                <a16:creationId xmlns:a16="http://schemas.microsoft.com/office/drawing/2014/main" id="{63C267C6-E618-4A5A-A44F-2F83751FC87D}"/>
              </a:ext>
            </a:extLst>
          </p:cNvPr>
          <p:cNvSpPr/>
          <p:nvPr/>
        </p:nvSpPr>
        <p:spPr>
          <a:xfrm>
            <a:off x="6778007" y="432952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9" name="Rectangle 28">
            <a:extLst>
              <a:ext uri="{FF2B5EF4-FFF2-40B4-BE49-F238E27FC236}">
                <a16:creationId xmlns:a16="http://schemas.microsoft.com/office/drawing/2014/main" id="{4252D474-AC43-40AB-9A89-8DDDC1DBCE6A}"/>
              </a:ext>
            </a:extLst>
          </p:cNvPr>
          <p:cNvSpPr/>
          <p:nvPr/>
        </p:nvSpPr>
        <p:spPr>
          <a:xfrm>
            <a:off x="8576448" y="432952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0" name="Rectangle 29">
            <a:extLst>
              <a:ext uri="{FF2B5EF4-FFF2-40B4-BE49-F238E27FC236}">
                <a16:creationId xmlns:a16="http://schemas.microsoft.com/office/drawing/2014/main" id="{1E3E5346-9E40-4042-B4D8-2EF96DB135E3}"/>
              </a:ext>
            </a:extLst>
          </p:cNvPr>
          <p:cNvSpPr/>
          <p:nvPr/>
        </p:nvSpPr>
        <p:spPr>
          <a:xfrm>
            <a:off x="7677605" y="432952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1" name="Rectangle 30">
            <a:extLst>
              <a:ext uri="{FF2B5EF4-FFF2-40B4-BE49-F238E27FC236}">
                <a16:creationId xmlns:a16="http://schemas.microsoft.com/office/drawing/2014/main" id="{4229BD81-2D67-4A08-9B7B-28980104839B}"/>
              </a:ext>
            </a:extLst>
          </p:cNvPr>
          <p:cNvSpPr/>
          <p:nvPr/>
        </p:nvSpPr>
        <p:spPr>
          <a:xfrm>
            <a:off x="9476474" y="432858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1" name="Rectangle 120">
            <a:extLst>
              <a:ext uri="{FF2B5EF4-FFF2-40B4-BE49-F238E27FC236}">
                <a16:creationId xmlns:a16="http://schemas.microsoft.com/office/drawing/2014/main" id="{6E50D47E-9AAD-4CB5-B8FD-BE6D7FE50173}"/>
              </a:ext>
            </a:extLst>
          </p:cNvPr>
          <p:cNvSpPr/>
          <p:nvPr/>
        </p:nvSpPr>
        <p:spPr>
          <a:xfrm>
            <a:off x="1379489" y="63027"/>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2" name="Rectangle 121">
            <a:extLst>
              <a:ext uri="{FF2B5EF4-FFF2-40B4-BE49-F238E27FC236}">
                <a16:creationId xmlns:a16="http://schemas.microsoft.com/office/drawing/2014/main" id="{E7CE8C55-0141-4847-98C8-C0B9A4EBB329}"/>
              </a:ext>
            </a:extLst>
          </p:cNvPr>
          <p:cNvSpPr/>
          <p:nvPr/>
        </p:nvSpPr>
        <p:spPr>
          <a:xfrm>
            <a:off x="2279489" y="6268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0" name="Rectangle 139">
            <a:extLst>
              <a:ext uri="{FF2B5EF4-FFF2-40B4-BE49-F238E27FC236}">
                <a16:creationId xmlns:a16="http://schemas.microsoft.com/office/drawing/2014/main" id="{CD19FFC4-9D03-4DF1-AC5C-A21753BDD67C}"/>
              </a:ext>
            </a:extLst>
          </p:cNvPr>
          <p:cNvSpPr/>
          <p:nvPr/>
        </p:nvSpPr>
        <p:spPr>
          <a:xfrm>
            <a:off x="4077930" y="6268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1" name="Rectangle 140">
            <a:extLst>
              <a:ext uri="{FF2B5EF4-FFF2-40B4-BE49-F238E27FC236}">
                <a16:creationId xmlns:a16="http://schemas.microsoft.com/office/drawing/2014/main" id="{286350C8-F295-4753-9D86-784C96E03B5A}"/>
              </a:ext>
            </a:extLst>
          </p:cNvPr>
          <p:cNvSpPr/>
          <p:nvPr/>
        </p:nvSpPr>
        <p:spPr>
          <a:xfrm>
            <a:off x="3179087" y="6268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2" name="Rectangle 141">
            <a:extLst>
              <a:ext uri="{FF2B5EF4-FFF2-40B4-BE49-F238E27FC236}">
                <a16:creationId xmlns:a16="http://schemas.microsoft.com/office/drawing/2014/main" id="{B81320F4-32A9-47EF-8297-B898D1BFF52D}"/>
              </a:ext>
            </a:extLst>
          </p:cNvPr>
          <p:cNvSpPr/>
          <p:nvPr/>
        </p:nvSpPr>
        <p:spPr>
          <a:xfrm>
            <a:off x="4977981" y="6268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3" name="Rectangle 142">
            <a:extLst>
              <a:ext uri="{FF2B5EF4-FFF2-40B4-BE49-F238E27FC236}">
                <a16:creationId xmlns:a16="http://schemas.microsoft.com/office/drawing/2014/main" id="{01C3C371-3EE4-457C-9F88-27505B55C9CE}"/>
              </a:ext>
            </a:extLst>
          </p:cNvPr>
          <p:cNvSpPr/>
          <p:nvPr/>
        </p:nvSpPr>
        <p:spPr>
          <a:xfrm>
            <a:off x="5877981" y="6234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1" name="Rectangle 150">
            <a:extLst>
              <a:ext uri="{FF2B5EF4-FFF2-40B4-BE49-F238E27FC236}">
                <a16:creationId xmlns:a16="http://schemas.microsoft.com/office/drawing/2014/main" id="{EDE94A8F-0172-4BFE-878A-35094189D4FE}"/>
              </a:ext>
            </a:extLst>
          </p:cNvPr>
          <p:cNvSpPr/>
          <p:nvPr/>
        </p:nvSpPr>
        <p:spPr>
          <a:xfrm>
            <a:off x="7676422" y="6234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2" name="Rectangle 151">
            <a:extLst>
              <a:ext uri="{FF2B5EF4-FFF2-40B4-BE49-F238E27FC236}">
                <a16:creationId xmlns:a16="http://schemas.microsoft.com/office/drawing/2014/main" id="{975A61DC-5E49-43D3-8A8F-1B70F5009304}"/>
              </a:ext>
            </a:extLst>
          </p:cNvPr>
          <p:cNvSpPr/>
          <p:nvPr/>
        </p:nvSpPr>
        <p:spPr>
          <a:xfrm>
            <a:off x="6777579" y="6234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1" name="Rectangle 160">
            <a:extLst>
              <a:ext uri="{FF2B5EF4-FFF2-40B4-BE49-F238E27FC236}">
                <a16:creationId xmlns:a16="http://schemas.microsoft.com/office/drawing/2014/main" id="{25CCF409-505B-4704-86C3-AC16429FD557}"/>
              </a:ext>
            </a:extLst>
          </p:cNvPr>
          <p:cNvSpPr/>
          <p:nvPr/>
        </p:nvSpPr>
        <p:spPr>
          <a:xfrm>
            <a:off x="2278332" y="679348"/>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2" name="Rectangle 161">
            <a:extLst>
              <a:ext uri="{FF2B5EF4-FFF2-40B4-BE49-F238E27FC236}">
                <a16:creationId xmlns:a16="http://schemas.microsoft.com/office/drawing/2014/main" id="{E2C257FC-DF43-4B45-BA94-5E678A422BE1}"/>
              </a:ext>
            </a:extLst>
          </p:cNvPr>
          <p:cNvSpPr/>
          <p:nvPr/>
        </p:nvSpPr>
        <p:spPr>
          <a:xfrm>
            <a:off x="3178332" y="679007"/>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2" name="Rectangle 171">
            <a:extLst>
              <a:ext uri="{FF2B5EF4-FFF2-40B4-BE49-F238E27FC236}">
                <a16:creationId xmlns:a16="http://schemas.microsoft.com/office/drawing/2014/main" id="{2210DEAA-E57A-4677-9CA5-255DAEB79EDD}"/>
              </a:ext>
            </a:extLst>
          </p:cNvPr>
          <p:cNvSpPr/>
          <p:nvPr/>
        </p:nvSpPr>
        <p:spPr>
          <a:xfrm>
            <a:off x="4976773" y="679007"/>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3" name="Rectangle 172">
            <a:extLst>
              <a:ext uri="{FF2B5EF4-FFF2-40B4-BE49-F238E27FC236}">
                <a16:creationId xmlns:a16="http://schemas.microsoft.com/office/drawing/2014/main" id="{B947B9B8-C516-44EE-8E0D-3382945E0449}"/>
              </a:ext>
            </a:extLst>
          </p:cNvPr>
          <p:cNvSpPr/>
          <p:nvPr/>
        </p:nvSpPr>
        <p:spPr>
          <a:xfrm>
            <a:off x="4077930" y="679007"/>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1" name="Rectangle 190">
            <a:extLst>
              <a:ext uri="{FF2B5EF4-FFF2-40B4-BE49-F238E27FC236}">
                <a16:creationId xmlns:a16="http://schemas.microsoft.com/office/drawing/2014/main" id="{440483B8-6148-405D-A144-F8A5E564B47A}"/>
              </a:ext>
            </a:extLst>
          </p:cNvPr>
          <p:cNvSpPr/>
          <p:nvPr/>
        </p:nvSpPr>
        <p:spPr>
          <a:xfrm>
            <a:off x="5876824" y="679007"/>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2" name="Rectangle 191">
            <a:extLst>
              <a:ext uri="{FF2B5EF4-FFF2-40B4-BE49-F238E27FC236}">
                <a16:creationId xmlns:a16="http://schemas.microsoft.com/office/drawing/2014/main" id="{F8639555-0329-47DA-978A-96B2F802642E}"/>
              </a:ext>
            </a:extLst>
          </p:cNvPr>
          <p:cNvSpPr/>
          <p:nvPr/>
        </p:nvSpPr>
        <p:spPr>
          <a:xfrm>
            <a:off x="6776824" y="67866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2" name="Rectangle 201">
            <a:extLst>
              <a:ext uri="{FF2B5EF4-FFF2-40B4-BE49-F238E27FC236}">
                <a16:creationId xmlns:a16="http://schemas.microsoft.com/office/drawing/2014/main" id="{D8B08429-8B02-46C8-9946-5D9AA7785FC9}"/>
              </a:ext>
            </a:extLst>
          </p:cNvPr>
          <p:cNvSpPr/>
          <p:nvPr/>
        </p:nvSpPr>
        <p:spPr>
          <a:xfrm>
            <a:off x="7676422" y="67866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4" name="Rectangle 203">
            <a:extLst>
              <a:ext uri="{FF2B5EF4-FFF2-40B4-BE49-F238E27FC236}">
                <a16:creationId xmlns:a16="http://schemas.microsoft.com/office/drawing/2014/main" id="{3A1446C9-7211-4646-9BB3-9FA6337569B6}"/>
              </a:ext>
            </a:extLst>
          </p:cNvPr>
          <p:cNvSpPr/>
          <p:nvPr/>
        </p:nvSpPr>
        <p:spPr>
          <a:xfrm>
            <a:off x="3176773" y="1286809"/>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5" name="Rectangle 204">
            <a:extLst>
              <a:ext uri="{FF2B5EF4-FFF2-40B4-BE49-F238E27FC236}">
                <a16:creationId xmlns:a16="http://schemas.microsoft.com/office/drawing/2014/main" id="{5636D6BA-0830-496E-8B7E-8B6EA30F03D3}"/>
              </a:ext>
            </a:extLst>
          </p:cNvPr>
          <p:cNvSpPr/>
          <p:nvPr/>
        </p:nvSpPr>
        <p:spPr>
          <a:xfrm>
            <a:off x="4076773" y="1286468"/>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6" name="Rectangle 205">
            <a:extLst>
              <a:ext uri="{FF2B5EF4-FFF2-40B4-BE49-F238E27FC236}">
                <a16:creationId xmlns:a16="http://schemas.microsoft.com/office/drawing/2014/main" id="{7FD918FA-1FCD-486F-81E3-492C50676D12}"/>
              </a:ext>
            </a:extLst>
          </p:cNvPr>
          <p:cNvSpPr/>
          <p:nvPr/>
        </p:nvSpPr>
        <p:spPr>
          <a:xfrm>
            <a:off x="5875214" y="1286468"/>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7" name="Rectangle 206">
            <a:extLst>
              <a:ext uri="{FF2B5EF4-FFF2-40B4-BE49-F238E27FC236}">
                <a16:creationId xmlns:a16="http://schemas.microsoft.com/office/drawing/2014/main" id="{3BA42D39-6FB8-4F66-A226-84288BE6E9ED}"/>
              </a:ext>
            </a:extLst>
          </p:cNvPr>
          <p:cNvSpPr/>
          <p:nvPr/>
        </p:nvSpPr>
        <p:spPr>
          <a:xfrm>
            <a:off x="4976371" y="1286468"/>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8" name="Rectangle 207">
            <a:extLst>
              <a:ext uri="{FF2B5EF4-FFF2-40B4-BE49-F238E27FC236}">
                <a16:creationId xmlns:a16="http://schemas.microsoft.com/office/drawing/2014/main" id="{112314AF-0464-4CCF-83FA-586156DEAADC}"/>
              </a:ext>
            </a:extLst>
          </p:cNvPr>
          <p:cNvSpPr/>
          <p:nvPr/>
        </p:nvSpPr>
        <p:spPr>
          <a:xfrm>
            <a:off x="6775265" y="1286468"/>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9" name="Rectangle 208">
            <a:extLst>
              <a:ext uri="{FF2B5EF4-FFF2-40B4-BE49-F238E27FC236}">
                <a16:creationId xmlns:a16="http://schemas.microsoft.com/office/drawing/2014/main" id="{1BBCBF53-258E-4A7A-AF45-B497A09278A8}"/>
              </a:ext>
            </a:extLst>
          </p:cNvPr>
          <p:cNvSpPr/>
          <p:nvPr/>
        </p:nvSpPr>
        <p:spPr>
          <a:xfrm>
            <a:off x="7675265" y="1286127"/>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1" name="Rectangle 210">
            <a:extLst>
              <a:ext uri="{FF2B5EF4-FFF2-40B4-BE49-F238E27FC236}">
                <a16:creationId xmlns:a16="http://schemas.microsoft.com/office/drawing/2014/main" id="{A04EBBAB-A115-4D46-A827-58D3E196E204}"/>
              </a:ext>
            </a:extLst>
          </p:cNvPr>
          <p:cNvSpPr/>
          <p:nvPr/>
        </p:nvSpPr>
        <p:spPr>
          <a:xfrm>
            <a:off x="8574863" y="1286127"/>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3" name="Rectangle 212">
            <a:extLst>
              <a:ext uri="{FF2B5EF4-FFF2-40B4-BE49-F238E27FC236}">
                <a16:creationId xmlns:a16="http://schemas.microsoft.com/office/drawing/2014/main" id="{3D31AEF8-7F77-46C9-AE30-CD7DFB31677A}"/>
              </a:ext>
            </a:extLst>
          </p:cNvPr>
          <p:cNvSpPr/>
          <p:nvPr/>
        </p:nvSpPr>
        <p:spPr>
          <a:xfrm>
            <a:off x="1377514" y="1895964"/>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4" name="Rectangle 213">
            <a:extLst>
              <a:ext uri="{FF2B5EF4-FFF2-40B4-BE49-F238E27FC236}">
                <a16:creationId xmlns:a16="http://schemas.microsoft.com/office/drawing/2014/main" id="{1AD05085-05C2-4ECE-9869-E10387700C85}"/>
              </a:ext>
            </a:extLst>
          </p:cNvPr>
          <p:cNvSpPr/>
          <p:nvPr/>
        </p:nvSpPr>
        <p:spPr>
          <a:xfrm>
            <a:off x="2277514" y="189562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5" name="Rectangle 214">
            <a:extLst>
              <a:ext uri="{FF2B5EF4-FFF2-40B4-BE49-F238E27FC236}">
                <a16:creationId xmlns:a16="http://schemas.microsoft.com/office/drawing/2014/main" id="{23B8DB6F-F503-455B-80F9-F6D522FF8630}"/>
              </a:ext>
            </a:extLst>
          </p:cNvPr>
          <p:cNvSpPr/>
          <p:nvPr/>
        </p:nvSpPr>
        <p:spPr>
          <a:xfrm>
            <a:off x="4075955" y="189562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6" name="Rectangle 215">
            <a:extLst>
              <a:ext uri="{FF2B5EF4-FFF2-40B4-BE49-F238E27FC236}">
                <a16:creationId xmlns:a16="http://schemas.microsoft.com/office/drawing/2014/main" id="{7D651305-141B-4A75-85D4-36FC12BE6EEA}"/>
              </a:ext>
            </a:extLst>
          </p:cNvPr>
          <p:cNvSpPr/>
          <p:nvPr/>
        </p:nvSpPr>
        <p:spPr>
          <a:xfrm>
            <a:off x="3177112" y="189562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7" name="Rectangle 216">
            <a:extLst>
              <a:ext uri="{FF2B5EF4-FFF2-40B4-BE49-F238E27FC236}">
                <a16:creationId xmlns:a16="http://schemas.microsoft.com/office/drawing/2014/main" id="{49AFEC0C-316C-406D-8F32-F4BEE5AAAB59}"/>
              </a:ext>
            </a:extLst>
          </p:cNvPr>
          <p:cNvSpPr/>
          <p:nvPr/>
        </p:nvSpPr>
        <p:spPr>
          <a:xfrm>
            <a:off x="4976006" y="189562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8" name="Rectangle 217">
            <a:extLst>
              <a:ext uri="{FF2B5EF4-FFF2-40B4-BE49-F238E27FC236}">
                <a16:creationId xmlns:a16="http://schemas.microsoft.com/office/drawing/2014/main" id="{3F1C65AB-4E76-4E46-9992-9BC7E9FEA9B4}"/>
              </a:ext>
            </a:extLst>
          </p:cNvPr>
          <p:cNvSpPr/>
          <p:nvPr/>
        </p:nvSpPr>
        <p:spPr>
          <a:xfrm>
            <a:off x="5876006" y="1895282"/>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20" name="Rectangle 219">
            <a:extLst>
              <a:ext uri="{FF2B5EF4-FFF2-40B4-BE49-F238E27FC236}">
                <a16:creationId xmlns:a16="http://schemas.microsoft.com/office/drawing/2014/main" id="{C0546613-C453-40F8-A49E-13EE07F1739D}"/>
              </a:ext>
            </a:extLst>
          </p:cNvPr>
          <p:cNvSpPr/>
          <p:nvPr/>
        </p:nvSpPr>
        <p:spPr>
          <a:xfrm>
            <a:off x="6775604" y="1895282"/>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22" name="Rectangle 221">
            <a:extLst>
              <a:ext uri="{FF2B5EF4-FFF2-40B4-BE49-F238E27FC236}">
                <a16:creationId xmlns:a16="http://schemas.microsoft.com/office/drawing/2014/main" id="{507EBE59-D47C-4D04-9BAF-C0DF1D230253}"/>
              </a:ext>
            </a:extLst>
          </p:cNvPr>
          <p:cNvSpPr/>
          <p:nvPr/>
        </p:nvSpPr>
        <p:spPr>
          <a:xfrm>
            <a:off x="1377463" y="249516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23" name="Rectangle 222">
            <a:extLst>
              <a:ext uri="{FF2B5EF4-FFF2-40B4-BE49-F238E27FC236}">
                <a16:creationId xmlns:a16="http://schemas.microsoft.com/office/drawing/2014/main" id="{54C876A1-D042-4487-A9CD-8617D6AEDC82}"/>
              </a:ext>
            </a:extLst>
          </p:cNvPr>
          <p:cNvSpPr/>
          <p:nvPr/>
        </p:nvSpPr>
        <p:spPr>
          <a:xfrm>
            <a:off x="2277463" y="2494822"/>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24" name="Rectangle 223">
            <a:extLst>
              <a:ext uri="{FF2B5EF4-FFF2-40B4-BE49-F238E27FC236}">
                <a16:creationId xmlns:a16="http://schemas.microsoft.com/office/drawing/2014/main" id="{C233A089-EE6E-4D1D-B6D1-C7C064C6F1AA}"/>
              </a:ext>
            </a:extLst>
          </p:cNvPr>
          <p:cNvSpPr/>
          <p:nvPr/>
        </p:nvSpPr>
        <p:spPr>
          <a:xfrm>
            <a:off x="4075904" y="2494822"/>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25" name="Rectangle 224">
            <a:extLst>
              <a:ext uri="{FF2B5EF4-FFF2-40B4-BE49-F238E27FC236}">
                <a16:creationId xmlns:a16="http://schemas.microsoft.com/office/drawing/2014/main" id="{186197DB-804F-4715-97B4-C0B601E8A685}"/>
              </a:ext>
            </a:extLst>
          </p:cNvPr>
          <p:cNvSpPr/>
          <p:nvPr/>
        </p:nvSpPr>
        <p:spPr>
          <a:xfrm>
            <a:off x="3177061" y="2494822"/>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26" name="Rectangle 225">
            <a:extLst>
              <a:ext uri="{FF2B5EF4-FFF2-40B4-BE49-F238E27FC236}">
                <a16:creationId xmlns:a16="http://schemas.microsoft.com/office/drawing/2014/main" id="{D2FFCEF5-547D-45FD-BFD2-352FE4D3C614}"/>
              </a:ext>
            </a:extLst>
          </p:cNvPr>
          <p:cNvSpPr/>
          <p:nvPr/>
        </p:nvSpPr>
        <p:spPr>
          <a:xfrm>
            <a:off x="4975955" y="2494822"/>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27" name="Rectangle 226">
            <a:extLst>
              <a:ext uri="{FF2B5EF4-FFF2-40B4-BE49-F238E27FC236}">
                <a16:creationId xmlns:a16="http://schemas.microsoft.com/office/drawing/2014/main" id="{35E0B63F-91BF-4ACB-9BB5-83C750CE403F}"/>
              </a:ext>
            </a:extLst>
          </p:cNvPr>
          <p:cNvSpPr/>
          <p:nvPr/>
        </p:nvSpPr>
        <p:spPr>
          <a:xfrm>
            <a:off x="5875955" y="2494481"/>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28" name="Rectangle 227">
            <a:extLst>
              <a:ext uri="{FF2B5EF4-FFF2-40B4-BE49-F238E27FC236}">
                <a16:creationId xmlns:a16="http://schemas.microsoft.com/office/drawing/2014/main" id="{83BB5534-E093-4440-BD23-C505382DBE72}"/>
              </a:ext>
            </a:extLst>
          </p:cNvPr>
          <p:cNvSpPr/>
          <p:nvPr/>
        </p:nvSpPr>
        <p:spPr>
          <a:xfrm>
            <a:off x="7674396" y="2494481"/>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29" name="Rectangle 228">
            <a:extLst>
              <a:ext uri="{FF2B5EF4-FFF2-40B4-BE49-F238E27FC236}">
                <a16:creationId xmlns:a16="http://schemas.microsoft.com/office/drawing/2014/main" id="{3A8CE8DA-0363-43E5-BE9B-65B942106D8D}"/>
              </a:ext>
            </a:extLst>
          </p:cNvPr>
          <p:cNvSpPr/>
          <p:nvPr/>
        </p:nvSpPr>
        <p:spPr>
          <a:xfrm>
            <a:off x="6775553" y="2494481"/>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31" name="Rectangle 230">
            <a:extLst>
              <a:ext uri="{FF2B5EF4-FFF2-40B4-BE49-F238E27FC236}">
                <a16:creationId xmlns:a16="http://schemas.microsoft.com/office/drawing/2014/main" id="{411398BD-C7B9-482D-8DE1-49E13B6BF7B8}"/>
              </a:ext>
            </a:extLst>
          </p:cNvPr>
          <p:cNvSpPr/>
          <p:nvPr/>
        </p:nvSpPr>
        <p:spPr>
          <a:xfrm>
            <a:off x="1376093" y="3106266"/>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32" name="Rectangle 231">
            <a:extLst>
              <a:ext uri="{FF2B5EF4-FFF2-40B4-BE49-F238E27FC236}">
                <a16:creationId xmlns:a16="http://schemas.microsoft.com/office/drawing/2014/main" id="{1E6029F1-4545-4113-8A1A-AD08A637D518}"/>
              </a:ext>
            </a:extLst>
          </p:cNvPr>
          <p:cNvSpPr/>
          <p:nvPr/>
        </p:nvSpPr>
        <p:spPr>
          <a:xfrm>
            <a:off x="2276093" y="310592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33" name="Rectangle 232">
            <a:extLst>
              <a:ext uri="{FF2B5EF4-FFF2-40B4-BE49-F238E27FC236}">
                <a16:creationId xmlns:a16="http://schemas.microsoft.com/office/drawing/2014/main" id="{61650155-0601-4F0B-83E6-001EECA09B9C}"/>
              </a:ext>
            </a:extLst>
          </p:cNvPr>
          <p:cNvSpPr/>
          <p:nvPr/>
        </p:nvSpPr>
        <p:spPr>
          <a:xfrm>
            <a:off x="4074534" y="310592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34" name="Rectangle 233">
            <a:extLst>
              <a:ext uri="{FF2B5EF4-FFF2-40B4-BE49-F238E27FC236}">
                <a16:creationId xmlns:a16="http://schemas.microsoft.com/office/drawing/2014/main" id="{EB65CD6D-2B0F-46EC-901B-6A3782F39FF7}"/>
              </a:ext>
            </a:extLst>
          </p:cNvPr>
          <p:cNvSpPr/>
          <p:nvPr/>
        </p:nvSpPr>
        <p:spPr>
          <a:xfrm>
            <a:off x="3175691" y="310592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35" name="Rectangle 234">
            <a:extLst>
              <a:ext uri="{FF2B5EF4-FFF2-40B4-BE49-F238E27FC236}">
                <a16:creationId xmlns:a16="http://schemas.microsoft.com/office/drawing/2014/main" id="{027BED76-33D1-439F-A553-33BC8C7B9A82}"/>
              </a:ext>
            </a:extLst>
          </p:cNvPr>
          <p:cNvSpPr/>
          <p:nvPr/>
        </p:nvSpPr>
        <p:spPr>
          <a:xfrm>
            <a:off x="4974585" y="3105925"/>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36" name="Rectangle 235">
            <a:extLst>
              <a:ext uri="{FF2B5EF4-FFF2-40B4-BE49-F238E27FC236}">
                <a16:creationId xmlns:a16="http://schemas.microsoft.com/office/drawing/2014/main" id="{8E3B450F-34CD-494C-8379-489BD69444F5}"/>
              </a:ext>
            </a:extLst>
          </p:cNvPr>
          <p:cNvSpPr/>
          <p:nvPr/>
        </p:nvSpPr>
        <p:spPr>
          <a:xfrm>
            <a:off x="5874585" y="3105584"/>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37" name="Rectangle 236">
            <a:extLst>
              <a:ext uri="{FF2B5EF4-FFF2-40B4-BE49-F238E27FC236}">
                <a16:creationId xmlns:a16="http://schemas.microsoft.com/office/drawing/2014/main" id="{C84896F8-1A0A-4DEC-92FE-F15F5AAE7588}"/>
              </a:ext>
            </a:extLst>
          </p:cNvPr>
          <p:cNvSpPr/>
          <p:nvPr/>
        </p:nvSpPr>
        <p:spPr>
          <a:xfrm>
            <a:off x="7673026" y="3105584"/>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38" name="Rectangle 237">
            <a:extLst>
              <a:ext uri="{FF2B5EF4-FFF2-40B4-BE49-F238E27FC236}">
                <a16:creationId xmlns:a16="http://schemas.microsoft.com/office/drawing/2014/main" id="{671D67BD-5353-4B71-972D-0035E3F23F83}"/>
              </a:ext>
            </a:extLst>
          </p:cNvPr>
          <p:cNvSpPr/>
          <p:nvPr/>
        </p:nvSpPr>
        <p:spPr>
          <a:xfrm>
            <a:off x="6774183" y="3105584"/>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40" name="Rectangle 239">
            <a:extLst>
              <a:ext uri="{FF2B5EF4-FFF2-40B4-BE49-F238E27FC236}">
                <a16:creationId xmlns:a16="http://schemas.microsoft.com/office/drawing/2014/main" id="{5F8BC94D-8AC5-4C48-A75F-DDCCAFDA3717}"/>
              </a:ext>
            </a:extLst>
          </p:cNvPr>
          <p:cNvSpPr/>
          <p:nvPr/>
        </p:nvSpPr>
        <p:spPr>
          <a:xfrm>
            <a:off x="3177061" y="3717424"/>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41" name="Rectangle 240">
            <a:extLst>
              <a:ext uri="{FF2B5EF4-FFF2-40B4-BE49-F238E27FC236}">
                <a16:creationId xmlns:a16="http://schemas.microsoft.com/office/drawing/2014/main" id="{C844AA36-51C9-40DE-8B61-3623B937F053}"/>
              </a:ext>
            </a:extLst>
          </p:cNvPr>
          <p:cNvSpPr/>
          <p:nvPr/>
        </p:nvSpPr>
        <p:spPr>
          <a:xfrm>
            <a:off x="4077061" y="371708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42" name="Rectangle 241">
            <a:extLst>
              <a:ext uri="{FF2B5EF4-FFF2-40B4-BE49-F238E27FC236}">
                <a16:creationId xmlns:a16="http://schemas.microsoft.com/office/drawing/2014/main" id="{6568C7CB-E989-4D81-8179-004A9DDF9DE7}"/>
              </a:ext>
            </a:extLst>
          </p:cNvPr>
          <p:cNvSpPr/>
          <p:nvPr/>
        </p:nvSpPr>
        <p:spPr>
          <a:xfrm>
            <a:off x="5875502" y="371708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43" name="Rectangle 242">
            <a:extLst>
              <a:ext uri="{FF2B5EF4-FFF2-40B4-BE49-F238E27FC236}">
                <a16:creationId xmlns:a16="http://schemas.microsoft.com/office/drawing/2014/main" id="{3BC69861-165D-45C1-ACFC-03A972734838}"/>
              </a:ext>
            </a:extLst>
          </p:cNvPr>
          <p:cNvSpPr/>
          <p:nvPr/>
        </p:nvSpPr>
        <p:spPr>
          <a:xfrm>
            <a:off x="4976659" y="371708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44" name="Rectangle 243">
            <a:extLst>
              <a:ext uri="{FF2B5EF4-FFF2-40B4-BE49-F238E27FC236}">
                <a16:creationId xmlns:a16="http://schemas.microsoft.com/office/drawing/2014/main" id="{8809C589-B379-4968-8E2B-9A59019C5122}"/>
              </a:ext>
            </a:extLst>
          </p:cNvPr>
          <p:cNvSpPr/>
          <p:nvPr/>
        </p:nvSpPr>
        <p:spPr>
          <a:xfrm>
            <a:off x="6775553" y="3717083"/>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45" name="Rectangle 244">
            <a:extLst>
              <a:ext uri="{FF2B5EF4-FFF2-40B4-BE49-F238E27FC236}">
                <a16:creationId xmlns:a16="http://schemas.microsoft.com/office/drawing/2014/main" id="{5DC7E1F6-90C1-4D26-BB02-4C207B0EBE36}"/>
              </a:ext>
            </a:extLst>
          </p:cNvPr>
          <p:cNvSpPr/>
          <p:nvPr/>
        </p:nvSpPr>
        <p:spPr>
          <a:xfrm>
            <a:off x="7675553" y="3716742"/>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47" name="Rectangle 246">
            <a:extLst>
              <a:ext uri="{FF2B5EF4-FFF2-40B4-BE49-F238E27FC236}">
                <a16:creationId xmlns:a16="http://schemas.microsoft.com/office/drawing/2014/main" id="{7A6A94AB-7DC6-468F-AA84-1B64CC5520CC}"/>
              </a:ext>
            </a:extLst>
          </p:cNvPr>
          <p:cNvSpPr/>
          <p:nvPr/>
        </p:nvSpPr>
        <p:spPr>
          <a:xfrm>
            <a:off x="8575151" y="3716742"/>
            <a:ext cx="900000" cy="608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95856434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circle(in)">
                                      <p:cBhvr>
                                        <p:cTn id="7" dur="1000"/>
                                        <p:tgtEl>
                                          <p:spTgt spid="96"/>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121"/>
                                        </p:tgtEl>
                                        <p:attrNameLst>
                                          <p:attrName>style.color</p:attrName>
                                        </p:attrNameLst>
                                      </p:cBhvr>
                                      <p:to>
                                        <a:schemeClr val="accent2"/>
                                      </p:to>
                                    </p:animClr>
                                    <p:animClr clrSpc="rgb" dir="cw">
                                      <p:cBhvr>
                                        <p:cTn id="10" dur="500" fill="hold"/>
                                        <p:tgtEl>
                                          <p:spTgt spid="121"/>
                                        </p:tgtEl>
                                        <p:attrNameLst>
                                          <p:attrName>fillcolor</p:attrName>
                                        </p:attrNameLst>
                                      </p:cBhvr>
                                      <p:to>
                                        <a:schemeClr val="accent2"/>
                                      </p:to>
                                    </p:animClr>
                                    <p:set>
                                      <p:cBhvr>
                                        <p:cTn id="11" dur="500" fill="hold"/>
                                        <p:tgtEl>
                                          <p:spTgt spid="121"/>
                                        </p:tgtEl>
                                        <p:attrNameLst>
                                          <p:attrName>fill.type</p:attrName>
                                        </p:attrNameLst>
                                      </p:cBhvr>
                                      <p:to>
                                        <p:strVal val="solid"/>
                                      </p:to>
                                    </p:set>
                                    <p:set>
                                      <p:cBhvr>
                                        <p:cTn id="12" dur="500" fill="hold"/>
                                        <p:tgtEl>
                                          <p:spTgt spid="121"/>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122"/>
                                        </p:tgtEl>
                                        <p:attrNameLst>
                                          <p:attrName>style.color</p:attrName>
                                        </p:attrNameLst>
                                      </p:cBhvr>
                                      <p:to>
                                        <a:schemeClr val="accent2"/>
                                      </p:to>
                                    </p:animClr>
                                    <p:animClr clrSpc="rgb" dir="cw">
                                      <p:cBhvr>
                                        <p:cTn id="15" dur="500" fill="hold"/>
                                        <p:tgtEl>
                                          <p:spTgt spid="122"/>
                                        </p:tgtEl>
                                        <p:attrNameLst>
                                          <p:attrName>fillcolor</p:attrName>
                                        </p:attrNameLst>
                                      </p:cBhvr>
                                      <p:to>
                                        <a:schemeClr val="accent2"/>
                                      </p:to>
                                    </p:animClr>
                                    <p:set>
                                      <p:cBhvr>
                                        <p:cTn id="16" dur="500" fill="hold"/>
                                        <p:tgtEl>
                                          <p:spTgt spid="122"/>
                                        </p:tgtEl>
                                        <p:attrNameLst>
                                          <p:attrName>fill.type</p:attrName>
                                        </p:attrNameLst>
                                      </p:cBhvr>
                                      <p:to>
                                        <p:strVal val="solid"/>
                                      </p:to>
                                    </p:set>
                                    <p:set>
                                      <p:cBhvr>
                                        <p:cTn id="17" dur="500" fill="hold"/>
                                        <p:tgtEl>
                                          <p:spTgt spid="122"/>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140"/>
                                        </p:tgtEl>
                                        <p:attrNameLst>
                                          <p:attrName>style.color</p:attrName>
                                        </p:attrNameLst>
                                      </p:cBhvr>
                                      <p:to>
                                        <a:schemeClr val="accent2"/>
                                      </p:to>
                                    </p:animClr>
                                    <p:animClr clrSpc="rgb" dir="cw">
                                      <p:cBhvr>
                                        <p:cTn id="20" dur="500" fill="hold"/>
                                        <p:tgtEl>
                                          <p:spTgt spid="140"/>
                                        </p:tgtEl>
                                        <p:attrNameLst>
                                          <p:attrName>fillcolor</p:attrName>
                                        </p:attrNameLst>
                                      </p:cBhvr>
                                      <p:to>
                                        <a:schemeClr val="accent2"/>
                                      </p:to>
                                    </p:animClr>
                                    <p:set>
                                      <p:cBhvr>
                                        <p:cTn id="21" dur="500" fill="hold"/>
                                        <p:tgtEl>
                                          <p:spTgt spid="140"/>
                                        </p:tgtEl>
                                        <p:attrNameLst>
                                          <p:attrName>fill.type</p:attrName>
                                        </p:attrNameLst>
                                      </p:cBhvr>
                                      <p:to>
                                        <p:strVal val="solid"/>
                                      </p:to>
                                    </p:set>
                                    <p:set>
                                      <p:cBhvr>
                                        <p:cTn id="22" dur="500" fill="hold"/>
                                        <p:tgtEl>
                                          <p:spTgt spid="140"/>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141"/>
                                        </p:tgtEl>
                                        <p:attrNameLst>
                                          <p:attrName>style.color</p:attrName>
                                        </p:attrNameLst>
                                      </p:cBhvr>
                                      <p:to>
                                        <a:schemeClr val="accent2"/>
                                      </p:to>
                                    </p:animClr>
                                    <p:animClr clrSpc="rgb" dir="cw">
                                      <p:cBhvr>
                                        <p:cTn id="25" dur="500" fill="hold"/>
                                        <p:tgtEl>
                                          <p:spTgt spid="141"/>
                                        </p:tgtEl>
                                        <p:attrNameLst>
                                          <p:attrName>fillcolor</p:attrName>
                                        </p:attrNameLst>
                                      </p:cBhvr>
                                      <p:to>
                                        <a:schemeClr val="accent2"/>
                                      </p:to>
                                    </p:animClr>
                                    <p:set>
                                      <p:cBhvr>
                                        <p:cTn id="26" dur="500" fill="hold"/>
                                        <p:tgtEl>
                                          <p:spTgt spid="141"/>
                                        </p:tgtEl>
                                        <p:attrNameLst>
                                          <p:attrName>fill.type</p:attrName>
                                        </p:attrNameLst>
                                      </p:cBhvr>
                                      <p:to>
                                        <p:strVal val="solid"/>
                                      </p:to>
                                    </p:set>
                                    <p:set>
                                      <p:cBhvr>
                                        <p:cTn id="27" dur="500" fill="hold"/>
                                        <p:tgtEl>
                                          <p:spTgt spid="141"/>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142"/>
                                        </p:tgtEl>
                                        <p:attrNameLst>
                                          <p:attrName>style.color</p:attrName>
                                        </p:attrNameLst>
                                      </p:cBhvr>
                                      <p:to>
                                        <a:schemeClr val="accent2"/>
                                      </p:to>
                                    </p:animClr>
                                    <p:animClr clrSpc="rgb" dir="cw">
                                      <p:cBhvr>
                                        <p:cTn id="30" dur="500" fill="hold"/>
                                        <p:tgtEl>
                                          <p:spTgt spid="142"/>
                                        </p:tgtEl>
                                        <p:attrNameLst>
                                          <p:attrName>fillcolor</p:attrName>
                                        </p:attrNameLst>
                                      </p:cBhvr>
                                      <p:to>
                                        <a:schemeClr val="accent2"/>
                                      </p:to>
                                    </p:animClr>
                                    <p:set>
                                      <p:cBhvr>
                                        <p:cTn id="31" dur="500" fill="hold"/>
                                        <p:tgtEl>
                                          <p:spTgt spid="142"/>
                                        </p:tgtEl>
                                        <p:attrNameLst>
                                          <p:attrName>fill.type</p:attrName>
                                        </p:attrNameLst>
                                      </p:cBhvr>
                                      <p:to>
                                        <p:strVal val="solid"/>
                                      </p:to>
                                    </p:set>
                                    <p:set>
                                      <p:cBhvr>
                                        <p:cTn id="32" dur="500" fill="hold"/>
                                        <p:tgtEl>
                                          <p:spTgt spid="142"/>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143"/>
                                        </p:tgtEl>
                                        <p:attrNameLst>
                                          <p:attrName>style.color</p:attrName>
                                        </p:attrNameLst>
                                      </p:cBhvr>
                                      <p:to>
                                        <a:schemeClr val="accent2"/>
                                      </p:to>
                                    </p:animClr>
                                    <p:animClr clrSpc="rgb" dir="cw">
                                      <p:cBhvr>
                                        <p:cTn id="35" dur="500" fill="hold"/>
                                        <p:tgtEl>
                                          <p:spTgt spid="143"/>
                                        </p:tgtEl>
                                        <p:attrNameLst>
                                          <p:attrName>fillcolor</p:attrName>
                                        </p:attrNameLst>
                                      </p:cBhvr>
                                      <p:to>
                                        <a:schemeClr val="accent2"/>
                                      </p:to>
                                    </p:animClr>
                                    <p:set>
                                      <p:cBhvr>
                                        <p:cTn id="36" dur="500" fill="hold"/>
                                        <p:tgtEl>
                                          <p:spTgt spid="143"/>
                                        </p:tgtEl>
                                        <p:attrNameLst>
                                          <p:attrName>fill.type</p:attrName>
                                        </p:attrNameLst>
                                      </p:cBhvr>
                                      <p:to>
                                        <p:strVal val="solid"/>
                                      </p:to>
                                    </p:set>
                                    <p:set>
                                      <p:cBhvr>
                                        <p:cTn id="37" dur="500" fill="hold"/>
                                        <p:tgtEl>
                                          <p:spTgt spid="143"/>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151"/>
                                        </p:tgtEl>
                                        <p:attrNameLst>
                                          <p:attrName>style.color</p:attrName>
                                        </p:attrNameLst>
                                      </p:cBhvr>
                                      <p:to>
                                        <a:schemeClr val="accent2"/>
                                      </p:to>
                                    </p:animClr>
                                    <p:animClr clrSpc="rgb" dir="cw">
                                      <p:cBhvr>
                                        <p:cTn id="40" dur="500" fill="hold"/>
                                        <p:tgtEl>
                                          <p:spTgt spid="151"/>
                                        </p:tgtEl>
                                        <p:attrNameLst>
                                          <p:attrName>fillcolor</p:attrName>
                                        </p:attrNameLst>
                                      </p:cBhvr>
                                      <p:to>
                                        <a:schemeClr val="accent2"/>
                                      </p:to>
                                    </p:animClr>
                                    <p:set>
                                      <p:cBhvr>
                                        <p:cTn id="41" dur="500" fill="hold"/>
                                        <p:tgtEl>
                                          <p:spTgt spid="151"/>
                                        </p:tgtEl>
                                        <p:attrNameLst>
                                          <p:attrName>fill.type</p:attrName>
                                        </p:attrNameLst>
                                      </p:cBhvr>
                                      <p:to>
                                        <p:strVal val="solid"/>
                                      </p:to>
                                    </p:set>
                                    <p:set>
                                      <p:cBhvr>
                                        <p:cTn id="42" dur="500" fill="hold"/>
                                        <p:tgtEl>
                                          <p:spTgt spid="151"/>
                                        </p:tgtEl>
                                        <p:attrNameLst>
                                          <p:attrName>fill.on</p:attrName>
                                        </p:attrNameLst>
                                      </p:cBhvr>
                                      <p:to>
                                        <p:strVal val="true"/>
                                      </p:to>
                                    </p:set>
                                  </p:childTnLst>
                                </p:cTn>
                              </p:par>
                              <p:par>
                                <p:cTn id="43" presetID="19" presetClass="emph" presetSubtype="0" fill="hold" grpId="0" nodeType="withEffect">
                                  <p:stCondLst>
                                    <p:cond delay="0"/>
                                  </p:stCondLst>
                                  <p:childTnLst>
                                    <p:animClr clrSpc="rgb" dir="cw">
                                      <p:cBhvr override="childStyle">
                                        <p:cTn id="44" dur="500" fill="hold"/>
                                        <p:tgtEl>
                                          <p:spTgt spid="152"/>
                                        </p:tgtEl>
                                        <p:attrNameLst>
                                          <p:attrName>style.color</p:attrName>
                                        </p:attrNameLst>
                                      </p:cBhvr>
                                      <p:to>
                                        <a:schemeClr val="accent2"/>
                                      </p:to>
                                    </p:animClr>
                                    <p:animClr clrSpc="rgb" dir="cw">
                                      <p:cBhvr>
                                        <p:cTn id="45" dur="500" fill="hold"/>
                                        <p:tgtEl>
                                          <p:spTgt spid="152"/>
                                        </p:tgtEl>
                                        <p:attrNameLst>
                                          <p:attrName>fillcolor</p:attrName>
                                        </p:attrNameLst>
                                      </p:cBhvr>
                                      <p:to>
                                        <a:schemeClr val="accent2"/>
                                      </p:to>
                                    </p:animClr>
                                    <p:set>
                                      <p:cBhvr>
                                        <p:cTn id="46" dur="500" fill="hold"/>
                                        <p:tgtEl>
                                          <p:spTgt spid="152"/>
                                        </p:tgtEl>
                                        <p:attrNameLst>
                                          <p:attrName>fill.type</p:attrName>
                                        </p:attrNameLst>
                                      </p:cBhvr>
                                      <p:to>
                                        <p:strVal val="solid"/>
                                      </p:to>
                                    </p:set>
                                    <p:set>
                                      <p:cBhvr>
                                        <p:cTn id="47" dur="500" fill="hold"/>
                                        <p:tgtEl>
                                          <p:spTgt spid="152"/>
                                        </p:tgtEl>
                                        <p:attrNameLst>
                                          <p:attrName>fill.on</p:attrName>
                                        </p:attrNameLst>
                                      </p:cBhvr>
                                      <p:to>
                                        <p:strVal val="true"/>
                                      </p:to>
                                    </p:set>
                                  </p:childTnLst>
                                </p:cTn>
                              </p:par>
                            </p:childTnLst>
                          </p:cTn>
                        </p:par>
                      </p:childTnLst>
                    </p:cTn>
                  </p:par>
                  <p:par>
                    <p:cTn id="48" fill="hold">
                      <p:stCondLst>
                        <p:cond delay="indefinite"/>
                      </p:stCondLst>
                      <p:childTnLst>
                        <p:par>
                          <p:cTn id="49" fill="hold">
                            <p:stCondLst>
                              <p:cond delay="0"/>
                            </p:stCondLst>
                            <p:childTnLst>
                              <p:par>
                                <p:cTn id="50" presetID="6" presetClass="exit" presetSubtype="32" fill="hold" grpId="1" nodeType="clickEffect">
                                  <p:stCondLst>
                                    <p:cond delay="0"/>
                                  </p:stCondLst>
                                  <p:childTnLst>
                                    <p:animEffect transition="out" filter="circle(out)">
                                      <p:cBhvr>
                                        <p:cTn id="51" dur="1000"/>
                                        <p:tgtEl>
                                          <p:spTgt spid="96"/>
                                        </p:tgtEl>
                                      </p:cBhvr>
                                    </p:animEffect>
                                    <p:set>
                                      <p:cBhvr>
                                        <p:cTn id="52" dur="1" fill="hold">
                                          <p:stCondLst>
                                            <p:cond delay="999"/>
                                          </p:stCondLst>
                                        </p:cTn>
                                        <p:tgtEl>
                                          <p:spTgt spid="96"/>
                                        </p:tgtEl>
                                        <p:attrNameLst>
                                          <p:attrName>style.visibility</p:attrName>
                                        </p:attrNameLst>
                                      </p:cBhvr>
                                      <p:to>
                                        <p:strVal val="hidden"/>
                                      </p:to>
                                    </p:set>
                                  </p:childTnLst>
                                </p:cTn>
                              </p:par>
                              <p:par>
                                <p:cTn id="53" presetID="6" presetClass="exit" presetSubtype="32" fill="hold" grpId="1" nodeType="withEffect">
                                  <p:stCondLst>
                                    <p:cond delay="0"/>
                                  </p:stCondLst>
                                  <p:childTnLst>
                                    <p:animEffect transition="out" filter="circle(out)">
                                      <p:cBhvr>
                                        <p:cTn id="54" dur="1500"/>
                                        <p:tgtEl>
                                          <p:spTgt spid="121"/>
                                        </p:tgtEl>
                                      </p:cBhvr>
                                    </p:animEffect>
                                    <p:set>
                                      <p:cBhvr>
                                        <p:cTn id="55" dur="1" fill="hold">
                                          <p:stCondLst>
                                            <p:cond delay="1499"/>
                                          </p:stCondLst>
                                        </p:cTn>
                                        <p:tgtEl>
                                          <p:spTgt spid="121"/>
                                        </p:tgtEl>
                                        <p:attrNameLst>
                                          <p:attrName>style.visibility</p:attrName>
                                        </p:attrNameLst>
                                      </p:cBhvr>
                                      <p:to>
                                        <p:strVal val="hidden"/>
                                      </p:to>
                                    </p:set>
                                  </p:childTnLst>
                                </p:cTn>
                              </p:par>
                              <p:par>
                                <p:cTn id="56" presetID="6" presetClass="exit" presetSubtype="32" fill="hold" grpId="1" nodeType="withEffect">
                                  <p:stCondLst>
                                    <p:cond delay="0"/>
                                  </p:stCondLst>
                                  <p:childTnLst>
                                    <p:animEffect transition="out" filter="circle(out)">
                                      <p:cBhvr>
                                        <p:cTn id="57" dur="1500"/>
                                        <p:tgtEl>
                                          <p:spTgt spid="122"/>
                                        </p:tgtEl>
                                      </p:cBhvr>
                                    </p:animEffect>
                                    <p:set>
                                      <p:cBhvr>
                                        <p:cTn id="58" dur="1" fill="hold">
                                          <p:stCondLst>
                                            <p:cond delay="1499"/>
                                          </p:stCondLst>
                                        </p:cTn>
                                        <p:tgtEl>
                                          <p:spTgt spid="122"/>
                                        </p:tgtEl>
                                        <p:attrNameLst>
                                          <p:attrName>style.visibility</p:attrName>
                                        </p:attrNameLst>
                                      </p:cBhvr>
                                      <p:to>
                                        <p:strVal val="hidden"/>
                                      </p:to>
                                    </p:set>
                                  </p:childTnLst>
                                </p:cTn>
                              </p:par>
                              <p:par>
                                <p:cTn id="59" presetID="6" presetClass="exit" presetSubtype="32" fill="hold" grpId="1" nodeType="withEffect">
                                  <p:stCondLst>
                                    <p:cond delay="0"/>
                                  </p:stCondLst>
                                  <p:childTnLst>
                                    <p:animEffect transition="out" filter="circle(out)">
                                      <p:cBhvr>
                                        <p:cTn id="60" dur="1500"/>
                                        <p:tgtEl>
                                          <p:spTgt spid="140"/>
                                        </p:tgtEl>
                                      </p:cBhvr>
                                    </p:animEffect>
                                    <p:set>
                                      <p:cBhvr>
                                        <p:cTn id="61" dur="1" fill="hold">
                                          <p:stCondLst>
                                            <p:cond delay="1499"/>
                                          </p:stCondLst>
                                        </p:cTn>
                                        <p:tgtEl>
                                          <p:spTgt spid="140"/>
                                        </p:tgtEl>
                                        <p:attrNameLst>
                                          <p:attrName>style.visibility</p:attrName>
                                        </p:attrNameLst>
                                      </p:cBhvr>
                                      <p:to>
                                        <p:strVal val="hidden"/>
                                      </p:to>
                                    </p:set>
                                  </p:childTnLst>
                                </p:cTn>
                              </p:par>
                              <p:par>
                                <p:cTn id="62" presetID="6" presetClass="exit" presetSubtype="32" fill="hold" grpId="1" nodeType="withEffect">
                                  <p:stCondLst>
                                    <p:cond delay="0"/>
                                  </p:stCondLst>
                                  <p:childTnLst>
                                    <p:animEffect transition="out" filter="circle(out)">
                                      <p:cBhvr>
                                        <p:cTn id="63" dur="1500"/>
                                        <p:tgtEl>
                                          <p:spTgt spid="141"/>
                                        </p:tgtEl>
                                      </p:cBhvr>
                                    </p:animEffect>
                                    <p:set>
                                      <p:cBhvr>
                                        <p:cTn id="64" dur="1" fill="hold">
                                          <p:stCondLst>
                                            <p:cond delay="1499"/>
                                          </p:stCondLst>
                                        </p:cTn>
                                        <p:tgtEl>
                                          <p:spTgt spid="141"/>
                                        </p:tgtEl>
                                        <p:attrNameLst>
                                          <p:attrName>style.visibility</p:attrName>
                                        </p:attrNameLst>
                                      </p:cBhvr>
                                      <p:to>
                                        <p:strVal val="hidden"/>
                                      </p:to>
                                    </p:set>
                                  </p:childTnLst>
                                </p:cTn>
                              </p:par>
                              <p:par>
                                <p:cTn id="65" presetID="6" presetClass="exit" presetSubtype="32" fill="hold" grpId="1" nodeType="withEffect">
                                  <p:stCondLst>
                                    <p:cond delay="0"/>
                                  </p:stCondLst>
                                  <p:childTnLst>
                                    <p:animEffect transition="out" filter="circle(out)">
                                      <p:cBhvr>
                                        <p:cTn id="66" dur="1500"/>
                                        <p:tgtEl>
                                          <p:spTgt spid="142"/>
                                        </p:tgtEl>
                                      </p:cBhvr>
                                    </p:animEffect>
                                    <p:set>
                                      <p:cBhvr>
                                        <p:cTn id="67" dur="1" fill="hold">
                                          <p:stCondLst>
                                            <p:cond delay="1499"/>
                                          </p:stCondLst>
                                        </p:cTn>
                                        <p:tgtEl>
                                          <p:spTgt spid="142"/>
                                        </p:tgtEl>
                                        <p:attrNameLst>
                                          <p:attrName>style.visibility</p:attrName>
                                        </p:attrNameLst>
                                      </p:cBhvr>
                                      <p:to>
                                        <p:strVal val="hidden"/>
                                      </p:to>
                                    </p:set>
                                  </p:childTnLst>
                                </p:cTn>
                              </p:par>
                              <p:par>
                                <p:cTn id="68" presetID="6" presetClass="exit" presetSubtype="32" fill="hold" grpId="1" nodeType="withEffect">
                                  <p:stCondLst>
                                    <p:cond delay="0"/>
                                  </p:stCondLst>
                                  <p:childTnLst>
                                    <p:animEffect transition="out" filter="circle(out)">
                                      <p:cBhvr>
                                        <p:cTn id="69" dur="1500"/>
                                        <p:tgtEl>
                                          <p:spTgt spid="143"/>
                                        </p:tgtEl>
                                      </p:cBhvr>
                                    </p:animEffect>
                                    <p:set>
                                      <p:cBhvr>
                                        <p:cTn id="70" dur="1" fill="hold">
                                          <p:stCondLst>
                                            <p:cond delay="1499"/>
                                          </p:stCondLst>
                                        </p:cTn>
                                        <p:tgtEl>
                                          <p:spTgt spid="143"/>
                                        </p:tgtEl>
                                        <p:attrNameLst>
                                          <p:attrName>style.visibility</p:attrName>
                                        </p:attrNameLst>
                                      </p:cBhvr>
                                      <p:to>
                                        <p:strVal val="hidden"/>
                                      </p:to>
                                    </p:set>
                                  </p:childTnLst>
                                </p:cTn>
                              </p:par>
                              <p:par>
                                <p:cTn id="71" presetID="6" presetClass="exit" presetSubtype="32" fill="hold" grpId="1" nodeType="withEffect">
                                  <p:stCondLst>
                                    <p:cond delay="0"/>
                                  </p:stCondLst>
                                  <p:childTnLst>
                                    <p:animEffect transition="out" filter="circle(out)">
                                      <p:cBhvr>
                                        <p:cTn id="72" dur="1500"/>
                                        <p:tgtEl>
                                          <p:spTgt spid="151"/>
                                        </p:tgtEl>
                                      </p:cBhvr>
                                    </p:animEffect>
                                    <p:set>
                                      <p:cBhvr>
                                        <p:cTn id="73" dur="1" fill="hold">
                                          <p:stCondLst>
                                            <p:cond delay="1499"/>
                                          </p:stCondLst>
                                        </p:cTn>
                                        <p:tgtEl>
                                          <p:spTgt spid="151"/>
                                        </p:tgtEl>
                                        <p:attrNameLst>
                                          <p:attrName>style.visibility</p:attrName>
                                        </p:attrNameLst>
                                      </p:cBhvr>
                                      <p:to>
                                        <p:strVal val="hidden"/>
                                      </p:to>
                                    </p:set>
                                  </p:childTnLst>
                                </p:cTn>
                              </p:par>
                              <p:par>
                                <p:cTn id="74" presetID="6" presetClass="exit" presetSubtype="32" fill="hold" grpId="1" nodeType="withEffect">
                                  <p:stCondLst>
                                    <p:cond delay="0"/>
                                  </p:stCondLst>
                                  <p:childTnLst>
                                    <p:animEffect transition="out" filter="circle(out)">
                                      <p:cBhvr>
                                        <p:cTn id="75" dur="1500"/>
                                        <p:tgtEl>
                                          <p:spTgt spid="152"/>
                                        </p:tgtEl>
                                      </p:cBhvr>
                                    </p:animEffect>
                                    <p:set>
                                      <p:cBhvr>
                                        <p:cTn id="76" dur="1" fill="hold">
                                          <p:stCondLst>
                                            <p:cond delay="1499"/>
                                          </p:stCondLst>
                                        </p:cTn>
                                        <p:tgtEl>
                                          <p:spTgt spid="15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77" restart="whenNotActive" fill="hold" evtFilter="cancelBubble" nodeType="interactiveSeq">
                <p:stCondLst>
                  <p:cond evt="onClick" delay="0">
                    <p:tgtEl>
                      <p:spTgt spid="20"/>
                    </p:tgtEl>
                  </p:cond>
                </p:stCondLst>
                <p:endSync evt="end" delay="0">
                  <p:rtn val="all"/>
                </p:endSync>
                <p:childTnLst>
                  <p:par>
                    <p:cTn id="78" fill="hold">
                      <p:stCondLst>
                        <p:cond delay="0"/>
                      </p:stCondLst>
                      <p:childTnLst>
                        <p:par>
                          <p:cTn id="79" fill="hold">
                            <p:stCondLst>
                              <p:cond delay="0"/>
                            </p:stCondLst>
                            <p:childTnLst>
                              <p:par>
                                <p:cTn id="80" presetID="6" presetClass="entr" presetSubtype="16" fill="hold" grpId="0" nodeType="clickEffect">
                                  <p:stCondLst>
                                    <p:cond delay="0"/>
                                  </p:stCondLst>
                                  <p:childTnLst>
                                    <p:set>
                                      <p:cBhvr>
                                        <p:cTn id="81" dur="1" fill="hold">
                                          <p:stCondLst>
                                            <p:cond delay="0"/>
                                          </p:stCondLst>
                                        </p:cTn>
                                        <p:tgtEl>
                                          <p:spTgt spid="97"/>
                                        </p:tgtEl>
                                        <p:attrNameLst>
                                          <p:attrName>style.visibility</p:attrName>
                                        </p:attrNameLst>
                                      </p:cBhvr>
                                      <p:to>
                                        <p:strVal val="visible"/>
                                      </p:to>
                                    </p:set>
                                    <p:animEffect transition="in" filter="circle(in)">
                                      <p:cBhvr>
                                        <p:cTn id="82" dur="1000"/>
                                        <p:tgtEl>
                                          <p:spTgt spid="97"/>
                                        </p:tgtEl>
                                      </p:cBhvr>
                                    </p:animEffect>
                                  </p:childTnLst>
                                </p:cTn>
                              </p:par>
                              <p:par>
                                <p:cTn id="83" presetID="19" presetClass="emph" presetSubtype="0" fill="hold" grpId="0" nodeType="withEffect">
                                  <p:stCondLst>
                                    <p:cond delay="0"/>
                                  </p:stCondLst>
                                  <p:childTnLst>
                                    <p:animClr clrSpc="rgb" dir="cw">
                                      <p:cBhvr override="childStyle">
                                        <p:cTn id="84" dur="500" fill="hold"/>
                                        <p:tgtEl>
                                          <p:spTgt spid="161"/>
                                        </p:tgtEl>
                                        <p:attrNameLst>
                                          <p:attrName>style.color</p:attrName>
                                        </p:attrNameLst>
                                      </p:cBhvr>
                                      <p:to>
                                        <a:schemeClr val="accent2"/>
                                      </p:to>
                                    </p:animClr>
                                    <p:animClr clrSpc="rgb" dir="cw">
                                      <p:cBhvr>
                                        <p:cTn id="85" dur="500" fill="hold"/>
                                        <p:tgtEl>
                                          <p:spTgt spid="161"/>
                                        </p:tgtEl>
                                        <p:attrNameLst>
                                          <p:attrName>fillcolor</p:attrName>
                                        </p:attrNameLst>
                                      </p:cBhvr>
                                      <p:to>
                                        <a:schemeClr val="accent2"/>
                                      </p:to>
                                    </p:animClr>
                                    <p:set>
                                      <p:cBhvr>
                                        <p:cTn id="86" dur="500" fill="hold"/>
                                        <p:tgtEl>
                                          <p:spTgt spid="161"/>
                                        </p:tgtEl>
                                        <p:attrNameLst>
                                          <p:attrName>fill.type</p:attrName>
                                        </p:attrNameLst>
                                      </p:cBhvr>
                                      <p:to>
                                        <p:strVal val="solid"/>
                                      </p:to>
                                    </p:set>
                                    <p:set>
                                      <p:cBhvr>
                                        <p:cTn id="87" dur="500" fill="hold"/>
                                        <p:tgtEl>
                                          <p:spTgt spid="161"/>
                                        </p:tgtEl>
                                        <p:attrNameLst>
                                          <p:attrName>fill.on</p:attrName>
                                        </p:attrNameLst>
                                      </p:cBhvr>
                                      <p:to>
                                        <p:strVal val="true"/>
                                      </p:to>
                                    </p:set>
                                  </p:childTnLst>
                                </p:cTn>
                              </p:par>
                              <p:par>
                                <p:cTn id="88" presetID="19" presetClass="emph" presetSubtype="0" fill="hold" grpId="0" nodeType="withEffect">
                                  <p:stCondLst>
                                    <p:cond delay="0"/>
                                  </p:stCondLst>
                                  <p:childTnLst>
                                    <p:animClr clrSpc="rgb" dir="cw">
                                      <p:cBhvr override="childStyle">
                                        <p:cTn id="89" dur="500" fill="hold"/>
                                        <p:tgtEl>
                                          <p:spTgt spid="162"/>
                                        </p:tgtEl>
                                        <p:attrNameLst>
                                          <p:attrName>style.color</p:attrName>
                                        </p:attrNameLst>
                                      </p:cBhvr>
                                      <p:to>
                                        <a:schemeClr val="accent2"/>
                                      </p:to>
                                    </p:animClr>
                                    <p:animClr clrSpc="rgb" dir="cw">
                                      <p:cBhvr>
                                        <p:cTn id="90" dur="500" fill="hold"/>
                                        <p:tgtEl>
                                          <p:spTgt spid="162"/>
                                        </p:tgtEl>
                                        <p:attrNameLst>
                                          <p:attrName>fillcolor</p:attrName>
                                        </p:attrNameLst>
                                      </p:cBhvr>
                                      <p:to>
                                        <a:schemeClr val="accent2"/>
                                      </p:to>
                                    </p:animClr>
                                    <p:set>
                                      <p:cBhvr>
                                        <p:cTn id="91" dur="500" fill="hold"/>
                                        <p:tgtEl>
                                          <p:spTgt spid="162"/>
                                        </p:tgtEl>
                                        <p:attrNameLst>
                                          <p:attrName>fill.type</p:attrName>
                                        </p:attrNameLst>
                                      </p:cBhvr>
                                      <p:to>
                                        <p:strVal val="solid"/>
                                      </p:to>
                                    </p:set>
                                    <p:set>
                                      <p:cBhvr>
                                        <p:cTn id="92" dur="500" fill="hold"/>
                                        <p:tgtEl>
                                          <p:spTgt spid="162"/>
                                        </p:tgtEl>
                                        <p:attrNameLst>
                                          <p:attrName>fill.on</p:attrName>
                                        </p:attrNameLst>
                                      </p:cBhvr>
                                      <p:to>
                                        <p:strVal val="true"/>
                                      </p:to>
                                    </p:set>
                                  </p:childTnLst>
                                </p:cTn>
                              </p:par>
                              <p:par>
                                <p:cTn id="93" presetID="19" presetClass="emph" presetSubtype="0" fill="hold" grpId="0" nodeType="withEffect">
                                  <p:stCondLst>
                                    <p:cond delay="0"/>
                                  </p:stCondLst>
                                  <p:childTnLst>
                                    <p:animClr clrSpc="rgb" dir="cw">
                                      <p:cBhvr override="childStyle">
                                        <p:cTn id="94" dur="500" fill="hold"/>
                                        <p:tgtEl>
                                          <p:spTgt spid="172"/>
                                        </p:tgtEl>
                                        <p:attrNameLst>
                                          <p:attrName>style.color</p:attrName>
                                        </p:attrNameLst>
                                      </p:cBhvr>
                                      <p:to>
                                        <a:schemeClr val="accent2"/>
                                      </p:to>
                                    </p:animClr>
                                    <p:animClr clrSpc="rgb" dir="cw">
                                      <p:cBhvr>
                                        <p:cTn id="95" dur="500" fill="hold"/>
                                        <p:tgtEl>
                                          <p:spTgt spid="172"/>
                                        </p:tgtEl>
                                        <p:attrNameLst>
                                          <p:attrName>fillcolor</p:attrName>
                                        </p:attrNameLst>
                                      </p:cBhvr>
                                      <p:to>
                                        <a:schemeClr val="accent2"/>
                                      </p:to>
                                    </p:animClr>
                                    <p:set>
                                      <p:cBhvr>
                                        <p:cTn id="96" dur="500" fill="hold"/>
                                        <p:tgtEl>
                                          <p:spTgt spid="172"/>
                                        </p:tgtEl>
                                        <p:attrNameLst>
                                          <p:attrName>fill.type</p:attrName>
                                        </p:attrNameLst>
                                      </p:cBhvr>
                                      <p:to>
                                        <p:strVal val="solid"/>
                                      </p:to>
                                    </p:set>
                                    <p:set>
                                      <p:cBhvr>
                                        <p:cTn id="97" dur="500" fill="hold"/>
                                        <p:tgtEl>
                                          <p:spTgt spid="172"/>
                                        </p:tgtEl>
                                        <p:attrNameLst>
                                          <p:attrName>fill.on</p:attrName>
                                        </p:attrNameLst>
                                      </p:cBhvr>
                                      <p:to>
                                        <p:strVal val="true"/>
                                      </p:to>
                                    </p:set>
                                  </p:childTnLst>
                                </p:cTn>
                              </p:par>
                              <p:par>
                                <p:cTn id="98" presetID="19" presetClass="emph" presetSubtype="0" fill="hold" grpId="0" nodeType="withEffect">
                                  <p:stCondLst>
                                    <p:cond delay="0"/>
                                  </p:stCondLst>
                                  <p:childTnLst>
                                    <p:animClr clrSpc="rgb" dir="cw">
                                      <p:cBhvr override="childStyle">
                                        <p:cTn id="99" dur="500" fill="hold"/>
                                        <p:tgtEl>
                                          <p:spTgt spid="173"/>
                                        </p:tgtEl>
                                        <p:attrNameLst>
                                          <p:attrName>style.color</p:attrName>
                                        </p:attrNameLst>
                                      </p:cBhvr>
                                      <p:to>
                                        <a:schemeClr val="accent2"/>
                                      </p:to>
                                    </p:animClr>
                                    <p:animClr clrSpc="rgb" dir="cw">
                                      <p:cBhvr>
                                        <p:cTn id="100" dur="500" fill="hold"/>
                                        <p:tgtEl>
                                          <p:spTgt spid="173"/>
                                        </p:tgtEl>
                                        <p:attrNameLst>
                                          <p:attrName>fillcolor</p:attrName>
                                        </p:attrNameLst>
                                      </p:cBhvr>
                                      <p:to>
                                        <a:schemeClr val="accent2"/>
                                      </p:to>
                                    </p:animClr>
                                    <p:set>
                                      <p:cBhvr>
                                        <p:cTn id="101" dur="500" fill="hold"/>
                                        <p:tgtEl>
                                          <p:spTgt spid="173"/>
                                        </p:tgtEl>
                                        <p:attrNameLst>
                                          <p:attrName>fill.type</p:attrName>
                                        </p:attrNameLst>
                                      </p:cBhvr>
                                      <p:to>
                                        <p:strVal val="solid"/>
                                      </p:to>
                                    </p:set>
                                    <p:set>
                                      <p:cBhvr>
                                        <p:cTn id="102" dur="500" fill="hold"/>
                                        <p:tgtEl>
                                          <p:spTgt spid="173"/>
                                        </p:tgtEl>
                                        <p:attrNameLst>
                                          <p:attrName>fill.on</p:attrName>
                                        </p:attrNameLst>
                                      </p:cBhvr>
                                      <p:to>
                                        <p:strVal val="true"/>
                                      </p:to>
                                    </p:set>
                                  </p:childTnLst>
                                </p:cTn>
                              </p:par>
                              <p:par>
                                <p:cTn id="103" presetID="19" presetClass="emph" presetSubtype="0" fill="hold" grpId="0" nodeType="withEffect">
                                  <p:stCondLst>
                                    <p:cond delay="0"/>
                                  </p:stCondLst>
                                  <p:childTnLst>
                                    <p:animClr clrSpc="rgb" dir="cw">
                                      <p:cBhvr override="childStyle">
                                        <p:cTn id="104" dur="500" fill="hold"/>
                                        <p:tgtEl>
                                          <p:spTgt spid="191"/>
                                        </p:tgtEl>
                                        <p:attrNameLst>
                                          <p:attrName>style.color</p:attrName>
                                        </p:attrNameLst>
                                      </p:cBhvr>
                                      <p:to>
                                        <a:schemeClr val="accent2"/>
                                      </p:to>
                                    </p:animClr>
                                    <p:animClr clrSpc="rgb" dir="cw">
                                      <p:cBhvr>
                                        <p:cTn id="105" dur="500" fill="hold"/>
                                        <p:tgtEl>
                                          <p:spTgt spid="191"/>
                                        </p:tgtEl>
                                        <p:attrNameLst>
                                          <p:attrName>fillcolor</p:attrName>
                                        </p:attrNameLst>
                                      </p:cBhvr>
                                      <p:to>
                                        <a:schemeClr val="accent2"/>
                                      </p:to>
                                    </p:animClr>
                                    <p:set>
                                      <p:cBhvr>
                                        <p:cTn id="106" dur="500" fill="hold"/>
                                        <p:tgtEl>
                                          <p:spTgt spid="191"/>
                                        </p:tgtEl>
                                        <p:attrNameLst>
                                          <p:attrName>fill.type</p:attrName>
                                        </p:attrNameLst>
                                      </p:cBhvr>
                                      <p:to>
                                        <p:strVal val="solid"/>
                                      </p:to>
                                    </p:set>
                                    <p:set>
                                      <p:cBhvr>
                                        <p:cTn id="107" dur="500" fill="hold"/>
                                        <p:tgtEl>
                                          <p:spTgt spid="191"/>
                                        </p:tgtEl>
                                        <p:attrNameLst>
                                          <p:attrName>fill.on</p:attrName>
                                        </p:attrNameLst>
                                      </p:cBhvr>
                                      <p:to>
                                        <p:strVal val="true"/>
                                      </p:to>
                                    </p:set>
                                  </p:childTnLst>
                                </p:cTn>
                              </p:par>
                              <p:par>
                                <p:cTn id="108" presetID="19" presetClass="emph" presetSubtype="0" fill="hold" grpId="0" nodeType="withEffect">
                                  <p:stCondLst>
                                    <p:cond delay="0"/>
                                  </p:stCondLst>
                                  <p:childTnLst>
                                    <p:animClr clrSpc="rgb" dir="cw">
                                      <p:cBhvr override="childStyle">
                                        <p:cTn id="109" dur="500" fill="hold"/>
                                        <p:tgtEl>
                                          <p:spTgt spid="192"/>
                                        </p:tgtEl>
                                        <p:attrNameLst>
                                          <p:attrName>style.color</p:attrName>
                                        </p:attrNameLst>
                                      </p:cBhvr>
                                      <p:to>
                                        <a:schemeClr val="accent2"/>
                                      </p:to>
                                    </p:animClr>
                                    <p:animClr clrSpc="rgb" dir="cw">
                                      <p:cBhvr>
                                        <p:cTn id="110" dur="500" fill="hold"/>
                                        <p:tgtEl>
                                          <p:spTgt spid="192"/>
                                        </p:tgtEl>
                                        <p:attrNameLst>
                                          <p:attrName>fillcolor</p:attrName>
                                        </p:attrNameLst>
                                      </p:cBhvr>
                                      <p:to>
                                        <a:schemeClr val="accent2"/>
                                      </p:to>
                                    </p:animClr>
                                    <p:set>
                                      <p:cBhvr>
                                        <p:cTn id="111" dur="500" fill="hold"/>
                                        <p:tgtEl>
                                          <p:spTgt spid="192"/>
                                        </p:tgtEl>
                                        <p:attrNameLst>
                                          <p:attrName>fill.type</p:attrName>
                                        </p:attrNameLst>
                                      </p:cBhvr>
                                      <p:to>
                                        <p:strVal val="solid"/>
                                      </p:to>
                                    </p:set>
                                    <p:set>
                                      <p:cBhvr>
                                        <p:cTn id="112" dur="500" fill="hold"/>
                                        <p:tgtEl>
                                          <p:spTgt spid="192"/>
                                        </p:tgtEl>
                                        <p:attrNameLst>
                                          <p:attrName>fill.on</p:attrName>
                                        </p:attrNameLst>
                                      </p:cBhvr>
                                      <p:to>
                                        <p:strVal val="true"/>
                                      </p:to>
                                    </p:set>
                                  </p:childTnLst>
                                </p:cTn>
                              </p:par>
                              <p:par>
                                <p:cTn id="113" presetID="19" presetClass="emph" presetSubtype="0" fill="hold" grpId="0" nodeType="withEffect">
                                  <p:stCondLst>
                                    <p:cond delay="0"/>
                                  </p:stCondLst>
                                  <p:childTnLst>
                                    <p:animClr clrSpc="rgb" dir="cw">
                                      <p:cBhvr override="childStyle">
                                        <p:cTn id="114" dur="500" fill="hold"/>
                                        <p:tgtEl>
                                          <p:spTgt spid="202"/>
                                        </p:tgtEl>
                                        <p:attrNameLst>
                                          <p:attrName>style.color</p:attrName>
                                        </p:attrNameLst>
                                      </p:cBhvr>
                                      <p:to>
                                        <a:schemeClr val="accent2"/>
                                      </p:to>
                                    </p:animClr>
                                    <p:animClr clrSpc="rgb" dir="cw">
                                      <p:cBhvr>
                                        <p:cTn id="115" dur="500" fill="hold"/>
                                        <p:tgtEl>
                                          <p:spTgt spid="202"/>
                                        </p:tgtEl>
                                        <p:attrNameLst>
                                          <p:attrName>fillcolor</p:attrName>
                                        </p:attrNameLst>
                                      </p:cBhvr>
                                      <p:to>
                                        <a:schemeClr val="accent2"/>
                                      </p:to>
                                    </p:animClr>
                                    <p:set>
                                      <p:cBhvr>
                                        <p:cTn id="116" dur="500" fill="hold"/>
                                        <p:tgtEl>
                                          <p:spTgt spid="202"/>
                                        </p:tgtEl>
                                        <p:attrNameLst>
                                          <p:attrName>fill.type</p:attrName>
                                        </p:attrNameLst>
                                      </p:cBhvr>
                                      <p:to>
                                        <p:strVal val="solid"/>
                                      </p:to>
                                    </p:set>
                                    <p:set>
                                      <p:cBhvr>
                                        <p:cTn id="117" dur="500" fill="hold"/>
                                        <p:tgtEl>
                                          <p:spTgt spid="202"/>
                                        </p:tgtEl>
                                        <p:attrNameLst>
                                          <p:attrName>fill.on</p:attrName>
                                        </p:attrNameLst>
                                      </p:cBhvr>
                                      <p:to>
                                        <p:strVal val="true"/>
                                      </p:to>
                                    </p:set>
                                  </p:childTnLst>
                                </p:cTn>
                              </p:par>
                            </p:childTnLst>
                          </p:cTn>
                        </p:par>
                      </p:childTnLst>
                    </p:cTn>
                  </p:par>
                  <p:par>
                    <p:cTn id="118" fill="hold">
                      <p:stCondLst>
                        <p:cond delay="indefinite"/>
                      </p:stCondLst>
                      <p:childTnLst>
                        <p:par>
                          <p:cTn id="119" fill="hold">
                            <p:stCondLst>
                              <p:cond delay="0"/>
                            </p:stCondLst>
                            <p:childTnLst>
                              <p:par>
                                <p:cTn id="120" presetID="6" presetClass="exit" presetSubtype="32" fill="hold" grpId="1" nodeType="clickEffect">
                                  <p:stCondLst>
                                    <p:cond delay="0"/>
                                  </p:stCondLst>
                                  <p:childTnLst>
                                    <p:animEffect transition="out" filter="circle(out)">
                                      <p:cBhvr>
                                        <p:cTn id="121" dur="1000"/>
                                        <p:tgtEl>
                                          <p:spTgt spid="97"/>
                                        </p:tgtEl>
                                      </p:cBhvr>
                                    </p:animEffect>
                                    <p:set>
                                      <p:cBhvr>
                                        <p:cTn id="122" dur="1" fill="hold">
                                          <p:stCondLst>
                                            <p:cond delay="999"/>
                                          </p:stCondLst>
                                        </p:cTn>
                                        <p:tgtEl>
                                          <p:spTgt spid="97"/>
                                        </p:tgtEl>
                                        <p:attrNameLst>
                                          <p:attrName>style.visibility</p:attrName>
                                        </p:attrNameLst>
                                      </p:cBhvr>
                                      <p:to>
                                        <p:strVal val="hidden"/>
                                      </p:to>
                                    </p:set>
                                  </p:childTnLst>
                                </p:cTn>
                              </p:par>
                              <p:par>
                                <p:cTn id="123" presetID="6" presetClass="exit" presetSubtype="32" fill="hold" grpId="1" nodeType="withEffect">
                                  <p:stCondLst>
                                    <p:cond delay="0"/>
                                  </p:stCondLst>
                                  <p:childTnLst>
                                    <p:animEffect transition="out" filter="circle(out)">
                                      <p:cBhvr>
                                        <p:cTn id="124" dur="1500"/>
                                        <p:tgtEl>
                                          <p:spTgt spid="161"/>
                                        </p:tgtEl>
                                      </p:cBhvr>
                                    </p:animEffect>
                                    <p:set>
                                      <p:cBhvr>
                                        <p:cTn id="125" dur="1" fill="hold">
                                          <p:stCondLst>
                                            <p:cond delay="1499"/>
                                          </p:stCondLst>
                                        </p:cTn>
                                        <p:tgtEl>
                                          <p:spTgt spid="161"/>
                                        </p:tgtEl>
                                        <p:attrNameLst>
                                          <p:attrName>style.visibility</p:attrName>
                                        </p:attrNameLst>
                                      </p:cBhvr>
                                      <p:to>
                                        <p:strVal val="hidden"/>
                                      </p:to>
                                    </p:set>
                                  </p:childTnLst>
                                </p:cTn>
                              </p:par>
                              <p:par>
                                <p:cTn id="126" presetID="6" presetClass="exit" presetSubtype="32" fill="hold" grpId="1" nodeType="withEffect">
                                  <p:stCondLst>
                                    <p:cond delay="0"/>
                                  </p:stCondLst>
                                  <p:childTnLst>
                                    <p:animEffect transition="out" filter="circle(out)">
                                      <p:cBhvr>
                                        <p:cTn id="127" dur="1500"/>
                                        <p:tgtEl>
                                          <p:spTgt spid="162"/>
                                        </p:tgtEl>
                                      </p:cBhvr>
                                    </p:animEffect>
                                    <p:set>
                                      <p:cBhvr>
                                        <p:cTn id="128" dur="1" fill="hold">
                                          <p:stCondLst>
                                            <p:cond delay="1499"/>
                                          </p:stCondLst>
                                        </p:cTn>
                                        <p:tgtEl>
                                          <p:spTgt spid="162"/>
                                        </p:tgtEl>
                                        <p:attrNameLst>
                                          <p:attrName>style.visibility</p:attrName>
                                        </p:attrNameLst>
                                      </p:cBhvr>
                                      <p:to>
                                        <p:strVal val="hidden"/>
                                      </p:to>
                                    </p:set>
                                  </p:childTnLst>
                                </p:cTn>
                              </p:par>
                              <p:par>
                                <p:cTn id="129" presetID="6" presetClass="exit" presetSubtype="32" fill="hold" grpId="1" nodeType="withEffect">
                                  <p:stCondLst>
                                    <p:cond delay="0"/>
                                  </p:stCondLst>
                                  <p:childTnLst>
                                    <p:animEffect transition="out" filter="circle(out)">
                                      <p:cBhvr>
                                        <p:cTn id="130" dur="1500"/>
                                        <p:tgtEl>
                                          <p:spTgt spid="172"/>
                                        </p:tgtEl>
                                      </p:cBhvr>
                                    </p:animEffect>
                                    <p:set>
                                      <p:cBhvr>
                                        <p:cTn id="131" dur="1" fill="hold">
                                          <p:stCondLst>
                                            <p:cond delay="1499"/>
                                          </p:stCondLst>
                                        </p:cTn>
                                        <p:tgtEl>
                                          <p:spTgt spid="172"/>
                                        </p:tgtEl>
                                        <p:attrNameLst>
                                          <p:attrName>style.visibility</p:attrName>
                                        </p:attrNameLst>
                                      </p:cBhvr>
                                      <p:to>
                                        <p:strVal val="hidden"/>
                                      </p:to>
                                    </p:set>
                                  </p:childTnLst>
                                </p:cTn>
                              </p:par>
                              <p:par>
                                <p:cTn id="132" presetID="6" presetClass="exit" presetSubtype="32" fill="hold" grpId="1" nodeType="withEffect">
                                  <p:stCondLst>
                                    <p:cond delay="0"/>
                                  </p:stCondLst>
                                  <p:childTnLst>
                                    <p:animEffect transition="out" filter="circle(out)">
                                      <p:cBhvr>
                                        <p:cTn id="133" dur="1500"/>
                                        <p:tgtEl>
                                          <p:spTgt spid="173"/>
                                        </p:tgtEl>
                                      </p:cBhvr>
                                    </p:animEffect>
                                    <p:set>
                                      <p:cBhvr>
                                        <p:cTn id="134" dur="1" fill="hold">
                                          <p:stCondLst>
                                            <p:cond delay="1499"/>
                                          </p:stCondLst>
                                        </p:cTn>
                                        <p:tgtEl>
                                          <p:spTgt spid="173"/>
                                        </p:tgtEl>
                                        <p:attrNameLst>
                                          <p:attrName>style.visibility</p:attrName>
                                        </p:attrNameLst>
                                      </p:cBhvr>
                                      <p:to>
                                        <p:strVal val="hidden"/>
                                      </p:to>
                                    </p:set>
                                  </p:childTnLst>
                                </p:cTn>
                              </p:par>
                              <p:par>
                                <p:cTn id="135" presetID="6" presetClass="exit" presetSubtype="32" fill="hold" grpId="1" nodeType="withEffect">
                                  <p:stCondLst>
                                    <p:cond delay="0"/>
                                  </p:stCondLst>
                                  <p:childTnLst>
                                    <p:animEffect transition="out" filter="circle(out)">
                                      <p:cBhvr>
                                        <p:cTn id="136" dur="1500"/>
                                        <p:tgtEl>
                                          <p:spTgt spid="191"/>
                                        </p:tgtEl>
                                      </p:cBhvr>
                                    </p:animEffect>
                                    <p:set>
                                      <p:cBhvr>
                                        <p:cTn id="137" dur="1" fill="hold">
                                          <p:stCondLst>
                                            <p:cond delay="1499"/>
                                          </p:stCondLst>
                                        </p:cTn>
                                        <p:tgtEl>
                                          <p:spTgt spid="191"/>
                                        </p:tgtEl>
                                        <p:attrNameLst>
                                          <p:attrName>style.visibility</p:attrName>
                                        </p:attrNameLst>
                                      </p:cBhvr>
                                      <p:to>
                                        <p:strVal val="hidden"/>
                                      </p:to>
                                    </p:set>
                                  </p:childTnLst>
                                </p:cTn>
                              </p:par>
                              <p:par>
                                <p:cTn id="138" presetID="6" presetClass="exit" presetSubtype="32" fill="hold" grpId="1" nodeType="withEffect">
                                  <p:stCondLst>
                                    <p:cond delay="0"/>
                                  </p:stCondLst>
                                  <p:childTnLst>
                                    <p:animEffect transition="out" filter="circle(out)">
                                      <p:cBhvr>
                                        <p:cTn id="139" dur="1500"/>
                                        <p:tgtEl>
                                          <p:spTgt spid="192"/>
                                        </p:tgtEl>
                                      </p:cBhvr>
                                    </p:animEffect>
                                    <p:set>
                                      <p:cBhvr>
                                        <p:cTn id="140" dur="1" fill="hold">
                                          <p:stCondLst>
                                            <p:cond delay="1499"/>
                                          </p:stCondLst>
                                        </p:cTn>
                                        <p:tgtEl>
                                          <p:spTgt spid="192"/>
                                        </p:tgtEl>
                                        <p:attrNameLst>
                                          <p:attrName>style.visibility</p:attrName>
                                        </p:attrNameLst>
                                      </p:cBhvr>
                                      <p:to>
                                        <p:strVal val="hidden"/>
                                      </p:to>
                                    </p:set>
                                  </p:childTnLst>
                                </p:cTn>
                              </p:par>
                              <p:par>
                                <p:cTn id="141" presetID="6" presetClass="exit" presetSubtype="32" fill="hold" grpId="1" nodeType="withEffect">
                                  <p:stCondLst>
                                    <p:cond delay="0"/>
                                  </p:stCondLst>
                                  <p:childTnLst>
                                    <p:animEffect transition="out" filter="circle(out)">
                                      <p:cBhvr>
                                        <p:cTn id="142" dur="1500"/>
                                        <p:tgtEl>
                                          <p:spTgt spid="202"/>
                                        </p:tgtEl>
                                      </p:cBhvr>
                                    </p:animEffect>
                                    <p:set>
                                      <p:cBhvr>
                                        <p:cTn id="143" dur="1" fill="hold">
                                          <p:stCondLst>
                                            <p:cond delay="1499"/>
                                          </p:stCondLst>
                                        </p:cTn>
                                        <p:tgtEl>
                                          <p:spTgt spid="202"/>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44" restart="whenNotActive" fill="hold" evtFilter="cancelBubble" nodeType="interactiveSeq">
                <p:stCondLst>
                  <p:cond evt="onClick" delay="0">
                    <p:tgtEl>
                      <p:spTgt spid="21"/>
                    </p:tgtEl>
                  </p:cond>
                </p:stCondLst>
                <p:endSync evt="end" delay="0">
                  <p:rtn val="all"/>
                </p:endSync>
                <p:childTnLst>
                  <p:par>
                    <p:cTn id="145" fill="hold">
                      <p:stCondLst>
                        <p:cond delay="0"/>
                      </p:stCondLst>
                      <p:childTnLst>
                        <p:par>
                          <p:cTn id="146" fill="hold">
                            <p:stCondLst>
                              <p:cond delay="0"/>
                            </p:stCondLst>
                            <p:childTnLst>
                              <p:par>
                                <p:cTn id="147" presetID="6" presetClass="entr" presetSubtype="16" fill="hold" grpId="0" nodeType="clickEffect">
                                  <p:stCondLst>
                                    <p:cond delay="0"/>
                                  </p:stCondLst>
                                  <p:childTnLst>
                                    <p:set>
                                      <p:cBhvr>
                                        <p:cTn id="148" dur="1" fill="hold">
                                          <p:stCondLst>
                                            <p:cond delay="0"/>
                                          </p:stCondLst>
                                        </p:cTn>
                                        <p:tgtEl>
                                          <p:spTgt spid="98"/>
                                        </p:tgtEl>
                                        <p:attrNameLst>
                                          <p:attrName>style.visibility</p:attrName>
                                        </p:attrNameLst>
                                      </p:cBhvr>
                                      <p:to>
                                        <p:strVal val="visible"/>
                                      </p:to>
                                    </p:set>
                                    <p:animEffect transition="in" filter="circle(in)">
                                      <p:cBhvr>
                                        <p:cTn id="149" dur="1000"/>
                                        <p:tgtEl>
                                          <p:spTgt spid="98"/>
                                        </p:tgtEl>
                                      </p:cBhvr>
                                    </p:animEffect>
                                  </p:childTnLst>
                                </p:cTn>
                              </p:par>
                              <p:par>
                                <p:cTn id="150" presetID="19" presetClass="emph" presetSubtype="0" fill="hold" grpId="0" nodeType="withEffect">
                                  <p:stCondLst>
                                    <p:cond delay="0"/>
                                  </p:stCondLst>
                                  <p:childTnLst>
                                    <p:animClr clrSpc="rgb" dir="cw">
                                      <p:cBhvr override="childStyle">
                                        <p:cTn id="151" dur="500" fill="hold"/>
                                        <p:tgtEl>
                                          <p:spTgt spid="204"/>
                                        </p:tgtEl>
                                        <p:attrNameLst>
                                          <p:attrName>style.color</p:attrName>
                                        </p:attrNameLst>
                                      </p:cBhvr>
                                      <p:to>
                                        <a:schemeClr val="accent2"/>
                                      </p:to>
                                    </p:animClr>
                                    <p:animClr clrSpc="rgb" dir="cw">
                                      <p:cBhvr>
                                        <p:cTn id="152" dur="500" fill="hold"/>
                                        <p:tgtEl>
                                          <p:spTgt spid="204"/>
                                        </p:tgtEl>
                                        <p:attrNameLst>
                                          <p:attrName>fillcolor</p:attrName>
                                        </p:attrNameLst>
                                      </p:cBhvr>
                                      <p:to>
                                        <a:schemeClr val="accent2"/>
                                      </p:to>
                                    </p:animClr>
                                    <p:set>
                                      <p:cBhvr>
                                        <p:cTn id="153" dur="500" fill="hold"/>
                                        <p:tgtEl>
                                          <p:spTgt spid="204"/>
                                        </p:tgtEl>
                                        <p:attrNameLst>
                                          <p:attrName>fill.type</p:attrName>
                                        </p:attrNameLst>
                                      </p:cBhvr>
                                      <p:to>
                                        <p:strVal val="solid"/>
                                      </p:to>
                                    </p:set>
                                    <p:set>
                                      <p:cBhvr>
                                        <p:cTn id="154" dur="500" fill="hold"/>
                                        <p:tgtEl>
                                          <p:spTgt spid="204"/>
                                        </p:tgtEl>
                                        <p:attrNameLst>
                                          <p:attrName>fill.on</p:attrName>
                                        </p:attrNameLst>
                                      </p:cBhvr>
                                      <p:to>
                                        <p:strVal val="true"/>
                                      </p:to>
                                    </p:set>
                                  </p:childTnLst>
                                </p:cTn>
                              </p:par>
                              <p:par>
                                <p:cTn id="155" presetID="19" presetClass="emph" presetSubtype="0" fill="hold" grpId="0" nodeType="withEffect">
                                  <p:stCondLst>
                                    <p:cond delay="0"/>
                                  </p:stCondLst>
                                  <p:childTnLst>
                                    <p:animClr clrSpc="rgb" dir="cw">
                                      <p:cBhvr override="childStyle">
                                        <p:cTn id="156" dur="500" fill="hold"/>
                                        <p:tgtEl>
                                          <p:spTgt spid="205"/>
                                        </p:tgtEl>
                                        <p:attrNameLst>
                                          <p:attrName>style.color</p:attrName>
                                        </p:attrNameLst>
                                      </p:cBhvr>
                                      <p:to>
                                        <a:schemeClr val="accent2"/>
                                      </p:to>
                                    </p:animClr>
                                    <p:animClr clrSpc="rgb" dir="cw">
                                      <p:cBhvr>
                                        <p:cTn id="157" dur="500" fill="hold"/>
                                        <p:tgtEl>
                                          <p:spTgt spid="205"/>
                                        </p:tgtEl>
                                        <p:attrNameLst>
                                          <p:attrName>fillcolor</p:attrName>
                                        </p:attrNameLst>
                                      </p:cBhvr>
                                      <p:to>
                                        <a:schemeClr val="accent2"/>
                                      </p:to>
                                    </p:animClr>
                                    <p:set>
                                      <p:cBhvr>
                                        <p:cTn id="158" dur="500" fill="hold"/>
                                        <p:tgtEl>
                                          <p:spTgt spid="205"/>
                                        </p:tgtEl>
                                        <p:attrNameLst>
                                          <p:attrName>fill.type</p:attrName>
                                        </p:attrNameLst>
                                      </p:cBhvr>
                                      <p:to>
                                        <p:strVal val="solid"/>
                                      </p:to>
                                    </p:set>
                                    <p:set>
                                      <p:cBhvr>
                                        <p:cTn id="159" dur="500" fill="hold"/>
                                        <p:tgtEl>
                                          <p:spTgt spid="205"/>
                                        </p:tgtEl>
                                        <p:attrNameLst>
                                          <p:attrName>fill.on</p:attrName>
                                        </p:attrNameLst>
                                      </p:cBhvr>
                                      <p:to>
                                        <p:strVal val="true"/>
                                      </p:to>
                                    </p:set>
                                  </p:childTnLst>
                                </p:cTn>
                              </p:par>
                              <p:par>
                                <p:cTn id="160" presetID="19" presetClass="emph" presetSubtype="0" fill="hold" grpId="0" nodeType="withEffect">
                                  <p:stCondLst>
                                    <p:cond delay="0"/>
                                  </p:stCondLst>
                                  <p:childTnLst>
                                    <p:animClr clrSpc="rgb" dir="cw">
                                      <p:cBhvr override="childStyle">
                                        <p:cTn id="161" dur="500" fill="hold"/>
                                        <p:tgtEl>
                                          <p:spTgt spid="206"/>
                                        </p:tgtEl>
                                        <p:attrNameLst>
                                          <p:attrName>style.color</p:attrName>
                                        </p:attrNameLst>
                                      </p:cBhvr>
                                      <p:to>
                                        <a:schemeClr val="accent2"/>
                                      </p:to>
                                    </p:animClr>
                                    <p:animClr clrSpc="rgb" dir="cw">
                                      <p:cBhvr>
                                        <p:cTn id="162" dur="500" fill="hold"/>
                                        <p:tgtEl>
                                          <p:spTgt spid="206"/>
                                        </p:tgtEl>
                                        <p:attrNameLst>
                                          <p:attrName>fillcolor</p:attrName>
                                        </p:attrNameLst>
                                      </p:cBhvr>
                                      <p:to>
                                        <a:schemeClr val="accent2"/>
                                      </p:to>
                                    </p:animClr>
                                    <p:set>
                                      <p:cBhvr>
                                        <p:cTn id="163" dur="500" fill="hold"/>
                                        <p:tgtEl>
                                          <p:spTgt spid="206"/>
                                        </p:tgtEl>
                                        <p:attrNameLst>
                                          <p:attrName>fill.type</p:attrName>
                                        </p:attrNameLst>
                                      </p:cBhvr>
                                      <p:to>
                                        <p:strVal val="solid"/>
                                      </p:to>
                                    </p:set>
                                    <p:set>
                                      <p:cBhvr>
                                        <p:cTn id="164" dur="500" fill="hold"/>
                                        <p:tgtEl>
                                          <p:spTgt spid="206"/>
                                        </p:tgtEl>
                                        <p:attrNameLst>
                                          <p:attrName>fill.on</p:attrName>
                                        </p:attrNameLst>
                                      </p:cBhvr>
                                      <p:to>
                                        <p:strVal val="true"/>
                                      </p:to>
                                    </p:set>
                                  </p:childTnLst>
                                </p:cTn>
                              </p:par>
                              <p:par>
                                <p:cTn id="165" presetID="19" presetClass="emph" presetSubtype="0" fill="hold" grpId="0" nodeType="withEffect">
                                  <p:stCondLst>
                                    <p:cond delay="0"/>
                                  </p:stCondLst>
                                  <p:childTnLst>
                                    <p:animClr clrSpc="rgb" dir="cw">
                                      <p:cBhvr override="childStyle">
                                        <p:cTn id="166" dur="500" fill="hold"/>
                                        <p:tgtEl>
                                          <p:spTgt spid="207"/>
                                        </p:tgtEl>
                                        <p:attrNameLst>
                                          <p:attrName>style.color</p:attrName>
                                        </p:attrNameLst>
                                      </p:cBhvr>
                                      <p:to>
                                        <a:schemeClr val="accent2"/>
                                      </p:to>
                                    </p:animClr>
                                    <p:animClr clrSpc="rgb" dir="cw">
                                      <p:cBhvr>
                                        <p:cTn id="167" dur="500" fill="hold"/>
                                        <p:tgtEl>
                                          <p:spTgt spid="207"/>
                                        </p:tgtEl>
                                        <p:attrNameLst>
                                          <p:attrName>fillcolor</p:attrName>
                                        </p:attrNameLst>
                                      </p:cBhvr>
                                      <p:to>
                                        <a:schemeClr val="accent2"/>
                                      </p:to>
                                    </p:animClr>
                                    <p:set>
                                      <p:cBhvr>
                                        <p:cTn id="168" dur="500" fill="hold"/>
                                        <p:tgtEl>
                                          <p:spTgt spid="207"/>
                                        </p:tgtEl>
                                        <p:attrNameLst>
                                          <p:attrName>fill.type</p:attrName>
                                        </p:attrNameLst>
                                      </p:cBhvr>
                                      <p:to>
                                        <p:strVal val="solid"/>
                                      </p:to>
                                    </p:set>
                                    <p:set>
                                      <p:cBhvr>
                                        <p:cTn id="169" dur="500" fill="hold"/>
                                        <p:tgtEl>
                                          <p:spTgt spid="207"/>
                                        </p:tgtEl>
                                        <p:attrNameLst>
                                          <p:attrName>fill.on</p:attrName>
                                        </p:attrNameLst>
                                      </p:cBhvr>
                                      <p:to>
                                        <p:strVal val="true"/>
                                      </p:to>
                                    </p:set>
                                  </p:childTnLst>
                                </p:cTn>
                              </p:par>
                              <p:par>
                                <p:cTn id="170" presetID="19" presetClass="emph" presetSubtype="0" fill="hold" grpId="0" nodeType="withEffect">
                                  <p:stCondLst>
                                    <p:cond delay="0"/>
                                  </p:stCondLst>
                                  <p:childTnLst>
                                    <p:animClr clrSpc="rgb" dir="cw">
                                      <p:cBhvr override="childStyle">
                                        <p:cTn id="171" dur="500" fill="hold"/>
                                        <p:tgtEl>
                                          <p:spTgt spid="208"/>
                                        </p:tgtEl>
                                        <p:attrNameLst>
                                          <p:attrName>style.color</p:attrName>
                                        </p:attrNameLst>
                                      </p:cBhvr>
                                      <p:to>
                                        <a:schemeClr val="accent2"/>
                                      </p:to>
                                    </p:animClr>
                                    <p:animClr clrSpc="rgb" dir="cw">
                                      <p:cBhvr>
                                        <p:cTn id="172" dur="500" fill="hold"/>
                                        <p:tgtEl>
                                          <p:spTgt spid="208"/>
                                        </p:tgtEl>
                                        <p:attrNameLst>
                                          <p:attrName>fillcolor</p:attrName>
                                        </p:attrNameLst>
                                      </p:cBhvr>
                                      <p:to>
                                        <a:schemeClr val="accent2"/>
                                      </p:to>
                                    </p:animClr>
                                    <p:set>
                                      <p:cBhvr>
                                        <p:cTn id="173" dur="500" fill="hold"/>
                                        <p:tgtEl>
                                          <p:spTgt spid="208"/>
                                        </p:tgtEl>
                                        <p:attrNameLst>
                                          <p:attrName>fill.type</p:attrName>
                                        </p:attrNameLst>
                                      </p:cBhvr>
                                      <p:to>
                                        <p:strVal val="solid"/>
                                      </p:to>
                                    </p:set>
                                    <p:set>
                                      <p:cBhvr>
                                        <p:cTn id="174" dur="500" fill="hold"/>
                                        <p:tgtEl>
                                          <p:spTgt spid="208"/>
                                        </p:tgtEl>
                                        <p:attrNameLst>
                                          <p:attrName>fill.on</p:attrName>
                                        </p:attrNameLst>
                                      </p:cBhvr>
                                      <p:to>
                                        <p:strVal val="true"/>
                                      </p:to>
                                    </p:set>
                                  </p:childTnLst>
                                </p:cTn>
                              </p:par>
                              <p:par>
                                <p:cTn id="175" presetID="19" presetClass="emph" presetSubtype="0" fill="hold" grpId="0" nodeType="withEffect">
                                  <p:stCondLst>
                                    <p:cond delay="0"/>
                                  </p:stCondLst>
                                  <p:childTnLst>
                                    <p:animClr clrSpc="rgb" dir="cw">
                                      <p:cBhvr override="childStyle">
                                        <p:cTn id="176" dur="500" fill="hold"/>
                                        <p:tgtEl>
                                          <p:spTgt spid="209"/>
                                        </p:tgtEl>
                                        <p:attrNameLst>
                                          <p:attrName>style.color</p:attrName>
                                        </p:attrNameLst>
                                      </p:cBhvr>
                                      <p:to>
                                        <a:schemeClr val="accent2"/>
                                      </p:to>
                                    </p:animClr>
                                    <p:animClr clrSpc="rgb" dir="cw">
                                      <p:cBhvr>
                                        <p:cTn id="177" dur="500" fill="hold"/>
                                        <p:tgtEl>
                                          <p:spTgt spid="209"/>
                                        </p:tgtEl>
                                        <p:attrNameLst>
                                          <p:attrName>fillcolor</p:attrName>
                                        </p:attrNameLst>
                                      </p:cBhvr>
                                      <p:to>
                                        <a:schemeClr val="accent2"/>
                                      </p:to>
                                    </p:animClr>
                                    <p:set>
                                      <p:cBhvr>
                                        <p:cTn id="178" dur="500" fill="hold"/>
                                        <p:tgtEl>
                                          <p:spTgt spid="209"/>
                                        </p:tgtEl>
                                        <p:attrNameLst>
                                          <p:attrName>fill.type</p:attrName>
                                        </p:attrNameLst>
                                      </p:cBhvr>
                                      <p:to>
                                        <p:strVal val="solid"/>
                                      </p:to>
                                    </p:set>
                                    <p:set>
                                      <p:cBhvr>
                                        <p:cTn id="179" dur="500" fill="hold"/>
                                        <p:tgtEl>
                                          <p:spTgt spid="209"/>
                                        </p:tgtEl>
                                        <p:attrNameLst>
                                          <p:attrName>fill.on</p:attrName>
                                        </p:attrNameLst>
                                      </p:cBhvr>
                                      <p:to>
                                        <p:strVal val="true"/>
                                      </p:to>
                                    </p:set>
                                  </p:childTnLst>
                                </p:cTn>
                              </p:par>
                              <p:par>
                                <p:cTn id="180" presetID="19" presetClass="emph" presetSubtype="0" fill="hold" grpId="0" nodeType="withEffect">
                                  <p:stCondLst>
                                    <p:cond delay="0"/>
                                  </p:stCondLst>
                                  <p:childTnLst>
                                    <p:animClr clrSpc="rgb" dir="cw">
                                      <p:cBhvr override="childStyle">
                                        <p:cTn id="181" dur="500" fill="hold"/>
                                        <p:tgtEl>
                                          <p:spTgt spid="211"/>
                                        </p:tgtEl>
                                        <p:attrNameLst>
                                          <p:attrName>style.color</p:attrName>
                                        </p:attrNameLst>
                                      </p:cBhvr>
                                      <p:to>
                                        <a:schemeClr val="accent2"/>
                                      </p:to>
                                    </p:animClr>
                                    <p:animClr clrSpc="rgb" dir="cw">
                                      <p:cBhvr>
                                        <p:cTn id="182" dur="500" fill="hold"/>
                                        <p:tgtEl>
                                          <p:spTgt spid="211"/>
                                        </p:tgtEl>
                                        <p:attrNameLst>
                                          <p:attrName>fillcolor</p:attrName>
                                        </p:attrNameLst>
                                      </p:cBhvr>
                                      <p:to>
                                        <a:schemeClr val="accent2"/>
                                      </p:to>
                                    </p:animClr>
                                    <p:set>
                                      <p:cBhvr>
                                        <p:cTn id="183" dur="500" fill="hold"/>
                                        <p:tgtEl>
                                          <p:spTgt spid="211"/>
                                        </p:tgtEl>
                                        <p:attrNameLst>
                                          <p:attrName>fill.type</p:attrName>
                                        </p:attrNameLst>
                                      </p:cBhvr>
                                      <p:to>
                                        <p:strVal val="solid"/>
                                      </p:to>
                                    </p:set>
                                    <p:set>
                                      <p:cBhvr>
                                        <p:cTn id="184" dur="500" fill="hold"/>
                                        <p:tgtEl>
                                          <p:spTgt spid="211"/>
                                        </p:tgtEl>
                                        <p:attrNameLst>
                                          <p:attrName>fill.on</p:attrName>
                                        </p:attrNameLst>
                                      </p:cBhvr>
                                      <p:to>
                                        <p:strVal val="true"/>
                                      </p:to>
                                    </p:set>
                                  </p:childTnLst>
                                </p:cTn>
                              </p:par>
                            </p:childTnLst>
                          </p:cTn>
                        </p:par>
                      </p:childTnLst>
                    </p:cTn>
                  </p:par>
                  <p:par>
                    <p:cTn id="185" fill="hold">
                      <p:stCondLst>
                        <p:cond delay="indefinite"/>
                      </p:stCondLst>
                      <p:childTnLst>
                        <p:par>
                          <p:cTn id="186" fill="hold">
                            <p:stCondLst>
                              <p:cond delay="0"/>
                            </p:stCondLst>
                            <p:childTnLst>
                              <p:par>
                                <p:cTn id="187" presetID="6" presetClass="exit" presetSubtype="32" fill="hold" grpId="1" nodeType="clickEffect">
                                  <p:stCondLst>
                                    <p:cond delay="0"/>
                                  </p:stCondLst>
                                  <p:childTnLst>
                                    <p:animEffect transition="out" filter="circle(out)">
                                      <p:cBhvr>
                                        <p:cTn id="188" dur="1000"/>
                                        <p:tgtEl>
                                          <p:spTgt spid="98"/>
                                        </p:tgtEl>
                                      </p:cBhvr>
                                    </p:animEffect>
                                    <p:set>
                                      <p:cBhvr>
                                        <p:cTn id="189" dur="1" fill="hold">
                                          <p:stCondLst>
                                            <p:cond delay="999"/>
                                          </p:stCondLst>
                                        </p:cTn>
                                        <p:tgtEl>
                                          <p:spTgt spid="98"/>
                                        </p:tgtEl>
                                        <p:attrNameLst>
                                          <p:attrName>style.visibility</p:attrName>
                                        </p:attrNameLst>
                                      </p:cBhvr>
                                      <p:to>
                                        <p:strVal val="hidden"/>
                                      </p:to>
                                    </p:set>
                                  </p:childTnLst>
                                </p:cTn>
                              </p:par>
                              <p:par>
                                <p:cTn id="190" presetID="6" presetClass="exit" presetSubtype="32" fill="hold" grpId="1" nodeType="withEffect">
                                  <p:stCondLst>
                                    <p:cond delay="0"/>
                                  </p:stCondLst>
                                  <p:childTnLst>
                                    <p:animEffect transition="out" filter="circle(out)">
                                      <p:cBhvr>
                                        <p:cTn id="191" dur="1500"/>
                                        <p:tgtEl>
                                          <p:spTgt spid="204"/>
                                        </p:tgtEl>
                                      </p:cBhvr>
                                    </p:animEffect>
                                    <p:set>
                                      <p:cBhvr>
                                        <p:cTn id="192" dur="1" fill="hold">
                                          <p:stCondLst>
                                            <p:cond delay="1499"/>
                                          </p:stCondLst>
                                        </p:cTn>
                                        <p:tgtEl>
                                          <p:spTgt spid="204"/>
                                        </p:tgtEl>
                                        <p:attrNameLst>
                                          <p:attrName>style.visibility</p:attrName>
                                        </p:attrNameLst>
                                      </p:cBhvr>
                                      <p:to>
                                        <p:strVal val="hidden"/>
                                      </p:to>
                                    </p:set>
                                  </p:childTnLst>
                                </p:cTn>
                              </p:par>
                              <p:par>
                                <p:cTn id="193" presetID="6" presetClass="exit" presetSubtype="32" fill="hold" grpId="1" nodeType="withEffect">
                                  <p:stCondLst>
                                    <p:cond delay="0"/>
                                  </p:stCondLst>
                                  <p:childTnLst>
                                    <p:animEffect transition="out" filter="circle(out)">
                                      <p:cBhvr>
                                        <p:cTn id="194" dur="1500"/>
                                        <p:tgtEl>
                                          <p:spTgt spid="205"/>
                                        </p:tgtEl>
                                      </p:cBhvr>
                                    </p:animEffect>
                                    <p:set>
                                      <p:cBhvr>
                                        <p:cTn id="195" dur="1" fill="hold">
                                          <p:stCondLst>
                                            <p:cond delay="1499"/>
                                          </p:stCondLst>
                                        </p:cTn>
                                        <p:tgtEl>
                                          <p:spTgt spid="205"/>
                                        </p:tgtEl>
                                        <p:attrNameLst>
                                          <p:attrName>style.visibility</p:attrName>
                                        </p:attrNameLst>
                                      </p:cBhvr>
                                      <p:to>
                                        <p:strVal val="hidden"/>
                                      </p:to>
                                    </p:set>
                                  </p:childTnLst>
                                </p:cTn>
                              </p:par>
                              <p:par>
                                <p:cTn id="196" presetID="6" presetClass="exit" presetSubtype="32" fill="hold" grpId="1" nodeType="withEffect">
                                  <p:stCondLst>
                                    <p:cond delay="0"/>
                                  </p:stCondLst>
                                  <p:childTnLst>
                                    <p:animEffect transition="out" filter="circle(out)">
                                      <p:cBhvr>
                                        <p:cTn id="197" dur="1500"/>
                                        <p:tgtEl>
                                          <p:spTgt spid="206"/>
                                        </p:tgtEl>
                                      </p:cBhvr>
                                    </p:animEffect>
                                    <p:set>
                                      <p:cBhvr>
                                        <p:cTn id="198" dur="1" fill="hold">
                                          <p:stCondLst>
                                            <p:cond delay="1499"/>
                                          </p:stCondLst>
                                        </p:cTn>
                                        <p:tgtEl>
                                          <p:spTgt spid="206"/>
                                        </p:tgtEl>
                                        <p:attrNameLst>
                                          <p:attrName>style.visibility</p:attrName>
                                        </p:attrNameLst>
                                      </p:cBhvr>
                                      <p:to>
                                        <p:strVal val="hidden"/>
                                      </p:to>
                                    </p:set>
                                  </p:childTnLst>
                                </p:cTn>
                              </p:par>
                              <p:par>
                                <p:cTn id="199" presetID="6" presetClass="exit" presetSubtype="32" fill="hold" grpId="1" nodeType="withEffect">
                                  <p:stCondLst>
                                    <p:cond delay="0"/>
                                  </p:stCondLst>
                                  <p:childTnLst>
                                    <p:animEffect transition="out" filter="circle(out)">
                                      <p:cBhvr>
                                        <p:cTn id="200" dur="1500"/>
                                        <p:tgtEl>
                                          <p:spTgt spid="207"/>
                                        </p:tgtEl>
                                      </p:cBhvr>
                                    </p:animEffect>
                                    <p:set>
                                      <p:cBhvr>
                                        <p:cTn id="201" dur="1" fill="hold">
                                          <p:stCondLst>
                                            <p:cond delay="1499"/>
                                          </p:stCondLst>
                                        </p:cTn>
                                        <p:tgtEl>
                                          <p:spTgt spid="207"/>
                                        </p:tgtEl>
                                        <p:attrNameLst>
                                          <p:attrName>style.visibility</p:attrName>
                                        </p:attrNameLst>
                                      </p:cBhvr>
                                      <p:to>
                                        <p:strVal val="hidden"/>
                                      </p:to>
                                    </p:set>
                                  </p:childTnLst>
                                </p:cTn>
                              </p:par>
                              <p:par>
                                <p:cTn id="202" presetID="6" presetClass="exit" presetSubtype="32" fill="hold" grpId="1" nodeType="withEffect">
                                  <p:stCondLst>
                                    <p:cond delay="0"/>
                                  </p:stCondLst>
                                  <p:childTnLst>
                                    <p:animEffect transition="out" filter="circle(out)">
                                      <p:cBhvr>
                                        <p:cTn id="203" dur="1500"/>
                                        <p:tgtEl>
                                          <p:spTgt spid="208"/>
                                        </p:tgtEl>
                                      </p:cBhvr>
                                    </p:animEffect>
                                    <p:set>
                                      <p:cBhvr>
                                        <p:cTn id="204" dur="1" fill="hold">
                                          <p:stCondLst>
                                            <p:cond delay="1499"/>
                                          </p:stCondLst>
                                        </p:cTn>
                                        <p:tgtEl>
                                          <p:spTgt spid="208"/>
                                        </p:tgtEl>
                                        <p:attrNameLst>
                                          <p:attrName>style.visibility</p:attrName>
                                        </p:attrNameLst>
                                      </p:cBhvr>
                                      <p:to>
                                        <p:strVal val="hidden"/>
                                      </p:to>
                                    </p:set>
                                  </p:childTnLst>
                                </p:cTn>
                              </p:par>
                              <p:par>
                                <p:cTn id="205" presetID="6" presetClass="exit" presetSubtype="32" fill="hold" grpId="1" nodeType="withEffect">
                                  <p:stCondLst>
                                    <p:cond delay="0"/>
                                  </p:stCondLst>
                                  <p:childTnLst>
                                    <p:animEffect transition="out" filter="circle(out)">
                                      <p:cBhvr>
                                        <p:cTn id="206" dur="1500"/>
                                        <p:tgtEl>
                                          <p:spTgt spid="209"/>
                                        </p:tgtEl>
                                      </p:cBhvr>
                                    </p:animEffect>
                                    <p:set>
                                      <p:cBhvr>
                                        <p:cTn id="207" dur="1" fill="hold">
                                          <p:stCondLst>
                                            <p:cond delay="1499"/>
                                          </p:stCondLst>
                                        </p:cTn>
                                        <p:tgtEl>
                                          <p:spTgt spid="209"/>
                                        </p:tgtEl>
                                        <p:attrNameLst>
                                          <p:attrName>style.visibility</p:attrName>
                                        </p:attrNameLst>
                                      </p:cBhvr>
                                      <p:to>
                                        <p:strVal val="hidden"/>
                                      </p:to>
                                    </p:set>
                                  </p:childTnLst>
                                </p:cTn>
                              </p:par>
                              <p:par>
                                <p:cTn id="208" presetID="6" presetClass="exit" presetSubtype="32" fill="hold" grpId="1" nodeType="withEffect">
                                  <p:stCondLst>
                                    <p:cond delay="0"/>
                                  </p:stCondLst>
                                  <p:childTnLst>
                                    <p:animEffect transition="out" filter="circle(out)">
                                      <p:cBhvr>
                                        <p:cTn id="209" dur="1500"/>
                                        <p:tgtEl>
                                          <p:spTgt spid="211"/>
                                        </p:tgtEl>
                                      </p:cBhvr>
                                    </p:animEffect>
                                    <p:set>
                                      <p:cBhvr>
                                        <p:cTn id="210" dur="1" fill="hold">
                                          <p:stCondLst>
                                            <p:cond delay="1499"/>
                                          </p:stCondLst>
                                        </p:cTn>
                                        <p:tgtEl>
                                          <p:spTgt spid="21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11" restart="whenNotActive" fill="hold" evtFilter="cancelBubble" nodeType="interactiveSeq">
                <p:stCondLst>
                  <p:cond evt="onClick" delay="0">
                    <p:tgtEl>
                      <p:spTgt spid="22"/>
                    </p:tgtEl>
                  </p:cond>
                </p:stCondLst>
                <p:endSync evt="end" delay="0">
                  <p:rtn val="all"/>
                </p:endSync>
                <p:childTnLst>
                  <p:par>
                    <p:cTn id="212" fill="hold">
                      <p:stCondLst>
                        <p:cond delay="0"/>
                      </p:stCondLst>
                      <p:childTnLst>
                        <p:par>
                          <p:cTn id="213" fill="hold">
                            <p:stCondLst>
                              <p:cond delay="0"/>
                            </p:stCondLst>
                            <p:childTnLst>
                              <p:par>
                                <p:cTn id="214" presetID="6" presetClass="entr" presetSubtype="16" fill="hold" grpId="0" nodeType="clickEffect">
                                  <p:stCondLst>
                                    <p:cond delay="0"/>
                                  </p:stCondLst>
                                  <p:childTnLst>
                                    <p:set>
                                      <p:cBhvr>
                                        <p:cTn id="215" dur="1" fill="hold">
                                          <p:stCondLst>
                                            <p:cond delay="0"/>
                                          </p:stCondLst>
                                        </p:cTn>
                                        <p:tgtEl>
                                          <p:spTgt spid="99"/>
                                        </p:tgtEl>
                                        <p:attrNameLst>
                                          <p:attrName>style.visibility</p:attrName>
                                        </p:attrNameLst>
                                      </p:cBhvr>
                                      <p:to>
                                        <p:strVal val="visible"/>
                                      </p:to>
                                    </p:set>
                                    <p:animEffect transition="in" filter="circle(in)">
                                      <p:cBhvr>
                                        <p:cTn id="216" dur="1000"/>
                                        <p:tgtEl>
                                          <p:spTgt spid="99"/>
                                        </p:tgtEl>
                                      </p:cBhvr>
                                    </p:animEffect>
                                  </p:childTnLst>
                                </p:cTn>
                              </p:par>
                              <p:par>
                                <p:cTn id="217" presetID="19" presetClass="emph" presetSubtype="0" fill="hold" grpId="0" nodeType="withEffect">
                                  <p:stCondLst>
                                    <p:cond delay="0"/>
                                  </p:stCondLst>
                                  <p:childTnLst>
                                    <p:animClr clrSpc="rgb" dir="cw">
                                      <p:cBhvr override="childStyle">
                                        <p:cTn id="218" dur="500" fill="hold"/>
                                        <p:tgtEl>
                                          <p:spTgt spid="213"/>
                                        </p:tgtEl>
                                        <p:attrNameLst>
                                          <p:attrName>style.color</p:attrName>
                                        </p:attrNameLst>
                                      </p:cBhvr>
                                      <p:to>
                                        <a:schemeClr val="accent2"/>
                                      </p:to>
                                    </p:animClr>
                                    <p:animClr clrSpc="rgb" dir="cw">
                                      <p:cBhvr>
                                        <p:cTn id="219" dur="500" fill="hold"/>
                                        <p:tgtEl>
                                          <p:spTgt spid="213"/>
                                        </p:tgtEl>
                                        <p:attrNameLst>
                                          <p:attrName>fillcolor</p:attrName>
                                        </p:attrNameLst>
                                      </p:cBhvr>
                                      <p:to>
                                        <a:schemeClr val="accent2"/>
                                      </p:to>
                                    </p:animClr>
                                    <p:set>
                                      <p:cBhvr>
                                        <p:cTn id="220" dur="500" fill="hold"/>
                                        <p:tgtEl>
                                          <p:spTgt spid="213"/>
                                        </p:tgtEl>
                                        <p:attrNameLst>
                                          <p:attrName>fill.type</p:attrName>
                                        </p:attrNameLst>
                                      </p:cBhvr>
                                      <p:to>
                                        <p:strVal val="solid"/>
                                      </p:to>
                                    </p:set>
                                    <p:set>
                                      <p:cBhvr>
                                        <p:cTn id="221" dur="500" fill="hold"/>
                                        <p:tgtEl>
                                          <p:spTgt spid="213"/>
                                        </p:tgtEl>
                                        <p:attrNameLst>
                                          <p:attrName>fill.on</p:attrName>
                                        </p:attrNameLst>
                                      </p:cBhvr>
                                      <p:to>
                                        <p:strVal val="true"/>
                                      </p:to>
                                    </p:set>
                                  </p:childTnLst>
                                </p:cTn>
                              </p:par>
                              <p:par>
                                <p:cTn id="222" presetID="19" presetClass="emph" presetSubtype="0" fill="hold" grpId="0" nodeType="withEffect">
                                  <p:stCondLst>
                                    <p:cond delay="0"/>
                                  </p:stCondLst>
                                  <p:childTnLst>
                                    <p:animClr clrSpc="rgb" dir="cw">
                                      <p:cBhvr override="childStyle">
                                        <p:cTn id="223" dur="500" fill="hold"/>
                                        <p:tgtEl>
                                          <p:spTgt spid="214"/>
                                        </p:tgtEl>
                                        <p:attrNameLst>
                                          <p:attrName>style.color</p:attrName>
                                        </p:attrNameLst>
                                      </p:cBhvr>
                                      <p:to>
                                        <a:schemeClr val="accent2"/>
                                      </p:to>
                                    </p:animClr>
                                    <p:animClr clrSpc="rgb" dir="cw">
                                      <p:cBhvr>
                                        <p:cTn id="224" dur="500" fill="hold"/>
                                        <p:tgtEl>
                                          <p:spTgt spid="214"/>
                                        </p:tgtEl>
                                        <p:attrNameLst>
                                          <p:attrName>fillcolor</p:attrName>
                                        </p:attrNameLst>
                                      </p:cBhvr>
                                      <p:to>
                                        <a:schemeClr val="accent2"/>
                                      </p:to>
                                    </p:animClr>
                                    <p:set>
                                      <p:cBhvr>
                                        <p:cTn id="225" dur="500" fill="hold"/>
                                        <p:tgtEl>
                                          <p:spTgt spid="214"/>
                                        </p:tgtEl>
                                        <p:attrNameLst>
                                          <p:attrName>fill.type</p:attrName>
                                        </p:attrNameLst>
                                      </p:cBhvr>
                                      <p:to>
                                        <p:strVal val="solid"/>
                                      </p:to>
                                    </p:set>
                                    <p:set>
                                      <p:cBhvr>
                                        <p:cTn id="226" dur="500" fill="hold"/>
                                        <p:tgtEl>
                                          <p:spTgt spid="214"/>
                                        </p:tgtEl>
                                        <p:attrNameLst>
                                          <p:attrName>fill.on</p:attrName>
                                        </p:attrNameLst>
                                      </p:cBhvr>
                                      <p:to>
                                        <p:strVal val="true"/>
                                      </p:to>
                                    </p:set>
                                  </p:childTnLst>
                                </p:cTn>
                              </p:par>
                              <p:par>
                                <p:cTn id="227" presetID="19" presetClass="emph" presetSubtype="0" fill="hold" grpId="0" nodeType="withEffect">
                                  <p:stCondLst>
                                    <p:cond delay="0"/>
                                  </p:stCondLst>
                                  <p:childTnLst>
                                    <p:animClr clrSpc="rgb" dir="cw">
                                      <p:cBhvr override="childStyle">
                                        <p:cTn id="228" dur="500" fill="hold"/>
                                        <p:tgtEl>
                                          <p:spTgt spid="215"/>
                                        </p:tgtEl>
                                        <p:attrNameLst>
                                          <p:attrName>style.color</p:attrName>
                                        </p:attrNameLst>
                                      </p:cBhvr>
                                      <p:to>
                                        <a:schemeClr val="accent2"/>
                                      </p:to>
                                    </p:animClr>
                                    <p:animClr clrSpc="rgb" dir="cw">
                                      <p:cBhvr>
                                        <p:cTn id="229" dur="500" fill="hold"/>
                                        <p:tgtEl>
                                          <p:spTgt spid="215"/>
                                        </p:tgtEl>
                                        <p:attrNameLst>
                                          <p:attrName>fillcolor</p:attrName>
                                        </p:attrNameLst>
                                      </p:cBhvr>
                                      <p:to>
                                        <a:schemeClr val="accent2"/>
                                      </p:to>
                                    </p:animClr>
                                    <p:set>
                                      <p:cBhvr>
                                        <p:cTn id="230" dur="500" fill="hold"/>
                                        <p:tgtEl>
                                          <p:spTgt spid="215"/>
                                        </p:tgtEl>
                                        <p:attrNameLst>
                                          <p:attrName>fill.type</p:attrName>
                                        </p:attrNameLst>
                                      </p:cBhvr>
                                      <p:to>
                                        <p:strVal val="solid"/>
                                      </p:to>
                                    </p:set>
                                    <p:set>
                                      <p:cBhvr>
                                        <p:cTn id="231" dur="500" fill="hold"/>
                                        <p:tgtEl>
                                          <p:spTgt spid="215"/>
                                        </p:tgtEl>
                                        <p:attrNameLst>
                                          <p:attrName>fill.on</p:attrName>
                                        </p:attrNameLst>
                                      </p:cBhvr>
                                      <p:to>
                                        <p:strVal val="true"/>
                                      </p:to>
                                    </p:set>
                                  </p:childTnLst>
                                </p:cTn>
                              </p:par>
                              <p:par>
                                <p:cTn id="232" presetID="19" presetClass="emph" presetSubtype="0" fill="hold" grpId="0" nodeType="withEffect">
                                  <p:stCondLst>
                                    <p:cond delay="0"/>
                                  </p:stCondLst>
                                  <p:childTnLst>
                                    <p:animClr clrSpc="rgb" dir="cw">
                                      <p:cBhvr override="childStyle">
                                        <p:cTn id="233" dur="500" fill="hold"/>
                                        <p:tgtEl>
                                          <p:spTgt spid="216"/>
                                        </p:tgtEl>
                                        <p:attrNameLst>
                                          <p:attrName>style.color</p:attrName>
                                        </p:attrNameLst>
                                      </p:cBhvr>
                                      <p:to>
                                        <a:schemeClr val="accent2"/>
                                      </p:to>
                                    </p:animClr>
                                    <p:animClr clrSpc="rgb" dir="cw">
                                      <p:cBhvr>
                                        <p:cTn id="234" dur="500" fill="hold"/>
                                        <p:tgtEl>
                                          <p:spTgt spid="216"/>
                                        </p:tgtEl>
                                        <p:attrNameLst>
                                          <p:attrName>fillcolor</p:attrName>
                                        </p:attrNameLst>
                                      </p:cBhvr>
                                      <p:to>
                                        <a:schemeClr val="accent2"/>
                                      </p:to>
                                    </p:animClr>
                                    <p:set>
                                      <p:cBhvr>
                                        <p:cTn id="235" dur="500" fill="hold"/>
                                        <p:tgtEl>
                                          <p:spTgt spid="216"/>
                                        </p:tgtEl>
                                        <p:attrNameLst>
                                          <p:attrName>fill.type</p:attrName>
                                        </p:attrNameLst>
                                      </p:cBhvr>
                                      <p:to>
                                        <p:strVal val="solid"/>
                                      </p:to>
                                    </p:set>
                                    <p:set>
                                      <p:cBhvr>
                                        <p:cTn id="236" dur="500" fill="hold"/>
                                        <p:tgtEl>
                                          <p:spTgt spid="216"/>
                                        </p:tgtEl>
                                        <p:attrNameLst>
                                          <p:attrName>fill.on</p:attrName>
                                        </p:attrNameLst>
                                      </p:cBhvr>
                                      <p:to>
                                        <p:strVal val="true"/>
                                      </p:to>
                                    </p:set>
                                  </p:childTnLst>
                                </p:cTn>
                              </p:par>
                              <p:par>
                                <p:cTn id="237" presetID="19" presetClass="emph" presetSubtype="0" fill="hold" grpId="0" nodeType="withEffect">
                                  <p:stCondLst>
                                    <p:cond delay="0"/>
                                  </p:stCondLst>
                                  <p:childTnLst>
                                    <p:animClr clrSpc="rgb" dir="cw">
                                      <p:cBhvr override="childStyle">
                                        <p:cTn id="238" dur="500" fill="hold"/>
                                        <p:tgtEl>
                                          <p:spTgt spid="217"/>
                                        </p:tgtEl>
                                        <p:attrNameLst>
                                          <p:attrName>style.color</p:attrName>
                                        </p:attrNameLst>
                                      </p:cBhvr>
                                      <p:to>
                                        <a:schemeClr val="accent2"/>
                                      </p:to>
                                    </p:animClr>
                                    <p:animClr clrSpc="rgb" dir="cw">
                                      <p:cBhvr>
                                        <p:cTn id="239" dur="500" fill="hold"/>
                                        <p:tgtEl>
                                          <p:spTgt spid="217"/>
                                        </p:tgtEl>
                                        <p:attrNameLst>
                                          <p:attrName>fillcolor</p:attrName>
                                        </p:attrNameLst>
                                      </p:cBhvr>
                                      <p:to>
                                        <a:schemeClr val="accent2"/>
                                      </p:to>
                                    </p:animClr>
                                    <p:set>
                                      <p:cBhvr>
                                        <p:cTn id="240" dur="500" fill="hold"/>
                                        <p:tgtEl>
                                          <p:spTgt spid="217"/>
                                        </p:tgtEl>
                                        <p:attrNameLst>
                                          <p:attrName>fill.type</p:attrName>
                                        </p:attrNameLst>
                                      </p:cBhvr>
                                      <p:to>
                                        <p:strVal val="solid"/>
                                      </p:to>
                                    </p:set>
                                    <p:set>
                                      <p:cBhvr>
                                        <p:cTn id="241" dur="500" fill="hold"/>
                                        <p:tgtEl>
                                          <p:spTgt spid="217"/>
                                        </p:tgtEl>
                                        <p:attrNameLst>
                                          <p:attrName>fill.on</p:attrName>
                                        </p:attrNameLst>
                                      </p:cBhvr>
                                      <p:to>
                                        <p:strVal val="true"/>
                                      </p:to>
                                    </p:set>
                                  </p:childTnLst>
                                </p:cTn>
                              </p:par>
                              <p:par>
                                <p:cTn id="242" presetID="19" presetClass="emph" presetSubtype="0" fill="hold" grpId="0" nodeType="withEffect">
                                  <p:stCondLst>
                                    <p:cond delay="0"/>
                                  </p:stCondLst>
                                  <p:childTnLst>
                                    <p:animClr clrSpc="rgb" dir="cw">
                                      <p:cBhvr override="childStyle">
                                        <p:cTn id="243" dur="500" fill="hold"/>
                                        <p:tgtEl>
                                          <p:spTgt spid="218"/>
                                        </p:tgtEl>
                                        <p:attrNameLst>
                                          <p:attrName>style.color</p:attrName>
                                        </p:attrNameLst>
                                      </p:cBhvr>
                                      <p:to>
                                        <a:schemeClr val="accent2"/>
                                      </p:to>
                                    </p:animClr>
                                    <p:animClr clrSpc="rgb" dir="cw">
                                      <p:cBhvr>
                                        <p:cTn id="244" dur="500" fill="hold"/>
                                        <p:tgtEl>
                                          <p:spTgt spid="218"/>
                                        </p:tgtEl>
                                        <p:attrNameLst>
                                          <p:attrName>fillcolor</p:attrName>
                                        </p:attrNameLst>
                                      </p:cBhvr>
                                      <p:to>
                                        <a:schemeClr val="accent2"/>
                                      </p:to>
                                    </p:animClr>
                                    <p:set>
                                      <p:cBhvr>
                                        <p:cTn id="245" dur="500" fill="hold"/>
                                        <p:tgtEl>
                                          <p:spTgt spid="218"/>
                                        </p:tgtEl>
                                        <p:attrNameLst>
                                          <p:attrName>fill.type</p:attrName>
                                        </p:attrNameLst>
                                      </p:cBhvr>
                                      <p:to>
                                        <p:strVal val="solid"/>
                                      </p:to>
                                    </p:set>
                                    <p:set>
                                      <p:cBhvr>
                                        <p:cTn id="246" dur="500" fill="hold"/>
                                        <p:tgtEl>
                                          <p:spTgt spid="218"/>
                                        </p:tgtEl>
                                        <p:attrNameLst>
                                          <p:attrName>fill.on</p:attrName>
                                        </p:attrNameLst>
                                      </p:cBhvr>
                                      <p:to>
                                        <p:strVal val="true"/>
                                      </p:to>
                                    </p:set>
                                  </p:childTnLst>
                                </p:cTn>
                              </p:par>
                              <p:par>
                                <p:cTn id="247" presetID="19" presetClass="emph" presetSubtype="0" fill="hold" grpId="0" nodeType="withEffect">
                                  <p:stCondLst>
                                    <p:cond delay="0"/>
                                  </p:stCondLst>
                                  <p:childTnLst>
                                    <p:animClr clrSpc="rgb" dir="cw">
                                      <p:cBhvr override="childStyle">
                                        <p:cTn id="248" dur="500" fill="hold"/>
                                        <p:tgtEl>
                                          <p:spTgt spid="220"/>
                                        </p:tgtEl>
                                        <p:attrNameLst>
                                          <p:attrName>style.color</p:attrName>
                                        </p:attrNameLst>
                                      </p:cBhvr>
                                      <p:to>
                                        <a:schemeClr val="accent2"/>
                                      </p:to>
                                    </p:animClr>
                                    <p:animClr clrSpc="rgb" dir="cw">
                                      <p:cBhvr>
                                        <p:cTn id="249" dur="500" fill="hold"/>
                                        <p:tgtEl>
                                          <p:spTgt spid="220"/>
                                        </p:tgtEl>
                                        <p:attrNameLst>
                                          <p:attrName>fillcolor</p:attrName>
                                        </p:attrNameLst>
                                      </p:cBhvr>
                                      <p:to>
                                        <a:schemeClr val="accent2"/>
                                      </p:to>
                                    </p:animClr>
                                    <p:set>
                                      <p:cBhvr>
                                        <p:cTn id="250" dur="500" fill="hold"/>
                                        <p:tgtEl>
                                          <p:spTgt spid="220"/>
                                        </p:tgtEl>
                                        <p:attrNameLst>
                                          <p:attrName>fill.type</p:attrName>
                                        </p:attrNameLst>
                                      </p:cBhvr>
                                      <p:to>
                                        <p:strVal val="solid"/>
                                      </p:to>
                                    </p:set>
                                    <p:set>
                                      <p:cBhvr>
                                        <p:cTn id="251" dur="500" fill="hold"/>
                                        <p:tgtEl>
                                          <p:spTgt spid="220"/>
                                        </p:tgtEl>
                                        <p:attrNameLst>
                                          <p:attrName>fill.on</p:attrName>
                                        </p:attrNameLst>
                                      </p:cBhvr>
                                      <p:to>
                                        <p:strVal val="true"/>
                                      </p:to>
                                    </p:set>
                                  </p:childTnLst>
                                </p:cTn>
                              </p:par>
                            </p:childTnLst>
                          </p:cTn>
                        </p:par>
                      </p:childTnLst>
                    </p:cTn>
                  </p:par>
                  <p:par>
                    <p:cTn id="252" fill="hold">
                      <p:stCondLst>
                        <p:cond delay="indefinite"/>
                      </p:stCondLst>
                      <p:childTnLst>
                        <p:par>
                          <p:cTn id="253" fill="hold">
                            <p:stCondLst>
                              <p:cond delay="0"/>
                            </p:stCondLst>
                            <p:childTnLst>
                              <p:par>
                                <p:cTn id="254" presetID="6" presetClass="exit" presetSubtype="32" fill="hold" grpId="1" nodeType="clickEffect">
                                  <p:stCondLst>
                                    <p:cond delay="0"/>
                                  </p:stCondLst>
                                  <p:childTnLst>
                                    <p:animEffect transition="out" filter="circle(out)">
                                      <p:cBhvr>
                                        <p:cTn id="255" dur="1000"/>
                                        <p:tgtEl>
                                          <p:spTgt spid="99"/>
                                        </p:tgtEl>
                                      </p:cBhvr>
                                    </p:animEffect>
                                    <p:set>
                                      <p:cBhvr>
                                        <p:cTn id="256" dur="1" fill="hold">
                                          <p:stCondLst>
                                            <p:cond delay="999"/>
                                          </p:stCondLst>
                                        </p:cTn>
                                        <p:tgtEl>
                                          <p:spTgt spid="99"/>
                                        </p:tgtEl>
                                        <p:attrNameLst>
                                          <p:attrName>style.visibility</p:attrName>
                                        </p:attrNameLst>
                                      </p:cBhvr>
                                      <p:to>
                                        <p:strVal val="hidden"/>
                                      </p:to>
                                    </p:set>
                                  </p:childTnLst>
                                </p:cTn>
                              </p:par>
                              <p:par>
                                <p:cTn id="257" presetID="6" presetClass="exit" presetSubtype="32" fill="hold" grpId="1" nodeType="withEffect">
                                  <p:stCondLst>
                                    <p:cond delay="0"/>
                                  </p:stCondLst>
                                  <p:childTnLst>
                                    <p:animEffect transition="out" filter="circle(out)">
                                      <p:cBhvr>
                                        <p:cTn id="258" dur="1500"/>
                                        <p:tgtEl>
                                          <p:spTgt spid="213"/>
                                        </p:tgtEl>
                                      </p:cBhvr>
                                    </p:animEffect>
                                    <p:set>
                                      <p:cBhvr>
                                        <p:cTn id="259" dur="1" fill="hold">
                                          <p:stCondLst>
                                            <p:cond delay="1499"/>
                                          </p:stCondLst>
                                        </p:cTn>
                                        <p:tgtEl>
                                          <p:spTgt spid="213"/>
                                        </p:tgtEl>
                                        <p:attrNameLst>
                                          <p:attrName>style.visibility</p:attrName>
                                        </p:attrNameLst>
                                      </p:cBhvr>
                                      <p:to>
                                        <p:strVal val="hidden"/>
                                      </p:to>
                                    </p:set>
                                  </p:childTnLst>
                                </p:cTn>
                              </p:par>
                              <p:par>
                                <p:cTn id="260" presetID="6" presetClass="exit" presetSubtype="32" fill="hold" grpId="1" nodeType="withEffect">
                                  <p:stCondLst>
                                    <p:cond delay="0"/>
                                  </p:stCondLst>
                                  <p:childTnLst>
                                    <p:animEffect transition="out" filter="circle(out)">
                                      <p:cBhvr>
                                        <p:cTn id="261" dur="1500"/>
                                        <p:tgtEl>
                                          <p:spTgt spid="214"/>
                                        </p:tgtEl>
                                      </p:cBhvr>
                                    </p:animEffect>
                                    <p:set>
                                      <p:cBhvr>
                                        <p:cTn id="262" dur="1" fill="hold">
                                          <p:stCondLst>
                                            <p:cond delay="1499"/>
                                          </p:stCondLst>
                                        </p:cTn>
                                        <p:tgtEl>
                                          <p:spTgt spid="214"/>
                                        </p:tgtEl>
                                        <p:attrNameLst>
                                          <p:attrName>style.visibility</p:attrName>
                                        </p:attrNameLst>
                                      </p:cBhvr>
                                      <p:to>
                                        <p:strVal val="hidden"/>
                                      </p:to>
                                    </p:set>
                                  </p:childTnLst>
                                </p:cTn>
                              </p:par>
                              <p:par>
                                <p:cTn id="263" presetID="6" presetClass="exit" presetSubtype="32" fill="hold" grpId="1" nodeType="withEffect">
                                  <p:stCondLst>
                                    <p:cond delay="0"/>
                                  </p:stCondLst>
                                  <p:childTnLst>
                                    <p:animEffect transition="out" filter="circle(out)">
                                      <p:cBhvr>
                                        <p:cTn id="264" dur="1500"/>
                                        <p:tgtEl>
                                          <p:spTgt spid="215"/>
                                        </p:tgtEl>
                                      </p:cBhvr>
                                    </p:animEffect>
                                    <p:set>
                                      <p:cBhvr>
                                        <p:cTn id="265" dur="1" fill="hold">
                                          <p:stCondLst>
                                            <p:cond delay="1499"/>
                                          </p:stCondLst>
                                        </p:cTn>
                                        <p:tgtEl>
                                          <p:spTgt spid="215"/>
                                        </p:tgtEl>
                                        <p:attrNameLst>
                                          <p:attrName>style.visibility</p:attrName>
                                        </p:attrNameLst>
                                      </p:cBhvr>
                                      <p:to>
                                        <p:strVal val="hidden"/>
                                      </p:to>
                                    </p:set>
                                  </p:childTnLst>
                                </p:cTn>
                              </p:par>
                              <p:par>
                                <p:cTn id="266" presetID="6" presetClass="exit" presetSubtype="32" fill="hold" grpId="1" nodeType="withEffect">
                                  <p:stCondLst>
                                    <p:cond delay="0"/>
                                  </p:stCondLst>
                                  <p:childTnLst>
                                    <p:animEffect transition="out" filter="circle(out)">
                                      <p:cBhvr>
                                        <p:cTn id="267" dur="1500"/>
                                        <p:tgtEl>
                                          <p:spTgt spid="216"/>
                                        </p:tgtEl>
                                      </p:cBhvr>
                                    </p:animEffect>
                                    <p:set>
                                      <p:cBhvr>
                                        <p:cTn id="268" dur="1" fill="hold">
                                          <p:stCondLst>
                                            <p:cond delay="1499"/>
                                          </p:stCondLst>
                                        </p:cTn>
                                        <p:tgtEl>
                                          <p:spTgt spid="216"/>
                                        </p:tgtEl>
                                        <p:attrNameLst>
                                          <p:attrName>style.visibility</p:attrName>
                                        </p:attrNameLst>
                                      </p:cBhvr>
                                      <p:to>
                                        <p:strVal val="hidden"/>
                                      </p:to>
                                    </p:set>
                                  </p:childTnLst>
                                </p:cTn>
                              </p:par>
                              <p:par>
                                <p:cTn id="269" presetID="6" presetClass="exit" presetSubtype="32" fill="hold" grpId="1" nodeType="withEffect">
                                  <p:stCondLst>
                                    <p:cond delay="0"/>
                                  </p:stCondLst>
                                  <p:childTnLst>
                                    <p:animEffect transition="out" filter="circle(out)">
                                      <p:cBhvr>
                                        <p:cTn id="270" dur="1500"/>
                                        <p:tgtEl>
                                          <p:spTgt spid="217"/>
                                        </p:tgtEl>
                                      </p:cBhvr>
                                    </p:animEffect>
                                    <p:set>
                                      <p:cBhvr>
                                        <p:cTn id="271" dur="1" fill="hold">
                                          <p:stCondLst>
                                            <p:cond delay="1499"/>
                                          </p:stCondLst>
                                        </p:cTn>
                                        <p:tgtEl>
                                          <p:spTgt spid="217"/>
                                        </p:tgtEl>
                                        <p:attrNameLst>
                                          <p:attrName>style.visibility</p:attrName>
                                        </p:attrNameLst>
                                      </p:cBhvr>
                                      <p:to>
                                        <p:strVal val="hidden"/>
                                      </p:to>
                                    </p:set>
                                  </p:childTnLst>
                                </p:cTn>
                              </p:par>
                              <p:par>
                                <p:cTn id="272" presetID="6" presetClass="exit" presetSubtype="32" fill="hold" grpId="1" nodeType="withEffect">
                                  <p:stCondLst>
                                    <p:cond delay="0"/>
                                  </p:stCondLst>
                                  <p:childTnLst>
                                    <p:animEffect transition="out" filter="circle(out)">
                                      <p:cBhvr>
                                        <p:cTn id="273" dur="1500"/>
                                        <p:tgtEl>
                                          <p:spTgt spid="218"/>
                                        </p:tgtEl>
                                      </p:cBhvr>
                                    </p:animEffect>
                                    <p:set>
                                      <p:cBhvr>
                                        <p:cTn id="274" dur="1" fill="hold">
                                          <p:stCondLst>
                                            <p:cond delay="1499"/>
                                          </p:stCondLst>
                                        </p:cTn>
                                        <p:tgtEl>
                                          <p:spTgt spid="218"/>
                                        </p:tgtEl>
                                        <p:attrNameLst>
                                          <p:attrName>style.visibility</p:attrName>
                                        </p:attrNameLst>
                                      </p:cBhvr>
                                      <p:to>
                                        <p:strVal val="hidden"/>
                                      </p:to>
                                    </p:set>
                                  </p:childTnLst>
                                </p:cTn>
                              </p:par>
                              <p:par>
                                <p:cTn id="275" presetID="6" presetClass="exit" presetSubtype="32" fill="hold" grpId="1" nodeType="withEffect">
                                  <p:stCondLst>
                                    <p:cond delay="0"/>
                                  </p:stCondLst>
                                  <p:childTnLst>
                                    <p:animEffect transition="out" filter="circle(out)">
                                      <p:cBhvr>
                                        <p:cTn id="276" dur="1500"/>
                                        <p:tgtEl>
                                          <p:spTgt spid="220"/>
                                        </p:tgtEl>
                                      </p:cBhvr>
                                    </p:animEffect>
                                    <p:set>
                                      <p:cBhvr>
                                        <p:cTn id="277" dur="1" fill="hold">
                                          <p:stCondLst>
                                            <p:cond delay="1499"/>
                                          </p:stCondLst>
                                        </p:cTn>
                                        <p:tgtEl>
                                          <p:spTgt spid="220"/>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278" restart="whenNotActive" fill="hold" evtFilter="cancelBubble" nodeType="interactiveSeq">
                <p:stCondLst>
                  <p:cond evt="onClick" delay="0">
                    <p:tgtEl>
                      <p:spTgt spid="23"/>
                    </p:tgtEl>
                  </p:cond>
                </p:stCondLst>
                <p:endSync evt="end" delay="0">
                  <p:rtn val="all"/>
                </p:endSync>
                <p:childTnLst>
                  <p:par>
                    <p:cTn id="279" fill="hold">
                      <p:stCondLst>
                        <p:cond delay="0"/>
                      </p:stCondLst>
                      <p:childTnLst>
                        <p:par>
                          <p:cTn id="280" fill="hold">
                            <p:stCondLst>
                              <p:cond delay="0"/>
                            </p:stCondLst>
                            <p:childTnLst>
                              <p:par>
                                <p:cTn id="281" presetID="6" presetClass="entr" presetSubtype="16" fill="hold" grpId="0" nodeType="clickEffect">
                                  <p:stCondLst>
                                    <p:cond delay="0"/>
                                  </p:stCondLst>
                                  <p:childTnLst>
                                    <p:set>
                                      <p:cBhvr>
                                        <p:cTn id="282" dur="1" fill="hold">
                                          <p:stCondLst>
                                            <p:cond delay="0"/>
                                          </p:stCondLst>
                                        </p:cTn>
                                        <p:tgtEl>
                                          <p:spTgt spid="100"/>
                                        </p:tgtEl>
                                        <p:attrNameLst>
                                          <p:attrName>style.visibility</p:attrName>
                                        </p:attrNameLst>
                                      </p:cBhvr>
                                      <p:to>
                                        <p:strVal val="visible"/>
                                      </p:to>
                                    </p:set>
                                    <p:animEffect transition="in" filter="circle(in)">
                                      <p:cBhvr>
                                        <p:cTn id="283" dur="1000"/>
                                        <p:tgtEl>
                                          <p:spTgt spid="100"/>
                                        </p:tgtEl>
                                      </p:cBhvr>
                                    </p:animEffect>
                                  </p:childTnLst>
                                </p:cTn>
                              </p:par>
                              <p:par>
                                <p:cTn id="284" presetID="19" presetClass="emph" presetSubtype="0" fill="hold" grpId="0" nodeType="withEffect">
                                  <p:stCondLst>
                                    <p:cond delay="0"/>
                                  </p:stCondLst>
                                  <p:childTnLst>
                                    <p:animClr clrSpc="rgb" dir="cw">
                                      <p:cBhvr override="childStyle">
                                        <p:cTn id="285" dur="500" fill="hold"/>
                                        <p:tgtEl>
                                          <p:spTgt spid="222"/>
                                        </p:tgtEl>
                                        <p:attrNameLst>
                                          <p:attrName>style.color</p:attrName>
                                        </p:attrNameLst>
                                      </p:cBhvr>
                                      <p:to>
                                        <a:schemeClr val="accent2"/>
                                      </p:to>
                                    </p:animClr>
                                    <p:animClr clrSpc="rgb" dir="cw">
                                      <p:cBhvr>
                                        <p:cTn id="286" dur="500" fill="hold"/>
                                        <p:tgtEl>
                                          <p:spTgt spid="222"/>
                                        </p:tgtEl>
                                        <p:attrNameLst>
                                          <p:attrName>fillcolor</p:attrName>
                                        </p:attrNameLst>
                                      </p:cBhvr>
                                      <p:to>
                                        <a:schemeClr val="accent2"/>
                                      </p:to>
                                    </p:animClr>
                                    <p:set>
                                      <p:cBhvr>
                                        <p:cTn id="287" dur="500" fill="hold"/>
                                        <p:tgtEl>
                                          <p:spTgt spid="222"/>
                                        </p:tgtEl>
                                        <p:attrNameLst>
                                          <p:attrName>fill.type</p:attrName>
                                        </p:attrNameLst>
                                      </p:cBhvr>
                                      <p:to>
                                        <p:strVal val="solid"/>
                                      </p:to>
                                    </p:set>
                                    <p:set>
                                      <p:cBhvr>
                                        <p:cTn id="288" dur="500" fill="hold"/>
                                        <p:tgtEl>
                                          <p:spTgt spid="222"/>
                                        </p:tgtEl>
                                        <p:attrNameLst>
                                          <p:attrName>fill.on</p:attrName>
                                        </p:attrNameLst>
                                      </p:cBhvr>
                                      <p:to>
                                        <p:strVal val="true"/>
                                      </p:to>
                                    </p:set>
                                  </p:childTnLst>
                                </p:cTn>
                              </p:par>
                              <p:par>
                                <p:cTn id="289" presetID="19" presetClass="emph" presetSubtype="0" fill="hold" grpId="0" nodeType="withEffect">
                                  <p:stCondLst>
                                    <p:cond delay="0"/>
                                  </p:stCondLst>
                                  <p:childTnLst>
                                    <p:animClr clrSpc="rgb" dir="cw">
                                      <p:cBhvr override="childStyle">
                                        <p:cTn id="290" dur="500" fill="hold"/>
                                        <p:tgtEl>
                                          <p:spTgt spid="223"/>
                                        </p:tgtEl>
                                        <p:attrNameLst>
                                          <p:attrName>style.color</p:attrName>
                                        </p:attrNameLst>
                                      </p:cBhvr>
                                      <p:to>
                                        <a:schemeClr val="accent2"/>
                                      </p:to>
                                    </p:animClr>
                                    <p:animClr clrSpc="rgb" dir="cw">
                                      <p:cBhvr>
                                        <p:cTn id="291" dur="500" fill="hold"/>
                                        <p:tgtEl>
                                          <p:spTgt spid="223"/>
                                        </p:tgtEl>
                                        <p:attrNameLst>
                                          <p:attrName>fillcolor</p:attrName>
                                        </p:attrNameLst>
                                      </p:cBhvr>
                                      <p:to>
                                        <a:schemeClr val="accent2"/>
                                      </p:to>
                                    </p:animClr>
                                    <p:set>
                                      <p:cBhvr>
                                        <p:cTn id="292" dur="500" fill="hold"/>
                                        <p:tgtEl>
                                          <p:spTgt spid="223"/>
                                        </p:tgtEl>
                                        <p:attrNameLst>
                                          <p:attrName>fill.type</p:attrName>
                                        </p:attrNameLst>
                                      </p:cBhvr>
                                      <p:to>
                                        <p:strVal val="solid"/>
                                      </p:to>
                                    </p:set>
                                    <p:set>
                                      <p:cBhvr>
                                        <p:cTn id="293" dur="500" fill="hold"/>
                                        <p:tgtEl>
                                          <p:spTgt spid="223"/>
                                        </p:tgtEl>
                                        <p:attrNameLst>
                                          <p:attrName>fill.on</p:attrName>
                                        </p:attrNameLst>
                                      </p:cBhvr>
                                      <p:to>
                                        <p:strVal val="true"/>
                                      </p:to>
                                    </p:set>
                                  </p:childTnLst>
                                </p:cTn>
                              </p:par>
                              <p:par>
                                <p:cTn id="294" presetID="19" presetClass="emph" presetSubtype="0" fill="hold" grpId="0" nodeType="withEffect">
                                  <p:stCondLst>
                                    <p:cond delay="0"/>
                                  </p:stCondLst>
                                  <p:childTnLst>
                                    <p:animClr clrSpc="rgb" dir="cw">
                                      <p:cBhvr override="childStyle">
                                        <p:cTn id="295" dur="500" fill="hold"/>
                                        <p:tgtEl>
                                          <p:spTgt spid="224"/>
                                        </p:tgtEl>
                                        <p:attrNameLst>
                                          <p:attrName>style.color</p:attrName>
                                        </p:attrNameLst>
                                      </p:cBhvr>
                                      <p:to>
                                        <a:schemeClr val="accent2"/>
                                      </p:to>
                                    </p:animClr>
                                    <p:animClr clrSpc="rgb" dir="cw">
                                      <p:cBhvr>
                                        <p:cTn id="296" dur="500" fill="hold"/>
                                        <p:tgtEl>
                                          <p:spTgt spid="224"/>
                                        </p:tgtEl>
                                        <p:attrNameLst>
                                          <p:attrName>fillcolor</p:attrName>
                                        </p:attrNameLst>
                                      </p:cBhvr>
                                      <p:to>
                                        <a:schemeClr val="accent2"/>
                                      </p:to>
                                    </p:animClr>
                                    <p:set>
                                      <p:cBhvr>
                                        <p:cTn id="297" dur="500" fill="hold"/>
                                        <p:tgtEl>
                                          <p:spTgt spid="224"/>
                                        </p:tgtEl>
                                        <p:attrNameLst>
                                          <p:attrName>fill.type</p:attrName>
                                        </p:attrNameLst>
                                      </p:cBhvr>
                                      <p:to>
                                        <p:strVal val="solid"/>
                                      </p:to>
                                    </p:set>
                                    <p:set>
                                      <p:cBhvr>
                                        <p:cTn id="298" dur="500" fill="hold"/>
                                        <p:tgtEl>
                                          <p:spTgt spid="224"/>
                                        </p:tgtEl>
                                        <p:attrNameLst>
                                          <p:attrName>fill.on</p:attrName>
                                        </p:attrNameLst>
                                      </p:cBhvr>
                                      <p:to>
                                        <p:strVal val="true"/>
                                      </p:to>
                                    </p:set>
                                  </p:childTnLst>
                                </p:cTn>
                              </p:par>
                              <p:par>
                                <p:cTn id="299" presetID="19" presetClass="emph" presetSubtype="0" fill="hold" grpId="0" nodeType="withEffect">
                                  <p:stCondLst>
                                    <p:cond delay="0"/>
                                  </p:stCondLst>
                                  <p:childTnLst>
                                    <p:animClr clrSpc="rgb" dir="cw">
                                      <p:cBhvr override="childStyle">
                                        <p:cTn id="300" dur="500" fill="hold"/>
                                        <p:tgtEl>
                                          <p:spTgt spid="225"/>
                                        </p:tgtEl>
                                        <p:attrNameLst>
                                          <p:attrName>style.color</p:attrName>
                                        </p:attrNameLst>
                                      </p:cBhvr>
                                      <p:to>
                                        <a:schemeClr val="accent2"/>
                                      </p:to>
                                    </p:animClr>
                                    <p:animClr clrSpc="rgb" dir="cw">
                                      <p:cBhvr>
                                        <p:cTn id="301" dur="500" fill="hold"/>
                                        <p:tgtEl>
                                          <p:spTgt spid="225"/>
                                        </p:tgtEl>
                                        <p:attrNameLst>
                                          <p:attrName>fillcolor</p:attrName>
                                        </p:attrNameLst>
                                      </p:cBhvr>
                                      <p:to>
                                        <a:schemeClr val="accent2"/>
                                      </p:to>
                                    </p:animClr>
                                    <p:set>
                                      <p:cBhvr>
                                        <p:cTn id="302" dur="500" fill="hold"/>
                                        <p:tgtEl>
                                          <p:spTgt spid="225"/>
                                        </p:tgtEl>
                                        <p:attrNameLst>
                                          <p:attrName>fill.type</p:attrName>
                                        </p:attrNameLst>
                                      </p:cBhvr>
                                      <p:to>
                                        <p:strVal val="solid"/>
                                      </p:to>
                                    </p:set>
                                    <p:set>
                                      <p:cBhvr>
                                        <p:cTn id="303" dur="500" fill="hold"/>
                                        <p:tgtEl>
                                          <p:spTgt spid="225"/>
                                        </p:tgtEl>
                                        <p:attrNameLst>
                                          <p:attrName>fill.on</p:attrName>
                                        </p:attrNameLst>
                                      </p:cBhvr>
                                      <p:to>
                                        <p:strVal val="true"/>
                                      </p:to>
                                    </p:set>
                                  </p:childTnLst>
                                </p:cTn>
                              </p:par>
                              <p:par>
                                <p:cTn id="304" presetID="19" presetClass="emph" presetSubtype="0" fill="hold" grpId="0" nodeType="withEffect">
                                  <p:stCondLst>
                                    <p:cond delay="0"/>
                                  </p:stCondLst>
                                  <p:childTnLst>
                                    <p:animClr clrSpc="rgb" dir="cw">
                                      <p:cBhvr override="childStyle">
                                        <p:cTn id="305" dur="500" fill="hold"/>
                                        <p:tgtEl>
                                          <p:spTgt spid="226"/>
                                        </p:tgtEl>
                                        <p:attrNameLst>
                                          <p:attrName>style.color</p:attrName>
                                        </p:attrNameLst>
                                      </p:cBhvr>
                                      <p:to>
                                        <a:schemeClr val="accent2"/>
                                      </p:to>
                                    </p:animClr>
                                    <p:animClr clrSpc="rgb" dir="cw">
                                      <p:cBhvr>
                                        <p:cTn id="306" dur="500" fill="hold"/>
                                        <p:tgtEl>
                                          <p:spTgt spid="226"/>
                                        </p:tgtEl>
                                        <p:attrNameLst>
                                          <p:attrName>fillcolor</p:attrName>
                                        </p:attrNameLst>
                                      </p:cBhvr>
                                      <p:to>
                                        <a:schemeClr val="accent2"/>
                                      </p:to>
                                    </p:animClr>
                                    <p:set>
                                      <p:cBhvr>
                                        <p:cTn id="307" dur="500" fill="hold"/>
                                        <p:tgtEl>
                                          <p:spTgt spid="226"/>
                                        </p:tgtEl>
                                        <p:attrNameLst>
                                          <p:attrName>fill.type</p:attrName>
                                        </p:attrNameLst>
                                      </p:cBhvr>
                                      <p:to>
                                        <p:strVal val="solid"/>
                                      </p:to>
                                    </p:set>
                                    <p:set>
                                      <p:cBhvr>
                                        <p:cTn id="308" dur="500" fill="hold"/>
                                        <p:tgtEl>
                                          <p:spTgt spid="226"/>
                                        </p:tgtEl>
                                        <p:attrNameLst>
                                          <p:attrName>fill.on</p:attrName>
                                        </p:attrNameLst>
                                      </p:cBhvr>
                                      <p:to>
                                        <p:strVal val="true"/>
                                      </p:to>
                                    </p:set>
                                  </p:childTnLst>
                                </p:cTn>
                              </p:par>
                              <p:par>
                                <p:cTn id="309" presetID="19" presetClass="emph" presetSubtype="0" fill="hold" grpId="0" nodeType="withEffect">
                                  <p:stCondLst>
                                    <p:cond delay="0"/>
                                  </p:stCondLst>
                                  <p:childTnLst>
                                    <p:animClr clrSpc="rgb" dir="cw">
                                      <p:cBhvr override="childStyle">
                                        <p:cTn id="310" dur="500" fill="hold"/>
                                        <p:tgtEl>
                                          <p:spTgt spid="227"/>
                                        </p:tgtEl>
                                        <p:attrNameLst>
                                          <p:attrName>style.color</p:attrName>
                                        </p:attrNameLst>
                                      </p:cBhvr>
                                      <p:to>
                                        <a:schemeClr val="accent2"/>
                                      </p:to>
                                    </p:animClr>
                                    <p:animClr clrSpc="rgb" dir="cw">
                                      <p:cBhvr>
                                        <p:cTn id="311" dur="500" fill="hold"/>
                                        <p:tgtEl>
                                          <p:spTgt spid="227"/>
                                        </p:tgtEl>
                                        <p:attrNameLst>
                                          <p:attrName>fillcolor</p:attrName>
                                        </p:attrNameLst>
                                      </p:cBhvr>
                                      <p:to>
                                        <a:schemeClr val="accent2"/>
                                      </p:to>
                                    </p:animClr>
                                    <p:set>
                                      <p:cBhvr>
                                        <p:cTn id="312" dur="500" fill="hold"/>
                                        <p:tgtEl>
                                          <p:spTgt spid="227"/>
                                        </p:tgtEl>
                                        <p:attrNameLst>
                                          <p:attrName>fill.type</p:attrName>
                                        </p:attrNameLst>
                                      </p:cBhvr>
                                      <p:to>
                                        <p:strVal val="solid"/>
                                      </p:to>
                                    </p:set>
                                    <p:set>
                                      <p:cBhvr>
                                        <p:cTn id="313" dur="500" fill="hold"/>
                                        <p:tgtEl>
                                          <p:spTgt spid="227"/>
                                        </p:tgtEl>
                                        <p:attrNameLst>
                                          <p:attrName>fill.on</p:attrName>
                                        </p:attrNameLst>
                                      </p:cBhvr>
                                      <p:to>
                                        <p:strVal val="true"/>
                                      </p:to>
                                    </p:set>
                                  </p:childTnLst>
                                </p:cTn>
                              </p:par>
                              <p:par>
                                <p:cTn id="314" presetID="19" presetClass="emph" presetSubtype="0" fill="hold" grpId="0" nodeType="withEffect">
                                  <p:stCondLst>
                                    <p:cond delay="0"/>
                                  </p:stCondLst>
                                  <p:childTnLst>
                                    <p:animClr clrSpc="rgb" dir="cw">
                                      <p:cBhvr override="childStyle">
                                        <p:cTn id="315" dur="500" fill="hold"/>
                                        <p:tgtEl>
                                          <p:spTgt spid="228"/>
                                        </p:tgtEl>
                                        <p:attrNameLst>
                                          <p:attrName>style.color</p:attrName>
                                        </p:attrNameLst>
                                      </p:cBhvr>
                                      <p:to>
                                        <a:schemeClr val="accent2"/>
                                      </p:to>
                                    </p:animClr>
                                    <p:animClr clrSpc="rgb" dir="cw">
                                      <p:cBhvr>
                                        <p:cTn id="316" dur="500" fill="hold"/>
                                        <p:tgtEl>
                                          <p:spTgt spid="228"/>
                                        </p:tgtEl>
                                        <p:attrNameLst>
                                          <p:attrName>fillcolor</p:attrName>
                                        </p:attrNameLst>
                                      </p:cBhvr>
                                      <p:to>
                                        <a:schemeClr val="accent2"/>
                                      </p:to>
                                    </p:animClr>
                                    <p:set>
                                      <p:cBhvr>
                                        <p:cTn id="317" dur="500" fill="hold"/>
                                        <p:tgtEl>
                                          <p:spTgt spid="228"/>
                                        </p:tgtEl>
                                        <p:attrNameLst>
                                          <p:attrName>fill.type</p:attrName>
                                        </p:attrNameLst>
                                      </p:cBhvr>
                                      <p:to>
                                        <p:strVal val="solid"/>
                                      </p:to>
                                    </p:set>
                                    <p:set>
                                      <p:cBhvr>
                                        <p:cTn id="318" dur="500" fill="hold"/>
                                        <p:tgtEl>
                                          <p:spTgt spid="228"/>
                                        </p:tgtEl>
                                        <p:attrNameLst>
                                          <p:attrName>fill.on</p:attrName>
                                        </p:attrNameLst>
                                      </p:cBhvr>
                                      <p:to>
                                        <p:strVal val="true"/>
                                      </p:to>
                                    </p:set>
                                  </p:childTnLst>
                                </p:cTn>
                              </p:par>
                              <p:par>
                                <p:cTn id="319" presetID="19" presetClass="emph" presetSubtype="0" fill="hold" grpId="0" nodeType="withEffect">
                                  <p:stCondLst>
                                    <p:cond delay="0"/>
                                  </p:stCondLst>
                                  <p:childTnLst>
                                    <p:animClr clrSpc="rgb" dir="cw">
                                      <p:cBhvr override="childStyle">
                                        <p:cTn id="320" dur="500" fill="hold"/>
                                        <p:tgtEl>
                                          <p:spTgt spid="229"/>
                                        </p:tgtEl>
                                        <p:attrNameLst>
                                          <p:attrName>style.color</p:attrName>
                                        </p:attrNameLst>
                                      </p:cBhvr>
                                      <p:to>
                                        <a:schemeClr val="accent2"/>
                                      </p:to>
                                    </p:animClr>
                                    <p:animClr clrSpc="rgb" dir="cw">
                                      <p:cBhvr>
                                        <p:cTn id="321" dur="500" fill="hold"/>
                                        <p:tgtEl>
                                          <p:spTgt spid="229"/>
                                        </p:tgtEl>
                                        <p:attrNameLst>
                                          <p:attrName>fillcolor</p:attrName>
                                        </p:attrNameLst>
                                      </p:cBhvr>
                                      <p:to>
                                        <a:schemeClr val="accent2"/>
                                      </p:to>
                                    </p:animClr>
                                    <p:set>
                                      <p:cBhvr>
                                        <p:cTn id="322" dur="500" fill="hold"/>
                                        <p:tgtEl>
                                          <p:spTgt spid="229"/>
                                        </p:tgtEl>
                                        <p:attrNameLst>
                                          <p:attrName>fill.type</p:attrName>
                                        </p:attrNameLst>
                                      </p:cBhvr>
                                      <p:to>
                                        <p:strVal val="solid"/>
                                      </p:to>
                                    </p:set>
                                    <p:set>
                                      <p:cBhvr>
                                        <p:cTn id="323" dur="500" fill="hold"/>
                                        <p:tgtEl>
                                          <p:spTgt spid="229"/>
                                        </p:tgtEl>
                                        <p:attrNameLst>
                                          <p:attrName>fill.on</p:attrName>
                                        </p:attrNameLst>
                                      </p:cBhvr>
                                      <p:to>
                                        <p:strVal val="true"/>
                                      </p:to>
                                    </p:set>
                                  </p:childTnLst>
                                </p:cTn>
                              </p:par>
                            </p:childTnLst>
                          </p:cTn>
                        </p:par>
                      </p:childTnLst>
                    </p:cTn>
                  </p:par>
                  <p:par>
                    <p:cTn id="324" fill="hold">
                      <p:stCondLst>
                        <p:cond delay="indefinite"/>
                      </p:stCondLst>
                      <p:childTnLst>
                        <p:par>
                          <p:cTn id="325" fill="hold">
                            <p:stCondLst>
                              <p:cond delay="0"/>
                            </p:stCondLst>
                            <p:childTnLst>
                              <p:par>
                                <p:cTn id="326" presetID="6" presetClass="exit" presetSubtype="32" fill="hold" grpId="1" nodeType="clickEffect">
                                  <p:stCondLst>
                                    <p:cond delay="0"/>
                                  </p:stCondLst>
                                  <p:childTnLst>
                                    <p:animEffect transition="out" filter="circle(out)">
                                      <p:cBhvr>
                                        <p:cTn id="327" dur="1000"/>
                                        <p:tgtEl>
                                          <p:spTgt spid="100"/>
                                        </p:tgtEl>
                                      </p:cBhvr>
                                    </p:animEffect>
                                    <p:set>
                                      <p:cBhvr>
                                        <p:cTn id="328" dur="1" fill="hold">
                                          <p:stCondLst>
                                            <p:cond delay="999"/>
                                          </p:stCondLst>
                                        </p:cTn>
                                        <p:tgtEl>
                                          <p:spTgt spid="100"/>
                                        </p:tgtEl>
                                        <p:attrNameLst>
                                          <p:attrName>style.visibility</p:attrName>
                                        </p:attrNameLst>
                                      </p:cBhvr>
                                      <p:to>
                                        <p:strVal val="hidden"/>
                                      </p:to>
                                    </p:set>
                                  </p:childTnLst>
                                </p:cTn>
                              </p:par>
                              <p:par>
                                <p:cTn id="329" presetID="6" presetClass="exit" presetSubtype="32" fill="hold" grpId="1" nodeType="withEffect">
                                  <p:stCondLst>
                                    <p:cond delay="0"/>
                                  </p:stCondLst>
                                  <p:childTnLst>
                                    <p:animEffect transition="out" filter="circle(out)">
                                      <p:cBhvr>
                                        <p:cTn id="330" dur="1500"/>
                                        <p:tgtEl>
                                          <p:spTgt spid="222"/>
                                        </p:tgtEl>
                                      </p:cBhvr>
                                    </p:animEffect>
                                    <p:set>
                                      <p:cBhvr>
                                        <p:cTn id="331" dur="1" fill="hold">
                                          <p:stCondLst>
                                            <p:cond delay="1499"/>
                                          </p:stCondLst>
                                        </p:cTn>
                                        <p:tgtEl>
                                          <p:spTgt spid="222"/>
                                        </p:tgtEl>
                                        <p:attrNameLst>
                                          <p:attrName>style.visibility</p:attrName>
                                        </p:attrNameLst>
                                      </p:cBhvr>
                                      <p:to>
                                        <p:strVal val="hidden"/>
                                      </p:to>
                                    </p:set>
                                  </p:childTnLst>
                                </p:cTn>
                              </p:par>
                              <p:par>
                                <p:cTn id="332" presetID="6" presetClass="exit" presetSubtype="32" fill="hold" grpId="1" nodeType="withEffect">
                                  <p:stCondLst>
                                    <p:cond delay="0"/>
                                  </p:stCondLst>
                                  <p:childTnLst>
                                    <p:animEffect transition="out" filter="circle(out)">
                                      <p:cBhvr>
                                        <p:cTn id="333" dur="1500"/>
                                        <p:tgtEl>
                                          <p:spTgt spid="223"/>
                                        </p:tgtEl>
                                      </p:cBhvr>
                                    </p:animEffect>
                                    <p:set>
                                      <p:cBhvr>
                                        <p:cTn id="334" dur="1" fill="hold">
                                          <p:stCondLst>
                                            <p:cond delay="1499"/>
                                          </p:stCondLst>
                                        </p:cTn>
                                        <p:tgtEl>
                                          <p:spTgt spid="223"/>
                                        </p:tgtEl>
                                        <p:attrNameLst>
                                          <p:attrName>style.visibility</p:attrName>
                                        </p:attrNameLst>
                                      </p:cBhvr>
                                      <p:to>
                                        <p:strVal val="hidden"/>
                                      </p:to>
                                    </p:set>
                                  </p:childTnLst>
                                </p:cTn>
                              </p:par>
                              <p:par>
                                <p:cTn id="335" presetID="6" presetClass="exit" presetSubtype="32" fill="hold" grpId="1" nodeType="withEffect">
                                  <p:stCondLst>
                                    <p:cond delay="0"/>
                                  </p:stCondLst>
                                  <p:childTnLst>
                                    <p:animEffect transition="out" filter="circle(out)">
                                      <p:cBhvr>
                                        <p:cTn id="336" dur="1500"/>
                                        <p:tgtEl>
                                          <p:spTgt spid="224"/>
                                        </p:tgtEl>
                                      </p:cBhvr>
                                    </p:animEffect>
                                    <p:set>
                                      <p:cBhvr>
                                        <p:cTn id="337" dur="1" fill="hold">
                                          <p:stCondLst>
                                            <p:cond delay="1499"/>
                                          </p:stCondLst>
                                        </p:cTn>
                                        <p:tgtEl>
                                          <p:spTgt spid="224"/>
                                        </p:tgtEl>
                                        <p:attrNameLst>
                                          <p:attrName>style.visibility</p:attrName>
                                        </p:attrNameLst>
                                      </p:cBhvr>
                                      <p:to>
                                        <p:strVal val="hidden"/>
                                      </p:to>
                                    </p:set>
                                  </p:childTnLst>
                                </p:cTn>
                              </p:par>
                              <p:par>
                                <p:cTn id="338" presetID="6" presetClass="exit" presetSubtype="32" fill="hold" grpId="1" nodeType="withEffect">
                                  <p:stCondLst>
                                    <p:cond delay="0"/>
                                  </p:stCondLst>
                                  <p:childTnLst>
                                    <p:animEffect transition="out" filter="circle(out)">
                                      <p:cBhvr>
                                        <p:cTn id="339" dur="1500"/>
                                        <p:tgtEl>
                                          <p:spTgt spid="225"/>
                                        </p:tgtEl>
                                      </p:cBhvr>
                                    </p:animEffect>
                                    <p:set>
                                      <p:cBhvr>
                                        <p:cTn id="340" dur="1" fill="hold">
                                          <p:stCondLst>
                                            <p:cond delay="1499"/>
                                          </p:stCondLst>
                                        </p:cTn>
                                        <p:tgtEl>
                                          <p:spTgt spid="225"/>
                                        </p:tgtEl>
                                        <p:attrNameLst>
                                          <p:attrName>style.visibility</p:attrName>
                                        </p:attrNameLst>
                                      </p:cBhvr>
                                      <p:to>
                                        <p:strVal val="hidden"/>
                                      </p:to>
                                    </p:set>
                                  </p:childTnLst>
                                </p:cTn>
                              </p:par>
                              <p:par>
                                <p:cTn id="341" presetID="6" presetClass="exit" presetSubtype="32" fill="hold" grpId="1" nodeType="withEffect">
                                  <p:stCondLst>
                                    <p:cond delay="0"/>
                                  </p:stCondLst>
                                  <p:childTnLst>
                                    <p:animEffect transition="out" filter="circle(out)">
                                      <p:cBhvr>
                                        <p:cTn id="342" dur="1500"/>
                                        <p:tgtEl>
                                          <p:spTgt spid="226"/>
                                        </p:tgtEl>
                                      </p:cBhvr>
                                    </p:animEffect>
                                    <p:set>
                                      <p:cBhvr>
                                        <p:cTn id="343" dur="1" fill="hold">
                                          <p:stCondLst>
                                            <p:cond delay="1499"/>
                                          </p:stCondLst>
                                        </p:cTn>
                                        <p:tgtEl>
                                          <p:spTgt spid="226"/>
                                        </p:tgtEl>
                                        <p:attrNameLst>
                                          <p:attrName>style.visibility</p:attrName>
                                        </p:attrNameLst>
                                      </p:cBhvr>
                                      <p:to>
                                        <p:strVal val="hidden"/>
                                      </p:to>
                                    </p:set>
                                  </p:childTnLst>
                                </p:cTn>
                              </p:par>
                              <p:par>
                                <p:cTn id="344" presetID="6" presetClass="exit" presetSubtype="32" fill="hold" grpId="1" nodeType="withEffect">
                                  <p:stCondLst>
                                    <p:cond delay="0"/>
                                  </p:stCondLst>
                                  <p:childTnLst>
                                    <p:animEffect transition="out" filter="circle(out)">
                                      <p:cBhvr>
                                        <p:cTn id="345" dur="1500"/>
                                        <p:tgtEl>
                                          <p:spTgt spid="227"/>
                                        </p:tgtEl>
                                      </p:cBhvr>
                                    </p:animEffect>
                                    <p:set>
                                      <p:cBhvr>
                                        <p:cTn id="346" dur="1" fill="hold">
                                          <p:stCondLst>
                                            <p:cond delay="1499"/>
                                          </p:stCondLst>
                                        </p:cTn>
                                        <p:tgtEl>
                                          <p:spTgt spid="227"/>
                                        </p:tgtEl>
                                        <p:attrNameLst>
                                          <p:attrName>style.visibility</p:attrName>
                                        </p:attrNameLst>
                                      </p:cBhvr>
                                      <p:to>
                                        <p:strVal val="hidden"/>
                                      </p:to>
                                    </p:set>
                                  </p:childTnLst>
                                </p:cTn>
                              </p:par>
                              <p:par>
                                <p:cTn id="347" presetID="6" presetClass="exit" presetSubtype="32" fill="hold" grpId="1" nodeType="withEffect">
                                  <p:stCondLst>
                                    <p:cond delay="0"/>
                                  </p:stCondLst>
                                  <p:childTnLst>
                                    <p:animEffect transition="out" filter="circle(out)">
                                      <p:cBhvr>
                                        <p:cTn id="348" dur="1500"/>
                                        <p:tgtEl>
                                          <p:spTgt spid="228"/>
                                        </p:tgtEl>
                                      </p:cBhvr>
                                    </p:animEffect>
                                    <p:set>
                                      <p:cBhvr>
                                        <p:cTn id="349" dur="1" fill="hold">
                                          <p:stCondLst>
                                            <p:cond delay="1499"/>
                                          </p:stCondLst>
                                        </p:cTn>
                                        <p:tgtEl>
                                          <p:spTgt spid="228"/>
                                        </p:tgtEl>
                                        <p:attrNameLst>
                                          <p:attrName>style.visibility</p:attrName>
                                        </p:attrNameLst>
                                      </p:cBhvr>
                                      <p:to>
                                        <p:strVal val="hidden"/>
                                      </p:to>
                                    </p:set>
                                  </p:childTnLst>
                                </p:cTn>
                              </p:par>
                              <p:par>
                                <p:cTn id="350" presetID="6" presetClass="exit" presetSubtype="32" fill="hold" grpId="1" nodeType="withEffect">
                                  <p:stCondLst>
                                    <p:cond delay="0"/>
                                  </p:stCondLst>
                                  <p:childTnLst>
                                    <p:animEffect transition="out" filter="circle(out)">
                                      <p:cBhvr>
                                        <p:cTn id="351" dur="1500"/>
                                        <p:tgtEl>
                                          <p:spTgt spid="229"/>
                                        </p:tgtEl>
                                      </p:cBhvr>
                                    </p:animEffect>
                                    <p:set>
                                      <p:cBhvr>
                                        <p:cTn id="352" dur="1" fill="hold">
                                          <p:stCondLst>
                                            <p:cond delay="1499"/>
                                          </p:stCondLst>
                                        </p:cTn>
                                        <p:tgtEl>
                                          <p:spTgt spid="229"/>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353" restart="whenNotActive" fill="hold" evtFilter="cancelBubble" nodeType="interactiveSeq">
                <p:stCondLst>
                  <p:cond evt="onClick" delay="0">
                    <p:tgtEl>
                      <p:spTgt spid="24"/>
                    </p:tgtEl>
                  </p:cond>
                </p:stCondLst>
                <p:endSync evt="end" delay="0">
                  <p:rtn val="all"/>
                </p:endSync>
                <p:childTnLst>
                  <p:par>
                    <p:cTn id="354" fill="hold">
                      <p:stCondLst>
                        <p:cond delay="0"/>
                      </p:stCondLst>
                      <p:childTnLst>
                        <p:par>
                          <p:cTn id="355" fill="hold">
                            <p:stCondLst>
                              <p:cond delay="0"/>
                            </p:stCondLst>
                            <p:childTnLst>
                              <p:par>
                                <p:cTn id="356" presetID="6" presetClass="entr" presetSubtype="16" fill="hold" grpId="0" nodeType="clickEffect">
                                  <p:stCondLst>
                                    <p:cond delay="0"/>
                                  </p:stCondLst>
                                  <p:childTnLst>
                                    <p:set>
                                      <p:cBhvr>
                                        <p:cTn id="357" dur="1" fill="hold">
                                          <p:stCondLst>
                                            <p:cond delay="0"/>
                                          </p:stCondLst>
                                        </p:cTn>
                                        <p:tgtEl>
                                          <p:spTgt spid="101"/>
                                        </p:tgtEl>
                                        <p:attrNameLst>
                                          <p:attrName>style.visibility</p:attrName>
                                        </p:attrNameLst>
                                      </p:cBhvr>
                                      <p:to>
                                        <p:strVal val="visible"/>
                                      </p:to>
                                    </p:set>
                                    <p:animEffect transition="in" filter="circle(in)">
                                      <p:cBhvr>
                                        <p:cTn id="358" dur="1000"/>
                                        <p:tgtEl>
                                          <p:spTgt spid="101"/>
                                        </p:tgtEl>
                                      </p:cBhvr>
                                    </p:animEffect>
                                  </p:childTnLst>
                                </p:cTn>
                              </p:par>
                              <p:par>
                                <p:cTn id="359" presetID="19" presetClass="emph" presetSubtype="0" fill="hold" grpId="0" nodeType="withEffect">
                                  <p:stCondLst>
                                    <p:cond delay="0"/>
                                  </p:stCondLst>
                                  <p:childTnLst>
                                    <p:animClr clrSpc="rgb" dir="cw">
                                      <p:cBhvr override="childStyle">
                                        <p:cTn id="360" dur="500" fill="hold"/>
                                        <p:tgtEl>
                                          <p:spTgt spid="231"/>
                                        </p:tgtEl>
                                        <p:attrNameLst>
                                          <p:attrName>style.color</p:attrName>
                                        </p:attrNameLst>
                                      </p:cBhvr>
                                      <p:to>
                                        <a:schemeClr val="accent2"/>
                                      </p:to>
                                    </p:animClr>
                                    <p:animClr clrSpc="rgb" dir="cw">
                                      <p:cBhvr>
                                        <p:cTn id="361" dur="500" fill="hold"/>
                                        <p:tgtEl>
                                          <p:spTgt spid="231"/>
                                        </p:tgtEl>
                                        <p:attrNameLst>
                                          <p:attrName>fillcolor</p:attrName>
                                        </p:attrNameLst>
                                      </p:cBhvr>
                                      <p:to>
                                        <a:schemeClr val="accent2"/>
                                      </p:to>
                                    </p:animClr>
                                    <p:set>
                                      <p:cBhvr>
                                        <p:cTn id="362" dur="500" fill="hold"/>
                                        <p:tgtEl>
                                          <p:spTgt spid="231"/>
                                        </p:tgtEl>
                                        <p:attrNameLst>
                                          <p:attrName>fill.type</p:attrName>
                                        </p:attrNameLst>
                                      </p:cBhvr>
                                      <p:to>
                                        <p:strVal val="solid"/>
                                      </p:to>
                                    </p:set>
                                    <p:set>
                                      <p:cBhvr>
                                        <p:cTn id="363" dur="500" fill="hold"/>
                                        <p:tgtEl>
                                          <p:spTgt spid="231"/>
                                        </p:tgtEl>
                                        <p:attrNameLst>
                                          <p:attrName>fill.on</p:attrName>
                                        </p:attrNameLst>
                                      </p:cBhvr>
                                      <p:to>
                                        <p:strVal val="true"/>
                                      </p:to>
                                    </p:set>
                                  </p:childTnLst>
                                </p:cTn>
                              </p:par>
                              <p:par>
                                <p:cTn id="364" presetID="19" presetClass="emph" presetSubtype="0" fill="hold" grpId="0" nodeType="withEffect">
                                  <p:stCondLst>
                                    <p:cond delay="0"/>
                                  </p:stCondLst>
                                  <p:childTnLst>
                                    <p:animClr clrSpc="rgb" dir="cw">
                                      <p:cBhvr override="childStyle">
                                        <p:cTn id="365" dur="500" fill="hold"/>
                                        <p:tgtEl>
                                          <p:spTgt spid="232"/>
                                        </p:tgtEl>
                                        <p:attrNameLst>
                                          <p:attrName>style.color</p:attrName>
                                        </p:attrNameLst>
                                      </p:cBhvr>
                                      <p:to>
                                        <a:schemeClr val="accent2"/>
                                      </p:to>
                                    </p:animClr>
                                    <p:animClr clrSpc="rgb" dir="cw">
                                      <p:cBhvr>
                                        <p:cTn id="366" dur="500" fill="hold"/>
                                        <p:tgtEl>
                                          <p:spTgt spid="232"/>
                                        </p:tgtEl>
                                        <p:attrNameLst>
                                          <p:attrName>fillcolor</p:attrName>
                                        </p:attrNameLst>
                                      </p:cBhvr>
                                      <p:to>
                                        <a:schemeClr val="accent2"/>
                                      </p:to>
                                    </p:animClr>
                                    <p:set>
                                      <p:cBhvr>
                                        <p:cTn id="367" dur="500" fill="hold"/>
                                        <p:tgtEl>
                                          <p:spTgt spid="232"/>
                                        </p:tgtEl>
                                        <p:attrNameLst>
                                          <p:attrName>fill.type</p:attrName>
                                        </p:attrNameLst>
                                      </p:cBhvr>
                                      <p:to>
                                        <p:strVal val="solid"/>
                                      </p:to>
                                    </p:set>
                                    <p:set>
                                      <p:cBhvr>
                                        <p:cTn id="368" dur="500" fill="hold"/>
                                        <p:tgtEl>
                                          <p:spTgt spid="232"/>
                                        </p:tgtEl>
                                        <p:attrNameLst>
                                          <p:attrName>fill.on</p:attrName>
                                        </p:attrNameLst>
                                      </p:cBhvr>
                                      <p:to>
                                        <p:strVal val="true"/>
                                      </p:to>
                                    </p:set>
                                  </p:childTnLst>
                                </p:cTn>
                              </p:par>
                              <p:par>
                                <p:cTn id="369" presetID="19" presetClass="emph" presetSubtype="0" fill="hold" grpId="0" nodeType="withEffect">
                                  <p:stCondLst>
                                    <p:cond delay="0"/>
                                  </p:stCondLst>
                                  <p:childTnLst>
                                    <p:animClr clrSpc="rgb" dir="cw">
                                      <p:cBhvr override="childStyle">
                                        <p:cTn id="370" dur="500" fill="hold"/>
                                        <p:tgtEl>
                                          <p:spTgt spid="233"/>
                                        </p:tgtEl>
                                        <p:attrNameLst>
                                          <p:attrName>style.color</p:attrName>
                                        </p:attrNameLst>
                                      </p:cBhvr>
                                      <p:to>
                                        <a:schemeClr val="accent2"/>
                                      </p:to>
                                    </p:animClr>
                                    <p:animClr clrSpc="rgb" dir="cw">
                                      <p:cBhvr>
                                        <p:cTn id="371" dur="500" fill="hold"/>
                                        <p:tgtEl>
                                          <p:spTgt spid="233"/>
                                        </p:tgtEl>
                                        <p:attrNameLst>
                                          <p:attrName>fillcolor</p:attrName>
                                        </p:attrNameLst>
                                      </p:cBhvr>
                                      <p:to>
                                        <a:schemeClr val="accent2"/>
                                      </p:to>
                                    </p:animClr>
                                    <p:set>
                                      <p:cBhvr>
                                        <p:cTn id="372" dur="500" fill="hold"/>
                                        <p:tgtEl>
                                          <p:spTgt spid="233"/>
                                        </p:tgtEl>
                                        <p:attrNameLst>
                                          <p:attrName>fill.type</p:attrName>
                                        </p:attrNameLst>
                                      </p:cBhvr>
                                      <p:to>
                                        <p:strVal val="solid"/>
                                      </p:to>
                                    </p:set>
                                    <p:set>
                                      <p:cBhvr>
                                        <p:cTn id="373" dur="500" fill="hold"/>
                                        <p:tgtEl>
                                          <p:spTgt spid="233"/>
                                        </p:tgtEl>
                                        <p:attrNameLst>
                                          <p:attrName>fill.on</p:attrName>
                                        </p:attrNameLst>
                                      </p:cBhvr>
                                      <p:to>
                                        <p:strVal val="true"/>
                                      </p:to>
                                    </p:set>
                                  </p:childTnLst>
                                </p:cTn>
                              </p:par>
                              <p:par>
                                <p:cTn id="374" presetID="19" presetClass="emph" presetSubtype="0" fill="hold" grpId="0" nodeType="withEffect">
                                  <p:stCondLst>
                                    <p:cond delay="0"/>
                                  </p:stCondLst>
                                  <p:childTnLst>
                                    <p:animClr clrSpc="rgb" dir="cw">
                                      <p:cBhvr override="childStyle">
                                        <p:cTn id="375" dur="500" fill="hold"/>
                                        <p:tgtEl>
                                          <p:spTgt spid="234"/>
                                        </p:tgtEl>
                                        <p:attrNameLst>
                                          <p:attrName>style.color</p:attrName>
                                        </p:attrNameLst>
                                      </p:cBhvr>
                                      <p:to>
                                        <a:schemeClr val="accent2"/>
                                      </p:to>
                                    </p:animClr>
                                    <p:animClr clrSpc="rgb" dir="cw">
                                      <p:cBhvr>
                                        <p:cTn id="376" dur="500" fill="hold"/>
                                        <p:tgtEl>
                                          <p:spTgt spid="234"/>
                                        </p:tgtEl>
                                        <p:attrNameLst>
                                          <p:attrName>fillcolor</p:attrName>
                                        </p:attrNameLst>
                                      </p:cBhvr>
                                      <p:to>
                                        <a:schemeClr val="accent2"/>
                                      </p:to>
                                    </p:animClr>
                                    <p:set>
                                      <p:cBhvr>
                                        <p:cTn id="377" dur="500" fill="hold"/>
                                        <p:tgtEl>
                                          <p:spTgt spid="234"/>
                                        </p:tgtEl>
                                        <p:attrNameLst>
                                          <p:attrName>fill.type</p:attrName>
                                        </p:attrNameLst>
                                      </p:cBhvr>
                                      <p:to>
                                        <p:strVal val="solid"/>
                                      </p:to>
                                    </p:set>
                                    <p:set>
                                      <p:cBhvr>
                                        <p:cTn id="378" dur="500" fill="hold"/>
                                        <p:tgtEl>
                                          <p:spTgt spid="234"/>
                                        </p:tgtEl>
                                        <p:attrNameLst>
                                          <p:attrName>fill.on</p:attrName>
                                        </p:attrNameLst>
                                      </p:cBhvr>
                                      <p:to>
                                        <p:strVal val="true"/>
                                      </p:to>
                                    </p:set>
                                  </p:childTnLst>
                                </p:cTn>
                              </p:par>
                              <p:par>
                                <p:cTn id="379" presetID="19" presetClass="emph" presetSubtype="0" fill="hold" grpId="0" nodeType="withEffect">
                                  <p:stCondLst>
                                    <p:cond delay="0"/>
                                  </p:stCondLst>
                                  <p:childTnLst>
                                    <p:animClr clrSpc="rgb" dir="cw">
                                      <p:cBhvr override="childStyle">
                                        <p:cTn id="380" dur="500" fill="hold"/>
                                        <p:tgtEl>
                                          <p:spTgt spid="235"/>
                                        </p:tgtEl>
                                        <p:attrNameLst>
                                          <p:attrName>style.color</p:attrName>
                                        </p:attrNameLst>
                                      </p:cBhvr>
                                      <p:to>
                                        <a:schemeClr val="accent2"/>
                                      </p:to>
                                    </p:animClr>
                                    <p:animClr clrSpc="rgb" dir="cw">
                                      <p:cBhvr>
                                        <p:cTn id="381" dur="500" fill="hold"/>
                                        <p:tgtEl>
                                          <p:spTgt spid="235"/>
                                        </p:tgtEl>
                                        <p:attrNameLst>
                                          <p:attrName>fillcolor</p:attrName>
                                        </p:attrNameLst>
                                      </p:cBhvr>
                                      <p:to>
                                        <a:schemeClr val="accent2"/>
                                      </p:to>
                                    </p:animClr>
                                    <p:set>
                                      <p:cBhvr>
                                        <p:cTn id="382" dur="500" fill="hold"/>
                                        <p:tgtEl>
                                          <p:spTgt spid="235"/>
                                        </p:tgtEl>
                                        <p:attrNameLst>
                                          <p:attrName>fill.type</p:attrName>
                                        </p:attrNameLst>
                                      </p:cBhvr>
                                      <p:to>
                                        <p:strVal val="solid"/>
                                      </p:to>
                                    </p:set>
                                    <p:set>
                                      <p:cBhvr>
                                        <p:cTn id="383" dur="500" fill="hold"/>
                                        <p:tgtEl>
                                          <p:spTgt spid="235"/>
                                        </p:tgtEl>
                                        <p:attrNameLst>
                                          <p:attrName>fill.on</p:attrName>
                                        </p:attrNameLst>
                                      </p:cBhvr>
                                      <p:to>
                                        <p:strVal val="true"/>
                                      </p:to>
                                    </p:set>
                                  </p:childTnLst>
                                </p:cTn>
                              </p:par>
                              <p:par>
                                <p:cTn id="384" presetID="19" presetClass="emph" presetSubtype="0" fill="hold" grpId="0" nodeType="withEffect">
                                  <p:stCondLst>
                                    <p:cond delay="0"/>
                                  </p:stCondLst>
                                  <p:childTnLst>
                                    <p:animClr clrSpc="rgb" dir="cw">
                                      <p:cBhvr override="childStyle">
                                        <p:cTn id="385" dur="500" fill="hold"/>
                                        <p:tgtEl>
                                          <p:spTgt spid="236"/>
                                        </p:tgtEl>
                                        <p:attrNameLst>
                                          <p:attrName>style.color</p:attrName>
                                        </p:attrNameLst>
                                      </p:cBhvr>
                                      <p:to>
                                        <a:schemeClr val="accent2"/>
                                      </p:to>
                                    </p:animClr>
                                    <p:animClr clrSpc="rgb" dir="cw">
                                      <p:cBhvr>
                                        <p:cTn id="386" dur="500" fill="hold"/>
                                        <p:tgtEl>
                                          <p:spTgt spid="236"/>
                                        </p:tgtEl>
                                        <p:attrNameLst>
                                          <p:attrName>fillcolor</p:attrName>
                                        </p:attrNameLst>
                                      </p:cBhvr>
                                      <p:to>
                                        <a:schemeClr val="accent2"/>
                                      </p:to>
                                    </p:animClr>
                                    <p:set>
                                      <p:cBhvr>
                                        <p:cTn id="387" dur="500" fill="hold"/>
                                        <p:tgtEl>
                                          <p:spTgt spid="236"/>
                                        </p:tgtEl>
                                        <p:attrNameLst>
                                          <p:attrName>fill.type</p:attrName>
                                        </p:attrNameLst>
                                      </p:cBhvr>
                                      <p:to>
                                        <p:strVal val="solid"/>
                                      </p:to>
                                    </p:set>
                                    <p:set>
                                      <p:cBhvr>
                                        <p:cTn id="388" dur="500" fill="hold"/>
                                        <p:tgtEl>
                                          <p:spTgt spid="236"/>
                                        </p:tgtEl>
                                        <p:attrNameLst>
                                          <p:attrName>fill.on</p:attrName>
                                        </p:attrNameLst>
                                      </p:cBhvr>
                                      <p:to>
                                        <p:strVal val="true"/>
                                      </p:to>
                                    </p:set>
                                  </p:childTnLst>
                                </p:cTn>
                              </p:par>
                              <p:par>
                                <p:cTn id="389" presetID="19" presetClass="emph" presetSubtype="0" fill="hold" grpId="0" nodeType="withEffect">
                                  <p:stCondLst>
                                    <p:cond delay="0"/>
                                  </p:stCondLst>
                                  <p:childTnLst>
                                    <p:animClr clrSpc="rgb" dir="cw">
                                      <p:cBhvr override="childStyle">
                                        <p:cTn id="390" dur="500" fill="hold"/>
                                        <p:tgtEl>
                                          <p:spTgt spid="237"/>
                                        </p:tgtEl>
                                        <p:attrNameLst>
                                          <p:attrName>style.color</p:attrName>
                                        </p:attrNameLst>
                                      </p:cBhvr>
                                      <p:to>
                                        <a:schemeClr val="accent2"/>
                                      </p:to>
                                    </p:animClr>
                                    <p:animClr clrSpc="rgb" dir="cw">
                                      <p:cBhvr>
                                        <p:cTn id="391" dur="500" fill="hold"/>
                                        <p:tgtEl>
                                          <p:spTgt spid="237"/>
                                        </p:tgtEl>
                                        <p:attrNameLst>
                                          <p:attrName>fillcolor</p:attrName>
                                        </p:attrNameLst>
                                      </p:cBhvr>
                                      <p:to>
                                        <a:schemeClr val="accent2"/>
                                      </p:to>
                                    </p:animClr>
                                    <p:set>
                                      <p:cBhvr>
                                        <p:cTn id="392" dur="500" fill="hold"/>
                                        <p:tgtEl>
                                          <p:spTgt spid="237"/>
                                        </p:tgtEl>
                                        <p:attrNameLst>
                                          <p:attrName>fill.type</p:attrName>
                                        </p:attrNameLst>
                                      </p:cBhvr>
                                      <p:to>
                                        <p:strVal val="solid"/>
                                      </p:to>
                                    </p:set>
                                    <p:set>
                                      <p:cBhvr>
                                        <p:cTn id="393" dur="500" fill="hold"/>
                                        <p:tgtEl>
                                          <p:spTgt spid="237"/>
                                        </p:tgtEl>
                                        <p:attrNameLst>
                                          <p:attrName>fill.on</p:attrName>
                                        </p:attrNameLst>
                                      </p:cBhvr>
                                      <p:to>
                                        <p:strVal val="true"/>
                                      </p:to>
                                    </p:set>
                                  </p:childTnLst>
                                </p:cTn>
                              </p:par>
                              <p:par>
                                <p:cTn id="394" presetID="19" presetClass="emph" presetSubtype="0" fill="hold" grpId="0" nodeType="withEffect">
                                  <p:stCondLst>
                                    <p:cond delay="0"/>
                                  </p:stCondLst>
                                  <p:childTnLst>
                                    <p:animClr clrSpc="rgb" dir="cw">
                                      <p:cBhvr override="childStyle">
                                        <p:cTn id="395" dur="500" fill="hold"/>
                                        <p:tgtEl>
                                          <p:spTgt spid="238"/>
                                        </p:tgtEl>
                                        <p:attrNameLst>
                                          <p:attrName>style.color</p:attrName>
                                        </p:attrNameLst>
                                      </p:cBhvr>
                                      <p:to>
                                        <a:schemeClr val="accent2"/>
                                      </p:to>
                                    </p:animClr>
                                    <p:animClr clrSpc="rgb" dir="cw">
                                      <p:cBhvr>
                                        <p:cTn id="396" dur="500" fill="hold"/>
                                        <p:tgtEl>
                                          <p:spTgt spid="238"/>
                                        </p:tgtEl>
                                        <p:attrNameLst>
                                          <p:attrName>fillcolor</p:attrName>
                                        </p:attrNameLst>
                                      </p:cBhvr>
                                      <p:to>
                                        <a:schemeClr val="accent2"/>
                                      </p:to>
                                    </p:animClr>
                                    <p:set>
                                      <p:cBhvr>
                                        <p:cTn id="397" dur="500" fill="hold"/>
                                        <p:tgtEl>
                                          <p:spTgt spid="238"/>
                                        </p:tgtEl>
                                        <p:attrNameLst>
                                          <p:attrName>fill.type</p:attrName>
                                        </p:attrNameLst>
                                      </p:cBhvr>
                                      <p:to>
                                        <p:strVal val="solid"/>
                                      </p:to>
                                    </p:set>
                                    <p:set>
                                      <p:cBhvr>
                                        <p:cTn id="398" dur="500" fill="hold"/>
                                        <p:tgtEl>
                                          <p:spTgt spid="238"/>
                                        </p:tgtEl>
                                        <p:attrNameLst>
                                          <p:attrName>fill.on</p:attrName>
                                        </p:attrNameLst>
                                      </p:cBhvr>
                                      <p:to>
                                        <p:strVal val="true"/>
                                      </p:to>
                                    </p:set>
                                  </p:childTnLst>
                                </p:cTn>
                              </p:par>
                            </p:childTnLst>
                          </p:cTn>
                        </p:par>
                      </p:childTnLst>
                    </p:cTn>
                  </p:par>
                  <p:par>
                    <p:cTn id="399" fill="hold">
                      <p:stCondLst>
                        <p:cond delay="indefinite"/>
                      </p:stCondLst>
                      <p:childTnLst>
                        <p:par>
                          <p:cTn id="400" fill="hold">
                            <p:stCondLst>
                              <p:cond delay="0"/>
                            </p:stCondLst>
                            <p:childTnLst>
                              <p:par>
                                <p:cTn id="401" presetID="6" presetClass="exit" presetSubtype="32" fill="hold" grpId="1" nodeType="clickEffect">
                                  <p:stCondLst>
                                    <p:cond delay="0"/>
                                  </p:stCondLst>
                                  <p:childTnLst>
                                    <p:animEffect transition="out" filter="circle(out)">
                                      <p:cBhvr>
                                        <p:cTn id="402" dur="1000"/>
                                        <p:tgtEl>
                                          <p:spTgt spid="101"/>
                                        </p:tgtEl>
                                      </p:cBhvr>
                                    </p:animEffect>
                                    <p:set>
                                      <p:cBhvr>
                                        <p:cTn id="403" dur="1" fill="hold">
                                          <p:stCondLst>
                                            <p:cond delay="999"/>
                                          </p:stCondLst>
                                        </p:cTn>
                                        <p:tgtEl>
                                          <p:spTgt spid="101"/>
                                        </p:tgtEl>
                                        <p:attrNameLst>
                                          <p:attrName>style.visibility</p:attrName>
                                        </p:attrNameLst>
                                      </p:cBhvr>
                                      <p:to>
                                        <p:strVal val="hidden"/>
                                      </p:to>
                                    </p:set>
                                  </p:childTnLst>
                                </p:cTn>
                              </p:par>
                              <p:par>
                                <p:cTn id="404" presetID="6" presetClass="exit" presetSubtype="32" fill="hold" grpId="1" nodeType="withEffect">
                                  <p:stCondLst>
                                    <p:cond delay="0"/>
                                  </p:stCondLst>
                                  <p:childTnLst>
                                    <p:animEffect transition="out" filter="circle(out)">
                                      <p:cBhvr>
                                        <p:cTn id="405" dur="1500"/>
                                        <p:tgtEl>
                                          <p:spTgt spid="231"/>
                                        </p:tgtEl>
                                      </p:cBhvr>
                                    </p:animEffect>
                                    <p:set>
                                      <p:cBhvr>
                                        <p:cTn id="406" dur="1" fill="hold">
                                          <p:stCondLst>
                                            <p:cond delay="1499"/>
                                          </p:stCondLst>
                                        </p:cTn>
                                        <p:tgtEl>
                                          <p:spTgt spid="231"/>
                                        </p:tgtEl>
                                        <p:attrNameLst>
                                          <p:attrName>style.visibility</p:attrName>
                                        </p:attrNameLst>
                                      </p:cBhvr>
                                      <p:to>
                                        <p:strVal val="hidden"/>
                                      </p:to>
                                    </p:set>
                                  </p:childTnLst>
                                </p:cTn>
                              </p:par>
                              <p:par>
                                <p:cTn id="407" presetID="6" presetClass="exit" presetSubtype="32" fill="hold" grpId="1" nodeType="withEffect">
                                  <p:stCondLst>
                                    <p:cond delay="0"/>
                                  </p:stCondLst>
                                  <p:childTnLst>
                                    <p:animEffect transition="out" filter="circle(out)">
                                      <p:cBhvr>
                                        <p:cTn id="408" dur="1500"/>
                                        <p:tgtEl>
                                          <p:spTgt spid="232"/>
                                        </p:tgtEl>
                                      </p:cBhvr>
                                    </p:animEffect>
                                    <p:set>
                                      <p:cBhvr>
                                        <p:cTn id="409" dur="1" fill="hold">
                                          <p:stCondLst>
                                            <p:cond delay="1499"/>
                                          </p:stCondLst>
                                        </p:cTn>
                                        <p:tgtEl>
                                          <p:spTgt spid="232"/>
                                        </p:tgtEl>
                                        <p:attrNameLst>
                                          <p:attrName>style.visibility</p:attrName>
                                        </p:attrNameLst>
                                      </p:cBhvr>
                                      <p:to>
                                        <p:strVal val="hidden"/>
                                      </p:to>
                                    </p:set>
                                  </p:childTnLst>
                                </p:cTn>
                              </p:par>
                              <p:par>
                                <p:cTn id="410" presetID="6" presetClass="exit" presetSubtype="32" fill="hold" grpId="1" nodeType="withEffect">
                                  <p:stCondLst>
                                    <p:cond delay="0"/>
                                  </p:stCondLst>
                                  <p:childTnLst>
                                    <p:animEffect transition="out" filter="circle(out)">
                                      <p:cBhvr>
                                        <p:cTn id="411" dur="1500"/>
                                        <p:tgtEl>
                                          <p:spTgt spid="233"/>
                                        </p:tgtEl>
                                      </p:cBhvr>
                                    </p:animEffect>
                                    <p:set>
                                      <p:cBhvr>
                                        <p:cTn id="412" dur="1" fill="hold">
                                          <p:stCondLst>
                                            <p:cond delay="1499"/>
                                          </p:stCondLst>
                                        </p:cTn>
                                        <p:tgtEl>
                                          <p:spTgt spid="233"/>
                                        </p:tgtEl>
                                        <p:attrNameLst>
                                          <p:attrName>style.visibility</p:attrName>
                                        </p:attrNameLst>
                                      </p:cBhvr>
                                      <p:to>
                                        <p:strVal val="hidden"/>
                                      </p:to>
                                    </p:set>
                                  </p:childTnLst>
                                </p:cTn>
                              </p:par>
                              <p:par>
                                <p:cTn id="413" presetID="6" presetClass="exit" presetSubtype="32" fill="hold" grpId="1" nodeType="withEffect">
                                  <p:stCondLst>
                                    <p:cond delay="0"/>
                                  </p:stCondLst>
                                  <p:childTnLst>
                                    <p:animEffect transition="out" filter="circle(out)">
                                      <p:cBhvr>
                                        <p:cTn id="414" dur="1500"/>
                                        <p:tgtEl>
                                          <p:spTgt spid="234"/>
                                        </p:tgtEl>
                                      </p:cBhvr>
                                    </p:animEffect>
                                    <p:set>
                                      <p:cBhvr>
                                        <p:cTn id="415" dur="1" fill="hold">
                                          <p:stCondLst>
                                            <p:cond delay="1499"/>
                                          </p:stCondLst>
                                        </p:cTn>
                                        <p:tgtEl>
                                          <p:spTgt spid="234"/>
                                        </p:tgtEl>
                                        <p:attrNameLst>
                                          <p:attrName>style.visibility</p:attrName>
                                        </p:attrNameLst>
                                      </p:cBhvr>
                                      <p:to>
                                        <p:strVal val="hidden"/>
                                      </p:to>
                                    </p:set>
                                  </p:childTnLst>
                                </p:cTn>
                              </p:par>
                              <p:par>
                                <p:cTn id="416" presetID="6" presetClass="exit" presetSubtype="32" fill="hold" grpId="1" nodeType="withEffect">
                                  <p:stCondLst>
                                    <p:cond delay="0"/>
                                  </p:stCondLst>
                                  <p:childTnLst>
                                    <p:animEffect transition="out" filter="circle(out)">
                                      <p:cBhvr>
                                        <p:cTn id="417" dur="1500"/>
                                        <p:tgtEl>
                                          <p:spTgt spid="235"/>
                                        </p:tgtEl>
                                      </p:cBhvr>
                                    </p:animEffect>
                                    <p:set>
                                      <p:cBhvr>
                                        <p:cTn id="418" dur="1" fill="hold">
                                          <p:stCondLst>
                                            <p:cond delay="1499"/>
                                          </p:stCondLst>
                                        </p:cTn>
                                        <p:tgtEl>
                                          <p:spTgt spid="235"/>
                                        </p:tgtEl>
                                        <p:attrNameLst>
                                          <p:attrName>style.visibility</p:attrName>
                                        </p:attrNameLst>
                                      </p:cBhvr>
                                      <p:to>
                                        <p:strVal val="hidden"/>
                                      </p:to>
                                    </p:set>
                                  </p:childTnLst>
                                </p:cTn>
                              </p:par>
                              <p:par>
                                <p:cTn id="419" presetID="6" presetClass="exit" presetSubtype="32" fill="hold" grpId="1" nodeType="withEffect">
                                  <p:stCondLst>
                                    <p:cond delay="0"/>
                                  </p:stCondLst>
                                  <p:childTnLst>
                                    <p:animEffect transition="out" filter="circle(out)">
                                      <p:cBhvr>
                                        <p:cTn id="420" dur="1500"/>
                                        <p:tgtEl>
                                          <p:spTgt spid="236"/>
                                        </p:tgtEl>
                                      </p:cBhvr>
                                    </p:animEffect>
                                    <p:set>
                                      <p:cBhvr>
                                        <p:cTn id="421" dur="1" fill="hold">
                                          <p:stCondLst>
                                            <p:cond delay="1499"/>
                                          </p:stCondLst>
                                        </p:cTn>
                                        <p:tgtEl>
                                          <p:spTgt spid="236"/>
                                        </p:tgtEl>
                                        <p:attrNameLst>
                                          <p:attrName>style.visibility</p:attrName>
                                        </p:attrNameLst>
                                      </p:cBhvr>
                                      <p:to>
                                        <p:strVal val="hidden"/>
                                      </p:to>
                                    </p:set>
                                  </p:childTnLst>
                                </p:cTn>
                              </p:par>
                              <p:par>
                                <p:cTn id="422" presetID="6" presetClass="exit" presetSubtype="32" fill="hold" grpId="1" nodeType="withEffect">
                                  <p:stCondLst>
                                    <p:cond delay="0"/>
                                  </p:stCondLst>
                                  <p:childTnLst>
                                    <p:animEffect transition="out" filter="circle(out)">
                                      <p:cBhvr>
                                        <p:cTn id="423" dur="1500"/>
                                        <p:tgtEl>
                                          <p:spTgt spid="237"/>
                                        </p:tgtEl>
                                      </p:cBhvr>
                                    </p:animEffect>
                                    <p:set>
                                      <p:cBhvr>
                                        <p:cTn id="424" dur="1" fill="hold">
                                          <p:stCondLst>
                                            <p:cond delay="1499"/>
                                          </p:stCondLst>
                                        </p:cTn>
                                        <p:tgtEl>
                                          <p:spTgt spid="237"/>
                                        </p:tgtEl>
                                        <p:attrNameLst>
                                          <p:attrName>style.visibility</p:attrName>
                                        </p:attrNameLst>
                                      </p:cBhvr>
                                      <p:to>
                                        <p:strVal val="hidden"/>
                                      </p:to>
                                    </p:set>
                                  </p:childTnLst>
                                </p:cTn>
                              </p:par>
                              <p:par>
                                <p:cTn id="425" presetID="6" presetClass="exit" presetSubtype="32" fill="hold" grpId="1" nodeType="withEffect">
                                  <p:stCondLst>
                                    <p:cond delay="0"/>
                                  </p:stCondLst>
                                  <p:childTnLst>
                                    <p:animEffect transition="out" filter="circle(out)">
                                      <p:cBhvr>
                                        <p:cTn id="426" dur="1500"/>
                                        <p:tgtEl>
                                          <p:spTgt spid="238"/>
                                        </p:tgtEl>
                                      </p:cBhvr>
                                    </p:animEffect>
                                    <p:set>
                                      <p:cBhvr>
                                        <p:cTn id="427" dur="1" fill="hold">
                                          <p:stCondLst>
                                            <p:cond delay="1499"/>
                                          </p:stCondLst>
                                        </p:cTn>
                                        <p:tgtEl>
                                          <p:spTgt spid="238"/>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428" restart="whenNotActive" fill="hold" evtFilter="cancelBubble" nodeType="interactiveSeq">
                <p:stCondLst>
                  <p:cond evt="onClick" delay="0">
                    <p:tgtEl>
                      <p:spTgt spid="4"/>
                    </p:tgtEl>
                  </p:cond>
                </p:stCondLst>
                <p:endSync evt="end" delay="0">
                  <p:rtn val="all"/>
                </p:endSync>
                <p:childTnLst>
                  <p:par>
                    <p:cTn id="429" fill="hold">
                      <p:stCondLst>
                        <p:cond delay="0"/>
                      </p:stCondLst>
                      <p:childTnLst>
                        <p:par>
                          <p:cTn id="430" fill="hold">
                            <p:stCondLst>
                              <p:cond delay="0"/>
                            </p:stCondLst>
                            <p:childTnLst>
                              <p:par>
                                <p:cTn id="431" presetID="6" presetClass="entr" presetSubtype="16" fill="hold" grpId="0" nodeType="clickEffect">
                                  <p:stCondLst>
                                    <p:cond delay="0"/>
                                  </p:stCondLst>
                                  <p:childTnLst>
                                    <p:set>
                                      <p:cBhvr>
                                        <p:cTn id="432" dur="1" fill="hold">
                                          <p:stCondLst>
                                            <p:cond delay="0"/>
                                          </p:stCondLst>
                                        </p:cTn>
                                        <p:tgtEl>
                                          <p:spTgt spid="102"/>
                                        </p:tgtEl>
                                        <p:attrNameLst>
                                          <p:attrName>style.visibility</p:attrName>
                                        </p:attrNameLst>
                                      </p:cBhvr>
                                      <p:to>
                                        <p:strVal val="visible"/>
                                      </p:to>
                                    </p:set>
                                    <p:animEffect transition="in" filter="circle(in)">
                                      <p:cBhvr>
                                        <p:cTn id="433" dur="1000"/>
                                        <p:tgtEl>
                                          <p:spTgt spid="102"/>
                                        </p:tgtEl>
                                      </p:cBhvr>
                                    </p:animEffect>
                                  </p:childTnLst>
                                </p:cTn>
                              </p:par>
                              <p:par>
                                <p:cTn id="434" presetID="19" presetClass="emph" presetSubtype="0" fill="hold" grpId="0" nodeType="withEffect">
                                  <p:stCondLst>
                                    <p:cond delay="0"/>
                                  </p:stCondLst>
                                  <p:childTnLst>
                                    <p:animClr clrSpc="rgb" dir="cw">
                                      <p:cBhvr override="childStyle">
                                        <p:cTn id="435" dur="500" fill="hold"/>
                                        <p:tgtEl>
                                          <p:spTgt spid="240"/>
                                        </p:tgtEl>
                                        <p:attrNameLst>
                                          <p:attrName>style.color</p:attrName>
                                        </p:attrNameLst>
                                      </p:cBhvr>
                                      <p:to>
                                        <a:schemeClr val="accent2"/>
                                      </p:to>
                                    </p:animClr>
                                    <p:animClr clrSpc="rgb" dir="cw">
                                      <p:cBhvr>
                                        <p:cTn id="436" dur="500" fill="hold"/>
                                        <p:tgtEl>
                                          <p:spTgt spid="240"/>
                                        </p:tgtEl>
                                        <p:attrNameLst>
                                          <p:attrName>fillcolor</p:attrName>
                                        </p:attrNameLst>
                                      </p:cBhvr>
                                      <p:to>
                                        <a:schemeClr val="accent2"/>
                                      </p:to>
                                    </p:animClr>
                                    <p:set>
                                      <p:cBhvr>
                                        <p:cTn id="437" dur="500" fill="hold"/>
                                        <p:tgtEl>
                                          <p:spTgt spid="240"/>
                                        </p:tgtEl>
                                        <p:attrNameLst>
                                          <p:attrName>fill.type</p:attrName>
                                        </p:attrNameLst>
                                      </p:cBhvr>
                                      <p:to>
                                        <p:strVal val="solid"/>
                                      </p:to>
                                    </p:set>
                                    <p:set>
                                      <p:cBhvr>
                                        <p:cTn id="438" dur="500" fill="hold"/>
                                        <p:tgtEl>
                                          <p:spTgt spid="240"/>
                                        </p:tgtEl>
                                        <p:attrNameLst>
                                          <p:attrName>fill.on</p:attrName>
                                        </p:attrNameLst>
                                      </p:cBhvr>
                                      <p:to>
                                        <p:strVal val="true"/>
                                      </p:to>
                                    </p:set>
                                  </p:childTnLst>
                                </p:cTn>
                              </p:par>
                              <p:par>
                                <p:cTn id="439" presetID="19" presetClass="emph" presetSubtype="0" fill="hold" grpId="0" nodeType="withEffect">
                                  <p:stCondLst>
                                    <p:cond delay="0"/>
                                  </p:stCondLst>
                                  <p:childTnLst>
                                    <p:animClr clrSpc="rgb" dir="cw">
                                      <p:cBhvr override="childStyle">
                                        <p:cTn id="440" dur="500" fill="hold"/>
                                        <p:tgtEl>
                                          <p:spTgt spid="241"/>
                                        </p:tgtEl>
                                        <p:attrNameLst>
                                          <p:attrName>style.color</p:attrName>
                                        </p:attrNameLst>
                                      </p:cBhvr>
                                      <p:to>
                                        <a:schemeClr val="accent2"/>
                                      </p:to>
                                    </p:animClr>
                                    <p:animClr clrSpc="rgb" dir="cw">
                                      <p:cBhvr>
                                        <p:cTn id="441" dur="500" fill="hold"/>
                                        <p:tgtEl>
                                          <p:spTgt spid="241"/>
                                        </p:tgtEl>
                                        <p:attrNameLst>
                                          <p:attrName>fillcolor</p:attrName>
                                        </p:attrNameLst>
                                      </p:cBhvr>
                                      <p:to>
                                        <a:schemeClr val="accent2"/>
                                      </p:to>
                                    </p:animClr>
                                    <p:set>
                                      <p:cBhvr>
                                        <p:cTn id="442" dur="500" fill="hold"/>
                                        <p:tgtEl>
                                          <p:spTgt spid="241"/>
                                        </p:tgtEl>
                                        <p:attrNameLst>
                                          <p:attrName>fill.type</p:attrName>
                                        </p:attrNameLst>
                                      </p:cBhvr>
                                      <p:to>
                                        <p:strVal val="solid"/>
                                      </p:to>
                                    </p:set>
                                    <p:set>
                                      <p:cBhvr>
                                        <p:cTn id="443" dur="500" fill="hold"/>
                                        <p:tgtEl>
                                          <p:spTgt spid="241"/>
                                        </p:tgtEl>
                                        <p:attrNameLst>
                                          <p:attrName>fill.on</p:attrName>
                                        </p:attrNameLst>
                                      </p:cBhvr>
                                      <p:to>
                                        <p:strVal val="true"/>
                                      </p:to>
                                    </p:set>
                                  </p:childTnLst>
                                </p:cTn>
                              </p:par>
                              <p:par>
                                <p:cTn id="444" presetID="19" presetClass="emph" presetSubtype="0" fill="hold" grpId="0" nodeType="withEffect">
                                  <p:stCondLst>
                                    <p:cond delay="0"/>
                                  </p:stCondLst>
                                  <p:childTnLst>
                                    <p:animClr clrSpc="rgb" dir="cw">
                                      <p:cBhvr override="childStyle">
                                        <p:cTn id="445" dur="500" fill="hold"/>
                                        <p:tgtEl>
                                          <p:spTgt spid="242"/>
                                        </p:tgtEl>
                                        <p:attrNameLst>
                                          <p:attrName>style.color</p:attrName>
                                        </p:attrNameLst>
                                      </p:cBhvr>
                                      <p:to>
                                        <a:schemeClr val="accent2"/>
                                      </p:to>
                                    </p:animClr>
                                    <p:animClr clrSpc="rgb" dir="cw">
                                      <p:cBhvr>
                                        <p:cTn id="446" dur="500" fill="hold"/>
                                        <p:tgtEl>
                                          <p:spTgt spid="242"/>
                                        </p:tgtEl>
                                        <p:attrNameLst>
                                          <p:attrName>fillcolor</p:attrName>
                                        </p:attrNameLst>
                                      </p:cBhvr>
                                      <p:to>
                                        <a:schemeClr val="accent2"/>
                                      </p:to>
                                    </p:animClr>
                                    <p:set>
                                      <p:cBhvr>
                                        <p:cTn id="447" dur="500" fill="hold"/>
                                        <p:tgtEl>
                                          <p:spTgt spid="242"/>
                                        </p:tgtEl>
                                        <p:attrNameLst>
                                          <p:attrName>fill.type</p:attrName>
                                        </p:attrNameLst>
                                      </p:cBhvr>
                                      <p:to>
                                        <p:strVal val="solid"/>
                                      </p:to>
                                    </p:set>
                                    <p:set>
                                      <p:cBhvr>
                                        <p:cTn id="448" dur="500" fill="hold"/>
                                        <p:tgtEl>
                                          <p:spTgt spid="242"/>
                                        </p:tgtEl>
                                        <p:attrNameLst>
                                          <p:attrName>fill.on</p:attrName>
                                        </p:attrNameLst>
                                      </p:cBhvr>
                                      <p:to>
                                        <p:strVal val="true"/>
                                      </p:to>
                                    </p:set>
                                  </p:childTnLst>
                                </p:cTn>
                              </p:par>
                              <p:par>
                                <p:cTn id="449" presetID="19" presetClass="emph" presetSubtype="0" fill="hold" grpId="0" nodeType="withEffect">
                                  <p:stCondLst>
                                    <p:cond delay="0"/>
                                  </p:stCondLst>
                                  <p:childTnLst>
                                    <p:animClr clrSpc="rgb" dir="cw">
                                      <p:cBhvr override="childStyle">
                                        <p:cTn id="450" dur="500" fill="hold"/>
                                        <p:tgtEl>
                                          <p:spTgt spid="243"/>
                                        </p:tgtEl>
                                        <p:attrNameLst>
                                          <p:attrName>style.color</p:attrName>
                                        </p:attrNameLst>
                                      </p:cBhvr>
                                      <p:to>
                                        <a:schemeClr val="accent2"/>
                                      </p:to>
                                    </p:animClr>
                                    <p:animClr clrSpc="rgb" dir="cw">
                                      <p:cBhvr>
                                        <p:cTn id="451" dur="500" fill="hold"/>
                                        <p:tgtEl>
                                          <p:spTgt spid="243"/>
                                        </p:tgtEl>
                                        <p:attrNameLst>
                                          <p:attrName>fillcolor</p:attrName>
                                        </p:attrNameLst>
                                      </p:cBhvr>
                                      <p:to>
                                        <a:schemeClr val="accent2"/>
                                      </p:to>
                                    </p:animClr>
                                    <p:set>
                                      <p:cBhvr>
                                        <p:cTn id="452" dur="500" fill="hold"/>
                                        <p:tgtEl>
                                          <p:spTgt spid="243"/>
                                        </p:tgtEl>
                                        <p:attrNameLst>
                                          <p:attrName>fill.type</p:attrName>
                                        </p:attrNameLst>
                                      </p:cBhvr>
                                      <p:to>
                                        <p:strVal val="solid"/>
                                      </p:to>
                                    </p:set>
                                    <p:set>
                                      <p:cBhvr>
                                        <p:cTn id="453" dur="500" fill="hold"/>
                                        <p:tgtEl>
                                          <p:spTgt spid="243"/>
                                        </p:tgtEl>
                                        <p:attrNameLst>
                                          <p:attrName>fill.on</p:attrName>
                                        </p:attrNameLst>
                                      </p:cBhvr>
                                      <p:to>
                                        <p:strVal val="true"/>
                                      </p:to>
                                    </p:set>
                                  </p:childTnLst>
                                </p:cTn>
                              </p:par>
                              <p:par>
                                <p:cTn id="454" presetID="19" presetClass="emph" presetSubtype="0" fill="hold" grpId="0" nodeType="withEffect">
                                  <p:stCondLst>
                                    <p:cond delay="0"/>
                                  </p:stCondLst>
                                  <p:childTnLst>
                                    <p:animClr clrSpc="rgb" dir="cw">
                                      <p:cBhvr override="childStyle">
                                        <p:cTn id="455" dur="500" fill="hold"/>
                                        <p:tgtEl>
                                          <p:spTgt spid="244"/>
                                        </p:tgtEl>
                                        <p:attrNameLst>
                                          <p:attrName>style.color</p:attrName>
                                        </p:attrNameLst>
                                      </p:cBhvr>
                                      <p:to>
                                        <a:schemeClr val="accent2"/>
                                      </p:to>
                                    </p:animClr>
                                    <p:animClr clrSpc="rgb" dir="cw">
                                      <p:cBhvr>
                                        <p:cTn id="456" dur="500" fill="hold"/>
                                        <p:tgtEl>
                                          <p:spTgt spid="244"/>
                                        </p:tgtEl>
                                        <p:attrNameLst>
                                          <p:attrName>fillcolor</p:attrName>
                                        </p:attrNameLst>
                                      </p:cBhvr>
                                      <p:to>
                                        <a:schemeClr val="accent2"/>
                                      </p:to>
                                    </p:animClr>
                                    <p:set>
                                      <p:cBhvr>
                                        <p:cTn id="457" dur="500" fill="hold"/>
                                        <p:tgtEl>
                                          <p:spTgt spid="244"/>
                                        </p:tgtEl>
                                        <p:attrNameLst>
                                          <p:attrName>fill.type</p:attrName>
                                        </p:attrNameLst>
                                      </p:cBhvr>
                                      <p:to>
                                        <p:strVal val="solid"/>
                                      </p:to>
                                    </p:set>
                                    <p:set>
                                      <p:cBhvr>
                                        <p:cTn id="458" dur="500" fill="hold"/>
                                        <p:tgtEl>
                                          <p:spTgt spid="244"/>
                                        </p:tgtEl>
                                        <p:attrNameLst>
                                          <p:attrName>fill.on</p:attrName>
                                        </p:attrNameLst>
                                      </p:cBhvr>
                                      <p:to>
                                        <p:strVal val="true"/>
                                      </p:to>
                                    </p:set>
                                  </p:childTnLst>
                                </p:cTn>
                              </p:par>
                              <p:par>
                                <p:cTn id="459" presetID="19" presetClass="emph" presetSubtype="0" fill="hold" grpId="0" nodeType="withEffect">
                                  <p:stCondLst>
                                    <p:cond delay="0"/>
                                  </p:stCondLst>
                                  <p:childTnLst>
                                    <p:animClr clrSpc="rgb" dir="cw">
                                      <p:cBhvr override="childStyle">
                                        <p:cTn id="460" dur="500" fill="hold"/>
                                        <p:tgtEl>
                                          <p:spTgt spid="245"/>
                                        </p:tgtEl>
                                        <p:attrNameLst>
                                          <p:attrName>style.color</p:attrName>
                                        </p:attrNameLst>
                                      </p:cBhvr>
                                      <p:to>
                                        <a:schemeClr val="accent2"/>
                                      </p:to>
                                    </p:animClr>
                                    <p:animClr clrSpc="rgb" dir="cw">
                                      <p:cBhvr>
                                        <p:cTn id="461" dur="500" fill="hold"/>
                                        <p:tgtEl>
                                          <p:spTgt spid="245"/>
                                        </p:tgtEl>
                                        <p:attrNameLst>
                                          <p:attrName>fillcolor</p:attrName>
                                        </p:attrNameLst>
                                      </p:cBhvr>
                                      <p:to>
                                        <a:schemeClr val="accent2"/>
                                      </p:to>
                                    </p:animClr>
                                    <p:set>
                                      <p:cBhvr>
                                        <p:cTn id="462" dur="500" fill="hold"/>
                                        <p:tgtEl>
                                          <p:spTgt spid="245"/>
                                        </p:tgtEl>
                                        <p:attrNameLst>
                                          <p:attrName>fill.type</p:attrName>
                                        </p:attrNameLst>
                                      </p:cBhvr>
                                      <p:to>
                                        <p:strVal val="solid"/>
                                      </p:to>
                                    </p:set>
                                    <p:set>
                                      <p:cBhvr>
                                        <p:cTn id="463" dur="500" fill="hold"/>
                                        <p:tgtEl>
                                          <p:spTgt spid="245"/>
                                        </p:tgtEl>
                                        <p:attrNameLst>
                                          <p:attrName>fill.on</p:attrName>
                                        </p:attrNameLst>
                                      </p:cBhvr>
                                      <p:to>
                                        <p:strVal val="true"/>
                                      </p:to>
                                    </p:set>
                                  </p:childTnLst>
                                </p:cTn>
                              </p:par>
                              <p:par>
                                <p:cTn id="464" presetID="19" presetClass="emph" presetSubtype="0" fill="hold" grpId="0" nodeType="withEffect">
                                  <p:stCondLst>
                                    <p:cond delay="0"/>
                                  </p:stCondLst>
                                  <p:childTnLst>
                                    <p:animClr clrSpc="rgb" dir="cw">
                                      <p:cBhvr override="childStyle">
                                        <p:cTn id="465" dur="500" fill="hold"/>
                                        <p:tgtEl>
                                          <p:spTgt spid="247"/>
                                        </p:tgtEl>
                                        <p:attrNameLst>
                                          <p:attrName>style.color</p:attrName>
                                        </p:attrNameLst>
                                      </p:cBhvr>
                                      <p:to>
                                        <a:schemeClr val="accent2"/>
                                      </p:to>
                                    </p:animClr>
                                    <p:animClr clrSpc="rgb" dir="cw">
                                      <p:cBhvr>
                                        <p:cTn id="466" dur="500" fill="hold"/>
                                        <p:tgtEl>
                                          <p:spTgt spid="247"/>
                                        </p:tgtEl>
                                        <p:attrNameLst>
                                          <p:attrName>fillcolor</p:attrName>
                                        </p:attrNameLst>
                                      </p:cBhvr>
                                      <p:to>
                                        <a:schemeClr val="accent2"/>
                                      </p:to>
                                    </p:animClr>
                                    <p:set>
                                      <p:cBhvr>
                                        <p:cTn id="467" dur="500" fill="hold"/>
                                        <p:tgtEl>
                                          <p:spTgt spid="247"/>
                                        </p:tgtEl>
                                        <p:attrNameLst>
                                          <p:attrName>fill.type</p:attrName>
                                        </p:attrNameLst>
                                      </p:cBhvr>
                                      <p:to>
                                        <p:strVal val="solid"/>
                                      </p:to>
                                    </p:set>
                                    <p:set>
                                      <p:cBhvr>
                                        <p:cTn id="468" dur="500" fill="hold"/>
                                        <p:tgtEl>
                                          <p:spTgt spid="247"/>
                                        </p:tgtEl>
                                        <p:attrNameLst>
                                          <p:attrName>fill.on</p:attrName>
                                        </p:attrNameLst>
                                      </p:cBhvr>
                                      <p:to>
                                        <p:strVal val="true"/>
                                      </p:to>
                                    </p:set>
                                  </p:childTnLst>
                                </p:cTn>
                              </p:par>
                            </p:childTnLst>
                          </p:cTn>
                        </p:par>
                      </p:childTnLst>
                    </p:cTn>
                  </p:par>
                  <p:par>
                    <p:cTn id="469" fill="hold">
                      <p:stCondLst>
                        <p:cond delay="indefinite"/>
                      </p:stCondLst>
                      <p:childTnLst>
                        <p:par>
                          <p:cTn id="470" fill="hold">
                            <p:stCondLst>
                              <p:cond delay="0"/>
                            </p:stCondLst>
                            <p:childTnLst>
                              <p:par>
                                <p:cTn id="471" presetID="6" presetClass="exit" presetSubtype="32" fill="hold" grpId="1" nodeType="clickEffect">
                                  <p:stCondLst>
                                    <p:cond delay="0"/>
                                  </p:stCondLst>
                                  <p:childTnLst>
                                    <p:animEffect transition="out" filter="circle(out)">
                                      <p:cBhvr>
                                        <p:cTn id="472" dur="1000"/>
                                        <p:tgtEl>
                                          <p:spTgt spid="102"/>
                                        </p:tgtEl>
                                      </p:cBhvr>
                                    </p:animEffect>
                                    <p:set>
                                      <p:cBhvr>
                                        <p:cTn id="473" dur="1" fill="hold">
                                          <p:stCondLst>
                                            <p:cond delay="999"/>
                                          </p:stCondLst>
                                        </p:cTn>
                                        <p:tgtEl>
                                          <p:spTgt spid="102"/>
                                        </p:tgtEl>
                                        <p:attrNameLst>
                                          <p:attrName>style.visibility</p:attrName>
                                        </p:attrNameLst>
                                      </p:cBhvr>
                                      <p:to>
                                        <p:strVal val="hidden"/>
                                      </p:to>
                                    </p:set>
                                  </p:childTnLst>
                                </p:cTn>
                              </p:par>
                              <p:par>
                                <p:cTn id="474" presetID="6" presetClass="exit" presetSubtype="32" fill="hold" grpId="1" nodeType="withEffect">
                                  <p:stCondLst>
                                    <p:cond delay="0"/>
                                  </p:stCondLst>
                                  <p:childTnLst>
                                    <p:animEffect transition="out" filter="circle(out)">
                                      <p:cBhvr>
                                        <p:cTn id="475" dur="1500"/>
                                        <p:tgtEl>
                                          <p:spTgt spid="240"/>
                                        </p:tgtEl>
                                      </p:cBhvr>
                                    </p:animEffect>
                                    <p:set>
                                      <p:cBhvr>
                                        <p:cTn id="476" dur="1" fill="hold">
                                          <p:stCondLst>
                                            <p:cond delay="1499"/>
                                          </p:stCondLst>
                                        </p:cTn>
                                        <p:tgtEl>
                                          <p:spTgt spid="240"/>
                                        </p:tgtEl>
                                        <p:attrNameLst>
                                          <p:attrName>style.visibility</p:attrName>
                                        </p:attrNameLst>
                                      </p:cBhvr>
                                      <p:to>
                                        <p:strVal val="hidden"/>
                                      </p:to>
                                    </p:set>
                                  </p:childTnLst>
                                </p:cTn>
                              </p:par>
                              <p:par>
                                <p:cTn id="477" presetID="6" presetClass="exit" presetSubtype="32" fill="hold" grpId="1" nodeType="withEffect">
                                  <p:stCondLst>
                                    <p:cond delay="0"/>
                                  </p:stCondLst>
                                  <p:childTnLst>
                                    <p:animEffect transition="out" filter="circle(out)">
                                      <p:cBhvr>
                                        <p:cTn id="478" dur="1500"/>
                                        <p:tgtEl>
                                          <p:spTgt spid="241"/>
                                        </p:tgtEl>
                                      </p:cBhvr>
                                    </p:animEffect>
                                    <p:set>
                                      <p:cBhvr>
                                        <p:cTn id="479" dur="1" fill="hold">
                                          <p:stCondLst>
                                            <p:cond delay="1499"/>
                                          </p:stCondLst>
                                        </p:cTn>
                                        <p:tgtEl>
                                          <p:spTgt spid="241"/>
                                        </p:tgtEl>
                                        <p:attrNameLst>
                                          <p:attrName>style.visibility</p:attrName>
                                        </p:attrNameLst>
                                      </p:cBhvr>
                                      <p:to>
                                        <p:strVal val="hidden"/>
                                      </p:to>
                                    </p:set>
                                  </p:childTnLst>
                                </p:cTn>
                              </p:par>
                              <p:par>
                                <p:cTn id="480" presetID="6" presetClass="exit" presetSubtype="32" fill="hold" grpId="1" nodeType="withEffect">
                                  <p:stCondLst>
                                    <p:cond delay="0"/>
                                  </p:stCondLst>
                                  <p:childTnLst>
                                    <p:animEffect transition="out" filter="circle(out)">
                                      <p:cBhvr>
                                        <p:cTn id="481" dur="1500"/>
                                        <p:tgtEl>
                                          <p:spTgt spid="242"/>
                                        </p:tgtEl>
                                      </p:cBhvr>
                                    </p:animEffect>
                                    <p:set>
                                      <p:cBhvr>
                                        <p:cTn id="482" dur="1" fill="hold">
                                          <p:stCondLst>
                                            <p:cond delay="1499"/>
                                          </p:stCondLst>
                                        </p:cTn>
                                        <p:tgtEl>
                                          <p:spTgt spid="242"/>
                                        </p:tgtEl>
                                        <p:attrNameLst>
                                          <p:attrName>style.visibility</p:attrName>
                                        </p:attrNameLst>
                                      </p:cBhvr>
                                      <p:to>
                                        <p:strVal val="hidden"/>
                                      </p:to>
                                    </p:set>
                                  </p:childTnLst>
                                </p:cTn>
                              </p:par>
                              <p:par>
                                <p:cTn id="483" presetID="6" presetClass="exit" presetSubtype="32" fill="hold" grpId="1" nodeType="withEffect">
                                  <p:stCondLst>
                                    <p:cond delay="0"/>
                                  </p:stCondLst>
                                  <p:childTnLst>
                                    <p:animEffect transition="out" filter="circle(out)">
                                      <p:cBhvr>
                                        <p:cTn id="484" dur="1500"/>
                                        <p:tgtEl>
                                          <p:spTgt spid="243"/>
                                        </p:tgtEl>
                                      </p:cBhvr>
                                    </p:animEffect>
                                    <p:set>
                                      <p:cBhvr>
                                        <p:cTn id="485" dur="1" fill="hold">
                                          <p:stCondLst>
                                            <p:cond delay="1499"/>
                                          </p:stCondLst>
                                        </p:cTn>
                                        <p:tgtEl>
                                          <p:spTgt spid="243"/>
                                        </p:tgtEl>
                                        <p:attrNameLst>
                                          <p:attrName>style.visibility</p:attrName>
                                        </p:attrNameLst>
                                      </p:cBhvr>
                                      <p:to>
                                        <p:strVal val="hidden"/>
                                      </p:to>
                                    </p:set>
                                  </p:childTnLst>
                                </p:cTn>
                              </p:par>
                              <p:par>
                                <p:cTn id="486" presetID="6" presetClass="exit" presetSubtype="32" fill="hold" grpId="1" nodeType="withEffect">
                                  <p:stCondLst>
                                    <p:cond delay="0"/>
                                  </p:stCondLst>
                                  <p:childTnLst>
                                    <p:animEffect transition="out" filter="circle(out)">
                                      <p:cBhvr>
                                        <p:cTn id="487" dur="1500"/>
                                        <p:tgtEl>
                                          <p:spTgt spid="244"/>
                                        </p:tgtEl>
                                      </p:cBhvr>
                                    </p:animEffect>
                                    <p:set>
                                      <p:cBhvr>
                                        <p:cTn id="488" dur="1" fill="hold">
                                          <p:stCondLst>
                                            <p:cond delay="1499"/>
                                          </p:stCondLst>
                                        </p:cTn>
                                        <p:tgtEl>
                                          <p:spTgt spid="244"/>
                                        </p:tgtEl>
                                        <p:attrNameLst>
                                          <p:attrName>style.visibility</p:attrName>
                                        </p:attrNameLst>
                                      </p:cBhvr>
                                      <p:to>
                                        <p:strVal val="hidden"/>
                                      </p:to>
                                    </p:set>
                                  </p:childTnLst>
                                </p:cTn>
                              </p:par>
                              <p:par>
                                <p:cTn id="489" presetID="6" presetClass="exit" presetSubtype="32" fill="hold" grpId="1" nodeType="withEffect">
                                  <p:stCondLst>
                                    <p:cond delay="0"/>
                                  </p:stCondLst>
                                  <p:childTnLst>
                                    <p:animEffect transition="out" filter="circle(out)">
                                      <p:cBhvr>
                                        <p:cTn id="490" dur="1500"/>
                                        <p:tgtEl>
                                          <p:spTgt spid="245"/>
                                        </p:tgtEl>
                                      </p:cBhvr>
                                    </p:animEffect>
                                    <p:set>
                                      <p:cBhvr>
                                        <p:cTn id="491" dur="1" fill="hold">
                                          <p:stCondLst>
                                            <p:cond delay="1499"/>
                                          </p:stCondLst>
                                        </p:cTn>
                                        <p:tgtEl>
                                          <p:spTgt spid="245"/>
                                        </p:tgtEl>
                                        <p:attrNameLst>
                                          <p:attrName>style.visibility</p:attrName>
                                        </p:attrNameLst>
                                      </p:cBhvr>
                                      <p:to>
                                        <p:strVal val="hidden"/>
                                      </p:to>
                                    </p:set>
                                  </p:childTnLst>
                                </p:cTn>
                              </p:par>
                              <p:par>
                                <p:cTn id="492" presetID="6" presetClass="exit" presetSubtype="32" fill="hold" grpId="1" nodeType="withEffect">
                                  <p:stCondLst>
                                    <p:cond delay="0"/>
                                  </p:stCondLst>
                                  <p:childTnLst>
                                    <p:animEffect transition="out" filter="circle(out)">
                                      <p:cBhvr>
                                        <p:cTn id="493" dur="1500"/>
                                        <p:tgtEl>
                                          <p:spTgt spid="247"/>
                                        </p:tgtEl>
                                      </p:cBhvr>
                                    </p:animEffect>
                                    <p:set>
                                      <p:cBhvr>
                                        <p:cTn id="494" dur="1" fill="hold">
                                          <p:stCondLst>
                                            <p:cond delay="1499"/>
                                          </p:stCondLst>
                                        </p:cTn>
                                        <p:tgtEl>
                                          <p:spTgt spid="247"/>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495" restart="whenNotActive" fill="hold" evtFilter="cancelBubble" nodeType="interactiveSeq">
                <p:stCondLst>
                  <p:cond evt="onClick" delay="0">
                    <p:tgtEl>
                      <p:spTgt spid="2"/>
                    </p:tgtEl>
                  </p:cond>
                </p:stCondLst>
                <p:endSync evt="end" delay="0">
                  <p:rtn val="all"/>
                </p:endSync>
                <p:childTnLst>
                  <p:par>
                    <p:cTn id="496" fill="hold">
                      <p:stCondLst>
                        <p:cond delay="0"/>
                      </p:stCondLst>
                      <p:childTnLst>
                        <p:par>
                          <p:cTn id="497" fill="hold">
                            <p:stCondLst>
                              <p:cond delay="0"/>
                            </p:stCondLst>
                            <p:childTnLst>
                              <p:par>
                                <p:cTn id="498" presetID="6" presetClass="entr" presetSubtype="16" fill="hold" grpId="0" nodeType="clickEffect">
                                  <p:stCondLst>
                                    <p:cond delay="0"/>
                                  </p:stCondLst>
                                  <p:childTnLst>
                                    <p:set>
                                      <p:cBhvr>
                                        <p:cTn id="499" dur="1" fill="hold">
                                          <p:stCondLst>
                                            <p:cond delay="0"/>
                                          </p:stCondLst>
                                        </p:cTn>
                                        <p:tgtEl>
                                          <p:spTgt spid="103"/>
                                        </p:tgtEl>
                                        <p:attrNameLst>
                                          <p:attrName>style.visibility</p:attrName>
                                        </p:attrNameLst>
                                      </p:cBhvr>
                                      <p:to>
                                        <p:strVal val="visible"/>
                                      </p:to>
                                    </p:set>
                                    <p:animEffect transition="in" filter="circle(in)">
                                      <p:cBhvr>
                                        <p:cTn id="500" dur="1000"/>
                                        <p:tgtEl>
                                          <p:spTgt spid="103"/>
                                        </p:tgtEl>
                                      </p:cBhvr>
                                    </p:animEffect>
                                  </p:childTnLst>
                                </p:cTn>
                              </p:par>
                              <p:par>
                                <p:cTn id="501" presetID="19" presetClass="emph" presetSubtype="0" fill="hold" grpId="0" nodeType="withEffect">
                                  <p:stCondLst>
                                    <p:cond delay="0"/>
                                  </p:stCondLst>
                                  <p:childTnLst>
                                    <p:animClr clrSpc="rgb" dir="cw">
                                      <p:cBhvr override="childStyle">
                                        <p:cTn id="502" dur="500" fill="hold"/>
                                        <p:tgtEl>
                                          <p:spTgt spid="10"/>
                                        </p:tgtEl>
                                        <p:attrNameLst>
                                          <p:attrName>style.color</p:attrName>
                                        </p:attrNameLst>
                                      </p:cBhvr>
                                      <p:to>
                                        <a:schemeClr val="accent2"/>
                                      </p:to>
                                    </p:animClr>
                                    <p:animClr clrSpc="rgb" dir="cw">
                                      <p:cBhvr>
                                        <p:cTn id="503" dur="500" fill="hold"/>
                                        <p:tgtEl>
                                          <p:spTgt spid="10"/>
                                        </p:tgtEl>
                                        <p:attrNameLst>
                                          <p:attrName>fillcolor</p:attrName>
                                        </p:attrNameLst>
                                      </p:cBhvr>
                                      <p:to>
                                        <a:schemeClr val="accent2"/>
                                      </p:to>
                                    </p:animClr>
                                    <p:set>
                                      <p:cBhvr>
                                        <p:cTn id="504" dur="500" fill="hold"/>
                                        <p:tgtEl>
                                          <p:spTgt spid="10"/>
                                        </p:tgtEl>
                                        <p:attrNameLst>
                                          <p:attrName>fill.type</p:attrName>
                                        </p:attrNameLst>
                                      </p:cBhvr>
                                      <p:to>
                                        <p:strVal val="solid"/>
                                      </p:to>
                                    </p:set>
                                    <p:set>
                                      <p:cBhvr>
                                        <p:cTn id="505" dur="500" fill="hold"/>
                                        <p:tgtEl>
                                          <p:spTgt spid="10"/>
                                        </p:tgtEl>
                                        <p:attrNameLst>
                                          <p:attrName>fill.on</p:attrName>
                                        </p:attrNameLst>
                                      </p:cBhvr>
                                      <p:to>
                                        <p:strVal val="true"/>
                                      </p:to>
                                    </p:set>
                                  </p:childTnLst>
                                </p:cTn>
                              </p:par>
                              <p:par>
                                <p:cTn id="506" presetID="19" presetClass="emph" presetSubtype="0" fill="hold" grpId="0" nodeType="withEffect">
                                  <p:stCondLst>
                                    <p:cond delay="0"/>
                                  </p:stCondLst>
                                  <p:childTnLst>
                                    <p:animClr clrSpc="rgb" dir="cw">
                                      <p:cBhvr override="childStyle">
                                        <p:cTn id="507" dur="500" fill="hold"/>
                                        <p:tgtEl>
                                          <p:spTgt spid="11"/>
                                        </p:tgtEl>
                                        <p:attrNameLst>
                                          <p:attrName>style.color</p:attrName>
                                        </p:attrNameLst>
                                      </p:cBhvr>
                                      <p:to>
                                        <a:schemeClr val="accent2"/>
                                      </p:to>
                                    </p:animClr>
                                    <p:animClr clrSpc="rgb" dir="cw">
                                      <p:cBhvr>
                                        <p:cTn id="508" dur="500" fill="hold"/>
                                        <p:tgtEl>
                                          <p:spTgt spid="11"/>
                                        </p:tgtEl>
                                        <p:attrNameLst>
                                          <p:attrName>fillcolor</p:attrName>
                                        </p:attrNameLst>
                                      </p:cBhvr>
                                      <p:to>
                                        <a:schemeClr val="accent2"/>
                                      </p:to>
                                    </p:animClr>
                                    <p:set>
                                      <p:cBhvr>
                                        <p:cTn id="509" dur="500" fill="hold"/>
                                        <p:tgtEl>
                                          <p:spTgt spid="11"/>
                                        </p:tgtEl>
                                        <p:attrNameLst>
                                          <p:attrName>fill.type</p:attrName>
                                        </p:attrNameLst>
                                      </p:cBhvr>
                                      <p:to>
                                        <p:strVal val="solid"/>
                                      </p:to>
                                    </p:set>
                                    <p:set>
                                      <p:cBhvr>
                                        <p:cTn id="510" dur="500" fill="hold"/>
                                        <p:tgtEl>
                                          <p:spTgt spid="11"/>
                                        </p:tgtEl>
                                        <p:attrNameLst>
                                          <p:attrName>fill.on</p:attrName>
                                        </p:attrNameLst>
                                      </p:cBhvr>
                                      <p:to>
                                        <p:strVal val="true"/>
                                      </p:to>
                                    </p:set>
                                  </p:childTnLst>
                                </p:cTn>
                              </p:par>
                              <p:par>
                                <p:cTn id="511" presetID="19" presetClass="emph" presetSubtype="0" fill="hold" grpId="0" nodeType="withEffect">
                                  <p:stCondLst>
                                    <p:cond delay="0"/>
                                  </p:stCondLst>
                                  <p:childTnLst>
                                    <p:animClr clrSpc="rgb" dir="cw">
                                      <p:cBhvr override="childStyle">
                                        <p:cTn id="512" dur="500" fill="hold"/>
                                        <p:tgtEl>
                                          <p:spTgt spid="12"/>
                                        </p:tgtEl>
                                        <p:attrNameLst>
                                          <p:attrName>style.color</p:attrName>
                                        </p:attrNameLst>
                                      </p:cBhvr>
                                      <p:to>
                                        <a:schemeClr val="accent2"/>
                                      </p:to>
                                    </p:animClr>
                                    <p:animClr clrSpc="rgb" dir="cw">
                                      <p:cBhvr>
                                        <p:cTn id="513" dur="500" fill="hold"/>
                                        <p:tgtEl>
                                          <p:spTgt spid="12"/>
                                        </p:tgtEl>
                                        <p:attrNameLst>
                                          <p:attrName>fillcolor</p:attrName>
                                        </p:attrNameLst>
                                      </p:cBhvr>
                                      <p:to>
                                        <a:schemeClr val="accent2"/>
                                      </p:to>
                                    </p:animClr>
                                    <p:set>
                                      <p:cBhvr>
                                        <p:cTn id="514" dur="500" fill="hold"/>
                                        <p:tgtEl>
                                          <p:spTgt spid="12"/>
                                        </p:tgtEl>
                                        <p:attrNameLst>
                                          <p:attrName>fill.type</p:attrName>
                                        </p:attrNameLst>
                                      </p:cBhvr>
                                      <p:to>
                                        <p:strVal val="solid"/>
                                      </p:to>
                                    </p:set>
                                    <p:set>
                                      <p:cBhvr>
                                        <p:cTn id="515" dur="500" fill="hold"/>
                                        <p:tgtEl>
                                          <p:spTgt spid="12"/>
                                        </p:tgtEl>
                                        <p:attrNameLst>
                                          <p:attrName>fill.on</p:attrName>
                                        </p:attrNameLst>
                                      </p:cBhvr>
                                      <p:to>
                                        <p:strVal val="true"/>
                                      </p:to>
                                    </p:set>
                                  </p:childTnLst>
                                </p:cTn>
                              </p:par>
                              <p:par>
                                <p:cTn id="516" presetID="19" presetClass="emph" presetSubtype="0" fill="hold" grpId="0" nodeType="withEffect">
                                  <p:stCondLst>
                                    <p:cond delay="0"/>
                                  </p:stCondLst>
                                  <p:childTnLst>
                                    <p:animClr clrSpc="rgb" dir="cw">
                                      <p:cBhvr override="childStyle">
                                        <p:cTn id="517" dur="500" fill="hold"/>
                                        <p:tgtEl>
                                          <p:spTgt spid="18"/>
                                        </p:tgtEl>
                                        <p:attrNameLst>
                                          <p:attrName>style.color</p:attrName>
                                        </p:attrNameLst>
                                      </p:cBhvr>
                                      <p:to>
                                        <a:schemeClr val="accent2"/>
                                      </p:to>
                                    </p:animClr>
                                    <p:animClr clrSpc="rgb" dir="cw">
                                      <p:cBhvr>
                                        <p:cTn id="518" dur="500" fill="hold"/>
                                        <p:tgtEl>
                                          <p:spTgt spid="18"/>
                                        </p:tgtEl>
                                        <p:attrNameLst>
                                          <p:attrName>fillcolor</p:attrName>
                                        </p:attrNameLst>
                                      </p:cBhvr>
                                      <p:to>
                                        <a:schemeClr val="accent2"/>
                                      </p:to>
                                    </p:animClr>
                                    <p:set>
                                      <p:cBhvr>
                                        <p:cTn id="519" dur="500" fill="hold"/>
                                        <p:tgtEl>
                                          <p:spTgt spid="18"/>
                                        </p:tgtEl>
                                        <p:attrNameLst>
                                          <p:attrName>fill.type</p:attrName>
                                        </p:attrNameLst>
                                      </p:cBhvr>
                                      <p:to>
                                        <p:strVal val="solid"/>
                                      </p:to>
                                    </p:set>
                                    <p:set>
                                      <p:cBhvr>
                                        <p:cTn id="520" dur="500" fill="hold"/>
                                        <p:tgtEl>
                                          <p:spTgt spid="18"/>
                                        </p:tgtEl>
                                        <p:attrNameLst>
                                          <p:attrName>fill.on</p:attrName>
                                        </p:attrNameLst>
                                      </p:cBhvr>
                                      <p:to>
                                        <p:strVal val="true"/>
                                      </p:to>
                                    </p:set>
                                  </p:childTnLst>
                                </p:cTn>
                              </p:par>
                              <p:par>
                                <p:cTn id="521" presetID="19" presetClass="emph" presetSubtype="0" fill="hold" grpId="0" nodeType="withEffect">
                                  <p:stCondLst>
                                    <p:cond delay="0"/>
                                  </p:stCondLst>
                                  <p:childTnLst>
                                    <p:animClr clrSpc="rgb" dir="cw">
                                      <p:cBhvr override="childStyle">
                                        <p:cTn id="522" dur="500" fill="hold"/>
                                        <p:tgtEl>
                                          <p:spTgt spid="27"/>
                                        </p:tgtEl>
                                        <p:attrNameLst>
                                          <p:attrName>style.color</p:attrName>
                                        </p:attrNameLst>
                                      </p:cBhvr>
                                      <p:to>
                                        <a:schemeClr val="accent2"/>
                                      </p:to>
                                    </p:animClr>
                                    <p:animClr clrSpc="rgb" dir="cw">
                                      <p:cBhvr>
                                        <p:cTn id="523" dur="500" fill="hold"/>
                                        <p:tgtEl>
                                          <p:spTgt spid="27"/>
                                        </p:tgtEl>
                                        <p:attrNameLst>
                                          <p:attrName>fillcolor</p:attrName>
                                        </p:attrNameLst>
                                      </p:cBhvr>
                                      <p:to>
                                        <a:schemeClr val="accent2"/>
                                      </p:to>
                                    </p:animClr>
                                    <p:set>
                                      <p:cBhvr>
                                        <p:cTn id="524" dur="500" fill="hold"/>
                                        <p:tgtEl>
                                          <p:spTgt spid="27"/>
                                        </p:tgtEl>
                                        <p:attrNameLst>
                                          <p:attrName>fill.type</p:attrName>
                                        </p:attrNameLst>
                                      </p:cBhvr>
                                      <p:to>
                                        <p:strVal val="solid"/>
                                      </p:to>
                                    </p:set>
                                    <p:set>
                                      <p:cBhvr>
                                        <p:cTn id="525" dur="500" fill="hold"/>
                                        <p:tgtEl>
                                          <p:spTgt spid="27"/>
                                        </p:tgtEl>
                                        <p:attrNameLst>
                                          <p:attrName>fill.on</p:attrName>
                                        </p:attrNameLst>
                                      </p:cBhvr>
                                      <p:to>
                                        <p:strVal val="true"/>
                                      </p:to>
                                    </p:set>
                                  </p:childTnLst>
                                </p:cTn>
                              </p:par>
                              <p:par>
                                <p:cTn id="526" presetID="19" presetClass="emph" presetSubtype="0" fill="hold" grpId="0" nodeType="withEffect">
                                  <p:stCondLst>
                                    <p:cond delay="0"/>
                                  </p:stCondLst>
                                  <p:childTnLst>
                                    <p:animClr clrSpc="rgb" dir="cw">
                                      <p:cBhvr override="childStyle">
                                        <p:cTn id="527" dur="500" fill="hold"/>
                                        <p:tgtEl>
                                          <p:spTgt spid="28"/>
                                        </p:tgtEl>
                                        <p:attrNameLst>
                                          <p:attrName>style.color</p:attrName>
                                        </p:attrNameLst>
                                      </p:cBhvr>
                                      <p:to>
                                        <a:schemeClr val="accent2"/>
                                      </p:to>
                                    </p:animClr>
                                    <p:animClr clrSpc="rgb" dir="cw">
                                      <p:cBhvr>
                                        <p:cTn id="528" dur="500" fill="hold"/>
                                        <p:tgtEl>
                                          <p:spTgt spid="28"/>
                                        </p:tgtEl>
                                        <p:attrNameLst>
                                          <p:attrName>fillcolor</p:attrName>
                                        </p:attrNameLst>
                                      </p:cBhvr>
                                      <p:to>
                                        <a:schemeClr val="accent2"/>
                                      </p:to>
                                    </p:animClr>
                                    <p:set>
                                      <p:cBhvr>
                                        <p:cTn id="529" dur="500" fill="hold"/>
                                        <p:tgtEl>
                                          <p:spTgt spid="28"/>
                                        </p:tgtEl>
                                        <p:attrNameLst>
                                          <p:attrName>fill.type</p:attrName>
                                        </p:attrNameLst>
                                      </p:cBhvr>
                                      <p:to>
                                        <p:strVal val="solid"/>
                                      </p:to>
                                    </p:set>
                                    <p:set>
                                      <p:cBhvr>
                                        <p:cTn id="530" dur="500" fill="hold"/>
                                        <p:tgtEl>
                                          <p:spTgt spid="28"/>
                                        </p:tgtEl>
                                        <p:attrNameLst>
                                          <p:attrName>fill.on</p:attrName>
                                        </p:attrNameLst>
                                      </p:cBhvr>
                                      <p:to>
                                        <p:strVal val="true"/>
                                      </p:to>
                                    </p:set>
                                  </p:childTnLst>
                                </p:cTn>
                              </p:par>
                              <p:par>
                                <p:cTn id="531" presetID="19" presetClass="emph" presetSubtype="0" fill="hold" grpId="0" nodeType="withEffect">
                                  <p:stCondLst>
                                    <p:cond delay="0"/>
                                  </p:stCondLst>
                                  <p:childTnLst>
                                    <p:animClr clrSpc="rgb" dir="cw">
                                      <p:cBhvr override="childStyle">
                                        <p:cTn id="532" dur="500" fill="hold"/>
                                        <p:tgtEl>
                                          <p:spTgt spid="29"/>
                                        </p:tgtEl>
                                        <p:attrNameLst>
                                          <p:attrName>style.color</p:attrName>
                                        </p:attrNameLst>
                                      </p:cBhvr>
                                      <p:to>
                                        <a:schemeClr val="accent2"/>
                                      </p:to>
                                    </p:animClr>
                                    <p:animClr clrSpc="rgb" dir="cw">
                                      <p:cBhvr>
                                        <p:cTn id="533" dur="500" fill="hold"/>
                                        <p:tgtEl>
                                          <p:spTgt spid="29"/>
                                        </p:tgtEl>
                                        <p:attrNameLst>
                                          <p:attrName>fillcolor</p:attrName>
                                        </p:attrNameLst>
                                      </p:cBhvr>
                                      <p:to>
                                        <a:schemeClr val="accent2"/>
                                      </p:to>
                                    </p:animClr>
                                    <p:set>
                                      <p:cBhvr>
                                        <p:cTn id="534" dur="500" fill="hold"/>
                                        <p:tgtEl>
                                          <p:spTgt spid="29"/>
                                        </p:tgtEl>
                                        <p:attrNameLst>
                                          <p:attrName>fill.type</p:attrName>
                                        </p:attrNameLst>
                                      </p:cBhvr>
                                      <p:to>
                                        <p:strVal val="solid"/>
                                      </p:to>
                                    </p:set>
                                    <p:set>
                                      <p:cBhvr>
                                        <p:cTn id="535" dur="500" fill="hold"/>
                                        <p:tgtEl>
                                          <p:spTgt spid="29"/>
                                        </p:tgtEl>
                                        <p:attrNameLst>
                                          <p:attrName>fill.on</p:attrName>
                                        </p:attrNameLst>
                                      </p:cBhvr>
                                      <p:to>
                                        <p:strVal val="true"/>
                                      </p:to>
                                    </p:set>
                                  </p:childTnLst>
                                </p:cTn>
                              </p:par>
                              <p:par>
                                <p:cTn id="536" presetID="19" presetClass="emph" presetSubtype="0" fill="hold" grpId="0" nodeType="withEffect">
                                  <p:stCondLst>
                                    <p:cond delay="0"/>
                                  </p:stCondLst>
                                  <p:childTnLst>
                                    <p:animClr clrSpc="rgb" dir="cw">
                                      <p:cBhvr override="childStyle">
                                        <p:cTn id="537" dur="500" fill="hold"/>
                                        <p:tgtEl>
                                          <p:spTgt spid="30"/>
                                        </p:tgtEl>
                                        <p:attrNameLst>
                                          <p:attrName>style.color</p:attrName>
                                        </p:attrNameLst>
                                      </p:cBhvr>
                                      <p:to>
                                        <a:schemeClr val="accent2"/>
                                      </p:to>
                                    </p:animClr>
                                    <p:animClr clrSpc="rgb" dir="cw">
                                      <p:cBhvr>
                                        <p:cTn id="538" dur="500" fill="hold"/>
                                        <p:tgtEl>
                                          <p:spTgt spid="30"/>
                                        </p:tgtEl>
                                        <p:attrNameLst>
                                          <p:attrName>fillcolor</p:attrName>
                                        </p:attrNameLst>
                                      </p:cBhvr>
                                      <p:to>
                                        <a:schemeClr val="accent2"/>
                                      </p:to>
                                    </p:animClr>
                                    <p:set>
                                      <p:cBhvr>
                                        <p:cTn id="539" dur="500" fill="hold"/>
                                        <p:tgtEl>
                                          <p:spTgt spid="30"/>
                                        </p:tgtEl>
                                        <p:attrNameLst>
                                          <p:attrName>fill.type</p:attrName>
                                        </p:attrNameLst>
                                      </p:cBhvr>
                                      <p:to>
                                        <p:strVal val="solid"/>
                                      </p:to>
                                    </p:set>
                                    <p:set>
                                      <p:cBhvr>
                                        <p:cTn id="540" dur="500" fill="hold"/>
                                        <p:tgtEl>
                                          <p:spTgt spid="30"/>
                                        </p:tgtEl>
                                        <p:attrNameLst>
                                          <p:attrName>fill.on</p:attrName>
                                        </p:attrNameLst>
                                      </p:cBhvr>
                                      <p:to>
                                        <p:strVal val="true"/>
                                      </p:to>
                                    </p:set>
                                  </p:childTnLst>
                                </p:cTn>
                              </p:par>
                              <p:par>
                                <p:cTn id="541" presetID="19" presetClass="emph" presetSubtype="0" fill="hold" grpId="0" nodeType="withEffect">
                                  <p:stCondLst>
                                    <p:cond delay="0"/>
                                  </p:stCondLst>
                                  <p:childTnLst>
                                    <p:animClr clrSpc="rgb" dir="cw">
                                      <p:cBhvr override="childStyle">
                                        <p:cTn id="542" dur="500" fill="hold"/>
                                        <p:tgtEl>
                                          <p:spTgt spid="31"/>
                                        </p:tgtEl>
                                        <p:attrNameLst>
                                          <p:attrName>style.color</p:attrName>
                                        </p:attrNameLst>
                                      </p:cBhvr>
                                      <p:to>
                                        <a:schemeClr val="accent2"/>
                                      </p:to>
                                    </p:animClr>
                                    <p:animClr clrSpc="rgb" dir="cw">
                                      <p:cBhvr>
                                        <p:cTn id="543" dur="500" fill="hold"/>
                                        <p:tgtEl>
                                          <p:spTgt spid="31"/>
                                        </p:tgtEl>
                                        <p:attrNameLst>
                                          <p:attrName>fillcolor</p:attrName>
                                        </p:attrNameLst>
                                      </p:cBhvr>
                                      <p:to>
                                        <a:schemeClr val="accent2"/>
                                      </p:to>
                                    </p:animClr>
                                    <p:set>
                                      <p:cBhvr>
                                        <p:cTn id="544" dur="500" fill="hold"/>
                                        <p:tgtEl>
                                          <p:spTgt spid="31"/>
                                        </p:tgtEl>
                                        <p:attrNameLst>
                                          <p:attrName>fill.type</p:attrName>
                                        </p:attrNameLst>
                                      </p:cBhvr>
                                      <p:to>
                                        <p:strVal val="solid"/>
                                      </p:to>
                                    </p:set>
                                    <p:set>
                                      <p:cBhvr>
                                        <p:cTn id="545" dur="500" fill="hold"/>
                                        <p:tgtEl>
                                          <p:spTgt spid="31"/>
                                        </p:tgtEl>
                                        <p:attrNameLst>
                                          <p:attrName>fill.on</p:attrName>
                                        </p:attrNameLst>
                                      </p:cBhvr>
                                      <p:to>
                                        <p:strVal val="true"/>
                                      </p:to>
                                    </p:set>
                                  </p:childTnLst>
                                </p:cTn>
                              </p:par>
                            </p:childTnLst>
                          </p:cTn>
                        </p:par>
                      </p:childTnLst>
                    </p:cTn>
                  </p:par>
                  <p:par>
                    <p:cTn id="546" fill="hold">
                      <p:stCondLst>
                        <p:cond delay="indefinite"/>
                      </p:stCondLst>
                      <p:childTnLst>
                        <p:par>
                          <p:cTn id="547" fill="hold">
                            <p:stCondLst>
                              <p:cond delay="0"/>
                            </p:stCondLst>
                            <p:childTnLst>
                              <p:par>
                                <p:cTn id="548" presetID="6" presetClass="exit" presetSubtype="32" fill="hold" grpId="1" nodeType="clickEffect">
                                  <p:stCondLst>
                                    <p:cond delay="0"/>
                                  </p:stCondLst>
                                  <p:childTnLst>
                                    <p:animEffect transition="out" filter="circle(out)">
                                      <p:cBhvr>
                                        <p:cTn id="549" dur="1000"/>
                                        <p:tgtEl>
                                          <p:spTgt spid="103"/>
                                        </p:tgtEl>
                                      </p:cBhvr>
                                    </p:animEffect>
                                    <p:set>
                                      <p:cBhvr>
                                        <p:cTn id="550" dur="1" fill="hold">
                                          <p:stCondLst>
                                            <p:cond delay="999"/>
                                          </p:stCondLst>
                                        </p:cTn>
                                        <p:tgtEl>
                                          <p:spTgt spid="103"/>
                                        </p:tgtEl>
                                        <p:attrNameLst>
                                          <p:attrName>style.visibility</p:attrName>
                                        </p:attrNameLst>
                                      </p:cBhvr>
                                      <p:to>
                                        <p:strVal val="hidden"/>
                                      </p:to>
                                    </p:set>
                                  </p:childTnLst>
                                </p:cTn>
                              </p:par>
                              <p:par>
                                <p:cTn id="551" presetID="6" presetClass="exit" presetSubtype="32" fill="hold" grpId="1" nodeType="withEffect">
                                  <p:stCondLst>
                                    <p:cond delay="0"/>
                                  </p:stCondLst>
                                  <p:childTnLst>
                                    <p:animEffect transition="out" filter="circle(out)">
                                      <p:cBhvr>
                                        <p:cTn id="552" dur="1500"/>
                                        <p:tgtEl>
                                          <p:spTgt spid="10"/>
                                        </p:tgtEl>
                                      </p:cBhvr>
                                    </p:animEffect>
                                    <p:set>
                                      <p:cBhvr>
                                        <p:cTn id="553" dur="1" fill="hold">
                                          <p:stCondLst>
                                            <p:cond delay="1499"/>
                                          </p:stCondLst>
                                        </p:cTn>
                                        <p:tgtEl>
                                          <p:spTgt spid="10"/>
                                        </p:tgtEl>
                                        <p:attrNameLst>
                                          <p:attrName>style.visibility</p:attrName>
                                        </p:attrNameLst>
                                      </p:cBhvr>
                                      <p:to>
                                        <p:strVal val="hidden"/>
                                      </p:to>
                                    </p:set>
                                  </p:childTnLst>
                                </p:cTn>
                              </p:par>
                              <p:par>
                                <p:cTn id="554" presetID="6" presetClass="exit" presetSubtype="32" fill="hold" grpId="1" nodeType="withEffect">
                                  <p:stCondLst>
                                    <p:cond delay="0"/>
                                  </p:stCondLst>
                                  <p:childTnLst>
                                    <p:animEffect transition="out" filter="circle(out)">
                                      <p:cBhvr>
                                        <p:cTn id="555" dur="1500"/>
                                        <p:tgtEl>
                                          <p:spTgt spid="11"/>
                                        </p:tgtEl>
                                      </p:cBhvr>
                                    </p:animEffect>
                                    <p:set>
                                      <p:cBhvr>
                                        <p:cTn id="556" dur="1" fill="hold">
                                          <p:stCondLst>
                                            <p:cond delay="1499"/>
                                          </p:stCondLst>
                                        </p:cTn>
                                        <p:tgtEl>
                                          <p:spTgt spid="11"/>
                                        </p:tgtEl>
                                        <p:attrNameLst>
                                          <p:attrName>style.visibility</p:attrName>
                                        </p:attrNameLst>
                                      </p:cBhvr>
                                      <p:to>
                                        <p:strVal val="hidden"/>
                                      </p:to>
                                    </p:set>
                                  </p:childTnLst>
                                </p:cTn>
                              </p:par>
                              <p:par>
                                <p:cTn id="557" presetID="6" presetClass="exit" presetSubtype="32" fill="hold" grpId="1" nodeType="withEffect">
                                  <p:stCondLst>
                                    <p:cond delay="0"/>
                                  </p:stCondLst>
                                  <p:childTnLst>
                                    <p:animEffect transition="out" filter="circle(out)">
                                      <p:cBhvr>
                                        <p:cTn id="558" dur="1500"/>
                                        <p:tgtEl>
                                          <p:spTgt spid="12"/>
                                        </p:tgtEl>
                                      </p:cBhvr>
                                    </p:animEffect>
                                    <p:set>
                                      <p:cBhvr>
                                        <p:cTn id="559" dur="1" fill="hold">
                                          <p:stCondLst>
                                            <p:cond delay="1499"/>
                                          </p:stCondLst>
                                        </p:cTn>
                                        <p:tgtEl>
                                          <p:spTgt spid="12"/>
                                        </p:tgtEl>
                                        <p:attrNameLst>
                                          <p:attrName>style.visibility</p:attrName>
                                        </p:attrNameLst>
                                      </p:cBhvr>
                                      <p:to>
                                        <p:strVal val="hidden"/>
                                      </p:to>
                                    </p:set>
                                  </p:childTnLst>
                                </p:cTn>
                              </p:par>
                              <p:par>
                                <p:cTn id="560" presetID="6" presetClass="exit" presetSubtype="32" fill="hold" grpId="1" nodeType="withEffect">
                                  <p:stCondLst>
                                    <p:cond delay="0"/>
                                  </p:stCondLst>
                                  <p:childTnLst>
                                    <p:animEffect transition="out" filter="circle(out)">
                                      <p:cBhvr>
                                        <p:cTn id="561" dur="1500"/>
                                        <p:tgtEl>
                                          <p:spTgt spid="18"/>
                                        </p:tgtEl>
                                      </p:cBhvr>
                                    </p:animEffect>
                                    <p:set>
                                      <p:cBhvr>
                                        <p:cTn id="562" dur="1" fill="hold">
                                          <p:stCondLst>
                                            <p:cond delay="1499"/>
                                          </p:stCondLst>
                                        </p:cTn>
                                        <p:tgtEl>
                                          <p:spTgt spid="18"/>
                                        </p:tgtEl>
                                        <p:attrNameLst>
                                          <p:attrName>style.visibility</p:attrName>
                                        </p:attrNameLst>
                                      </p:cBhvr>
                                      <p:to>
                                        <p:strVal val="hidden"/>
                                      </p:to>
                                    </p:set>
                                  </p:childTnLst>
                                </p:cTn>
                              </p:par>
                              <p:par>
                                <p:cTn id="563" presetID="6" presetClass="exit" presetSubtype="32" fill="hold" grpId="1" nodeType="withEffect">
                                  <p:stCondLst>
                                    <p:cond delay="0"/>
                                  </p:stCondLst>
                                  <p:childTnLst>
                                    <p:animEffect transition="out" filter="circle(out)">
                                      <p:cBhvr>
                                        <p:cTn id="564" dur="1500"/>
                                        <p:tgtEl>
                                          <p:spTgt spid="27"/>
                                        </p:tgtEl>
                                      </p:cBhvr>
                                    </p:animEffect>
                                    <p:set>
                                      <p:cBhvr>
                                        <p:cTn id="565" dur="1" fill="hold">
                                          <p:stCondLst>
                                            <p:cond delay="1499"/>
                                          </p:stCondLst>
                                        </p:cTn>
                                        <p:tgtEl>
                                          <p:spTgt spid="27"/>
                                        </p:tgtEl>
                                        <p:attrNameLst>
                                          <p:attrName>style.visibility</p:attrName>
                                        </p:attrNameLst>
                                      </p:cBhvr>
                                      <p:to>
                                        <p:strVal val="hidden"/>
                                      </p:to>
                                    </p:set>
                                  </p:childTnLst>
                                </p:cTn>
                              </p:par>
                              <p:par>
                                <p:cTn id="566" presetID="6" presetClass="exit" presetSubtype="32" fill="hold" grpId="1" nodeType="withEffect">
                                  <p:stCondLst>
                                    <p:cond delay="0"/>
                                  </p:stCondLst>
                                  <p:childTnLst>
                                    <p:animEffect transition="out" filter="circle(out)">
                                      <p:cBhvr>
                                        <p:cTn id="567" dur="1500"/>
                                        <p:tgtEl>
                                          <p:spTgt spid="28"/>
                                        </p:tgtEl>
                                      </p:cBhvr>
                                    </p:animEffect>
                                    <p:set>
                                      <p:cBhvr>
                                        <p:cTn id="568" dur="1" fill="hold">
                                          <p:stCondLst>
                                            <p:cond delay="1499"/>
                                          </p:stCondLst>
                                        </p:cTn>
                                        <p:tgtEl>
                                          <p:spTgt spid="28"/>
                                        </p:tgtEl>
                                        <p:attrNameLst>
                                          <p:attrName>style.visibility</p:attrName>
                                        </p:attrNameLst>
                                      </p:cBhvr>
                                      <p:to>
                                        <p:strVal val="hidden"/>
                                      </p:to>
                                    </p:set>
                                  </p:childTnLst>
                                </p:cTn>
                              </p:par>
                              <p:par>
                                <p:cTn id="569" presetID="6" presetClass="exit" presetSubtype="32" fill="hold" grpId="1" nodeType="withEffect">
                                  <p:stCondLst>
                                    <p:cond delay="0"/>
                                  </p:stCondLst>
                                  <p:childTnLst>
                                    <p:animEffect transition="out" filter="circle(out)">
                                      <p:cBhvr>
                                        <p:cTn id="570" dur="1500"/>
                                        <p:tgtEl>
                                          <p:spTgt spid="29"/>
                                        </p:tgtEl>
                                      </p:cBhvr>
                                    </p:animEffect>
                                    <p:set>
                                      <p:cBhvr>
                                        <p:cTn id="571" dur="1" fill="hold">
                                          <p:stCondLst>
                                            <p:cond delay="1499"/>
                                          </p:stCondLst>
                                        </p:cTn>
                                        <p:tgtEl>
                                          <p:spTgt spid="29"/>
                                        </p:tgtEl>
                                        <p:attrNameLst>
                                          <p:attrName>style.visibility</p:attrName>
                                        </p:attrNameLst>
                                      </p:cBhvr>
                                      <p:to>
                                        <p:strVal val="hidden"/>
                                      </p:to>
                                    </p:set>
                                  </p:childTnLst>
                                </p:cTn>
                              </p:par>
                              <p:par>
                                <p:cTn id="572" presetID="6" presetClass="exit" presetSubtype="32" fill="hold" grpId="1" nodeType="withEffect">
                                  <p:stCondLst>
                                    <p:cond delay="0"/>
                                  </p:stCondLst>
                                  <p:childTnLst>
                                    <p:animEffect transition="out" filter="circle(out)">
                                      <p:cBhvr>
                                        <p:cTn id="573" dur="1500"/>
                                        <p:tgtEl>
                                          <p:spTgt spid="30"/>
                                        </p:tgtEl>
                                      </p:cBhvr>
                                    </p:animEffect>
                                    <p:set>
                                      <p:cBhvr>
                                        <p:cTn id="574" dur="1" fill="hold">
                                          <p:stCondLst>
                                            <p:cond delay="1499"/>
                                          </p:stCondLst>
                                        </p:cTn>
                                        <p:tgtEl>
                                          <p:spTgt spid="30"/>
                                        </p:tgtEl>
                                        <p:attrNameLst>
                                          <p:attrName>style.visibility</p:attrName>
                                        </p:attrNameLst>
                                      </p:cBhvr>
                                      <p:to>
                                        <p:strVal val="hidden"/>
                                      </p:to>
                                    </p:set>
                                  </p:childTnLst>
                                </p:cTn>
                              </p:par>
                              <p:par>
                                <p:cTn id="575" presetID="6" presetClass="exit" presetSubtype="32" fill="hold" grpId="1" nodeType="withEffect">
                                  <p:stCondLst>
                                    <p:cond delay="0"/>
                                  </p:stCondLst>
                                  <p:childTnLst>
                                    <p:animEffect transition="out" filter="circle(out)">
                                      <p:cBhvr>
                                        <p:cTn id="576" dur="1500"/>
                                        <p:tgtEl>
                                          <p:spTgt spid="31"/>
                                        </p:tgtEl>
                                      </p:cBhvr>
                                    </p:animEffect>
                                    <p:set>
                                      <p:cBhvr>
                                        <p:cTn id="577" dur="1" fill="hold">
                                          <p:stCondLst>
                                            <p:cond delay="1499"/>
                                          </p:stCondLst>
                                        </p:cTn>
                                        <p:tgtEl>
                                          <p:spTgt spid="31"/>
                                        </p:tgtEl>
                                        <p:attrNameLst>
                                          <p:attrName>style.visibility</p:attrName>
                                        </p:attrNameLst>
                                      </p:cBhvr>
                                      <p:to>
                                        <p:strVal val="hidden"/>
                                      </p:to>
                                    </p:set>
                                  </p:childTnLst>
                                </p:cTn>
                              </p:par>
                            </p:childTnLst>
                          </p:cTn>
                        </p:par>
                      </p:childTnLst>
                    </p:cTn>
                  </p:par>
                </p:childTnLst>
              </p:cTn>
              <p:nextCondLst>
                <p:cond evt="onClick" delay="0">
                  <p:tgtEl>
                    <p:spTgt spid="2"/>
                  </p:tgtEl>
                </p:cond>
              </p:nextCondLst>
            </p:seq>
          </p:childTnLst>
        </p:cTn>
      </p:par>
    </p:tnLst>
    <p:bldLst>
      <p:bldP spid="96" grpId="0" animBg="1"/>
      <p:bldP spid="96" grpId="1" animBg="1"/>
      <p:bldP spid="97" grpId="0" animBg="1"/>
      <p:bldP spid="97" grpId="1" animBg="1"/>
      <p:bldP spid="98" grpId="0" animBg="1"/>
      <p:bldP spid="98"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 grpId="0" animBg="1"/>
      <p:bldP spid="10" grpId="1" animBg="1"/>
      <p:bldP spid="11" grpId="0" animBg="1"/>
      <p:bldP spid="11" grpId="1" animBg="1"/>
      <p:bldP spid="12" grpId="0" animBg="1"/>
      <p:bldP spid="12" grpId="1" animBg="1"/>
      <p:bldP spid="18" grpId="0" animBg="1"/>
      <p:bldP spid="18"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121" grpId="0" animBg="1"/>
      <p:bldP spid="121" grpId="1" animBg="1"/>
      <p:bldP spid="122" grpId="0" animBg="1"/>
      <p:bldP spid="122" grpId="1" animBg="1"/>
      <p:bldP spid="140" grpId="0" animBg="1"/>
      <p:bldP spid="140" grpId="1" animBg="1"/>
      <p:bldP spid="141" grpId="0" animBg="1"/>
      <p:bldP spid="141" grpId="1" animBg="1"/>
      <p:bldP spid="142" grpId="0" animBg="1"/>
      <p:bldP spid="142" grpId="1" animBg="1"/>
      <p:bldP spid="143" grpId="0" animBg="1"/>
      <p:bldP spid="143" grpId="1" animBg="1"/>
      <p:bldP spid="151" grpId="0" animBg="1"/>
      <p:bldP spid="151" grpId="1" animBg="1"/>
      <p:bldP spid="152" grpId="0" animBg="1"/>
      <p:bldP spid="152" grpId="1" animBg="1"/>
      <p:bldP spid="161" grpId="0" animBg="1"/>
      <p:bldP spid="161" grpId="1" animBg="1"/>
      <p:bldP spid="162" grpId="0" animBg="1"/>
      <p:bldP spid="162" grpId="1" animBg="1"/>
      <p:bldP spid="172" grpId="0" animBg="1"/>
      <p:bldP spid="172" grpId="1" animBg="1"/>
      <p:bldP spid="173" grpId="0" animBg="1"/>
      <p:bldP spid="173" grpId="1" animBg="1"/>
      <p:bldP spid="191" grpId="0" animBg="1"/>
      <p:bldP spid="191" grpId="1" animBg="1"/>
      <p:bldP spid="192" grpId="0" animBg="1"/>
      <p:bldP spid="192" grpId="1" animBg="1"/>
      <p:bldP spid="202" grpId="0" animBg="1"/>
      <p:bldP spid="202" grpId="1" animBg="1"/>
      <p:bldP spid="204" grpId="0" animBg="1"/>
      <p:bldP spid="204" grpId="1" animBg="1"/>
      <p:bldP spid="205" grpId="0" animBg="1"/>
      <p:bldP spid="205" grpId="1" animBg="1"/>
      <p:bldP spid="206" grpId="0" animBg="1"/>
      <p:bldP spid="206" grpId="1" animBg="1"/>
      <p:bldP spid="207" grpId="0" animBg="1"/>
      <p:bldP spid="207" grpId="1" animBg="1"/>
      <p:bldP spid="208" grpId="0" animBg="1"/>
      <p:bldP spid="208" grpId="1" animBg="1"/>
      <p:bldP spid="209" grpId="0" animBg="1"/>
      <p:bldP spid="209" grpId="1" animBg="1"/>
      <p:bldP spid="211" grpId="0" animBg="1"/>
      <p:bldP spid="211" grpId="1" animBg="1"/>
      <p:bldP spid="213" grpId="0" animBg="1"/>
      <p:bldP spid="213" grpId="1" animBg="1"/>
      <p:bldP spid="214" grpId="0" animBg="1"/>
      <p:bldP spid="214" grpId="1" animBg="1"/>
      <p:bldP spid="215" grpId="0" animBg="1"/>
      <p:bldP spid="215" grpId="1" animBg="1"/>
      <p:bldP spid="216" grpId="0" animBg="1"/>
      <p:bldP spid="216" grpId="1" animBg="1"/>
      <p:bldP spid="217" grpId="0" animBg="1"/>
      <p:bldP spid="217" grpId="1" animBg="1"/>
      <p:bldP spid="218" grpId="0" animBg="1"/>
      <p:bldP spid="218" grpId="1" animBg="1"/>
      <p:bldP spid="220" grpId="0" animBg="1"/>
      <p:bldP spid="220" grpId="1" animBg="1"/>
      <p:bldP spid="222" grpId="0" animBg="1"/>
      <p:bldP spid="222" grpId="1" animBg="1"/>
      <p:bldP spid="223" grpId="0" animBg="1"/>
      <p:bldP spid="223" grpId="1" animBg="1"/>
      <p:bldP spid="224" grpId="0" animBg="1"/>
      <p:bldP spid="224" grpId="1" animBg="1"/>
      <p:bldP spid="225" grpId="0" animBg="1"/>
      <p:bldP spid="225" grpId="1" animBg="1"/>
      <p:bldP spid="226" grpId="0" animBg="1"/>
      <p:bldP spid="226" grpId="1" animBg="1"/>
      <p:bldP spid="227" grpId="0" animBg="1"/>
      <p:bldP spid="227" grpId="1" animBg="1"/>
      <p:bldP spid="228" grpId="0" animBg="1"/>
      <p:bldP spid="228" grpId="1" animBg="1"/>
      <p:bldP spid="229" grpId="0" animBg="1"/>
      <p:bldP spid="229" grpId="1" animBg="1"/>
      <p:bldP spid="231" grpId="0" animBg="1"/>
      <p:bldP spid="231" grpId="1" animBg="1"/>
      <p:bldP spid="232" grpId="0" animBg="1"/>
      <p:bldP spid="232" grpId="1" animBg="1"/>
      <p:bldP spid="233" grpId="0" animBg="1"/>
      <p:bldP spid="233" grpId="1" animBg="1"/>
      <p:bldP spid="234" grpId="0" animBg="1"/>
      <p:bldP spid="234" grpId="1" animBg="1"/>
      <p:bldP spid="235" grpId="0" animBg="1"/>
      <p:bldP spid="235" grpId="1" animBg="1"/>
      <p:bldP spid="236" grpId="0" animBg="1"/>
      <p:bldP spid="236" grpId="1" animBg="1"/>
      <p:bldP spid="237" grpId="0" animBg="1"/>
      <p:bldP spid="237" grpId="1" animBg="1"/>
      <p:bldP spid="238" grpId="0" animBg="1"/>
      <p:bldP spid="238" grpId="1" animBg="1"/>
      <p:bldP spid="240" grpId="0" animBg="1"/>
      <p:bldP spid="240" grpId="1" animBg="1"/>
      <p:bldP spid="241" grpId="0" animBg="1"/>
      <p:bldP spid="241" grpId="1" animBg="1"/>
      <p:bldP spid="242" grpId="0" animBg="1"/>
      <p:bldP spid="242" grpId="1" animBg="1"/>
      <p:bldP spid="243" grpId="0" animBg="1"/>
      <p:bldP spid="243" grpId="1" animBg="1"/>
      <p:bldP spid="244" grpId="0" animBg="1"/>
      <p:bldP spid="244" grpId="1" animBg="1"/>
      <p:bldP spid="245" grpId="0" animBg="1"/>
      <p:bldP spid="245" grpId="1" animBg="1"/>
      <p:bldP spid="247" grpId="0" animBg="1"/>
      <p:bldP spid="247"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V.A – Tiếng Vỗ Tay">
            <a:hlinkClick r:id="" action="ppaction://media"/>
            <a:extLst>
              <a:ext uri="{FF2B5EF4-FFF2-40B4-BE49-F238E27FC236}">
                <a16:creationId xmlns:a16="http://schemas.microsoft.com/office/drawing/2014/main" id="{DCA2C0E7-7A17-45D2-8D21-7AB7604638BB}"/>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369675" y="1654175"/>
            <a:ext cx="406400" cy="406400"/>
          </a:xfrm>
          <a:prstGeom prst="rect">
            <a:avLst/>
          </a:prstGeom>
        </p:spPr>
      </p:pic>
      <p:graphicFrame>
        <p:nvGraphicFramePr>
          <p:cNvPr id="7" name="Table 6">
            <a:extLst>
              <a:ext uri="{FF2B5EF4-FFF2-40B4-BE49-F238E27FC236}">
                <a16:creationId xmlns:a16="http://schemas.microsoft.com/office/drawing/2014/main" id="{07801C8B-C452-435C-A11C-68D911752376}"/>
              </a:ext>
            </a:extLst>
          </p:cNvPr>
          <p:cNvGraphicFramePr>
            <a:graphicFrameLocks noGrp="1"/>
          </p:cNvGraphicFramePr>
          <p:nvPr>
            <p:extLst>
              <p:ext uri="{D42A27DB-BD31-4B8C-83A1-F6EECF244321}">
                <p14:modId xmlns:p14="http://schemas.microsoft.com/office/powerpoint/2010/main" val="2100612336"/>
              </p:ext>
            </p:extLst>
          </p:nvPr>
        </p:nvGraphicFramePr>
        <p:xfrm>
          <a:off x="0" y="0"/>
          <a:ext cx="12192000" cy="6858000"/>
        </p:xfrm>
        <a:graphic>
          <a:graphicData uri="http://schemas.openxmlformats.org/drawingml/2006/table">
            <a:tbl>
              <a:tblPr firstRow="1" firstCol="1" bandRow="1"/>
              <a:tblGrid>
                <a:gridCol w="1219200">
                  <a:extLst>
                    <a:ext uri="{9D8B030D-6E8A-4147-A177-3AD203B41FA5}">
                      <a16:colId xmlns:a16="http://schemas.microsoft.com/office/drawing/2014/main" val="2521643631"/>
                    </a:ext>
                  </a:extLst>
                </a:gridCol>
                <a:gridCol w="1219200">
                  <a:extLst>
                    <a:ext uri="{9D8B030D-6E8A-4147-A177-3AD203B41FA5}">
                      <a16:colId xmlns:a16="http://schemas.microsoft.com/office/drawing/2014/main" val="10236820"/>
                    </a:ext>
                  </a:extLst>
                </a:gridCol>
                <a:gridCol w="1219200">
                  <a:extLst>
                    <a:ext uri="{9D8B030D-6E8A-4147-A177-3AD203B41FA5}">
                      <a16:colId xmlns:a16="http://schemas.microsoft.com/office/drawing/2014/main" val="1212054191"/>
                    </a:ext>
                  </a:extLst>
                </a:gridCol>
                <a:gridCol w="1219200">
                  <a:extLst>
                    <a:ext uri="{9D8B030D-6E8A-4147-A177-3AD203B41FA5}">
                      <a16:colId xmlns:a16="http://schemas.microsoft.com/office/drawing/2014/main" val="1824614673"/>
                    </a:ext>
                  </a:extLst>
                </a:gridCol>
                <a:gridCol w="1219200">
                  <a:extLst>
                    <a:ext uri="{9D8B030D-6E8A-4147-A177-3AD203B41FA5}">
                      <a16:colId xmlns:a16="http://schemas.microsoft.com/office/drawing/2014/main" val="1872104698"/>
                    </a:ext>
                  </a:extLst>
                </a:gridCol>
                <a:gridCol w="1219200">
                  <a:extLst>
                    <a:ext uri="{9D8B030D-6E8A-4147-A177-3AD203B41FA5}">
                      <a16:colId xmlns:a16="http://schemas.microsoft.com/office/drawing/2014/main" val="4248347810"/>
                    </a:ext>
                  </a:extLst>
                </a:gridCol>
                <a:gridCol w="1219200">
                  <a:extLst>
                    <a:ext uri="{9D8B030D-6E8A-4147-A177-3AD203B41FA5}">
                      <a16:colId xmlns:a16="http://schemas.microsoft.com/office/drawing/2014/main" val="2325251104"/>
                    </a:ext>
                  </a:extLst>
                </a:gridCol>
                <a:gridCol w="1219200">
                  <a:extLst>
                    <a:ext uri="{9D8B030D-6E8A-4147-A177-3AD203B41FA5}">
                      <a16:colId xmlns:a16="http://schemas.microsoft.com/office/drawing/2014/main" val="3396757392"/>
                    </a:ext>
                  </a:extLst>
                </a:gridCol>
                <a:gridCol w="1219200">
                  <a:extLst>
                    <a:ext uri="{9D8B030D-6E8A-4147-A177-3AD203B41FA5}">
                      <a16:colId xmlns:a16="http://schemas.microsoft.com/office/drawing/2014/main" val="263232106"/>
                    </a:ext>
                  </a:extLst>
                </a:gridCol>
                <a:gridCol w="1219200">
                  <a:extLst>
                    <a:ext uri="{9D8B030D-6E8A-4147-A177-3AD203B41FA5}">
                      <a16:colId xmlns:a16="http://schemas.microsoft.com/office/drawing/2014/main" val="53845808"/>
                    </a:ext>
                  </a:extLst>
                </a:gridCol>
              </a:tblGrid>
              <a:tr h="857250">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N</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Ư</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Ớ</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C</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Verdana" panose="020B0604030504040204" pitchFamily="34" charset="0"/>
                          <a:ea typeface="Calibri" panose="020F0502020204030204" pitchFamily="34" charset="0"/>
                        </a:rPr>
                        <a:t>T</a:t>
                      </a:r>
                      <a:endParaRPr lang="vi-VN" sz="4800">
                        <a:solidFill>
                          <a:srgbClr val="FF000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R</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Ờ</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I</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1885810353"/>
                  </a:ext>
                </a:extLst>
              </a:tr>
              <a:tr h="857250">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C</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H</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A</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Verdana" panose="020B0604030504040204" pitchFamily="34" charset="0"/>
                          <a:ea typeface="Calibri" panose="020F0502020204030204" pitchFamily="34" charset="0"/>
                        </a:rPr>
                        <a:t>Ỉ</a:t>
                      </a:r>
                      <a:endParaRPr lang="vi-VN" sz="4800">
                        <a:solidFill>
                          <a:srgbClr val="FF000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D</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Ầ</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U</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3626965310"/>
                  </a:ext>
                </a:extLst>
              </a:tr>
              <a:tr h="857250">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S</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Ẵ</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Verdana" panose="020B0604030504040204" pitchFamily="34" charset="0"/>
                          <a:ea typeface="Calibri" panose="020F0502020204030204" pitchFamily="34" charset="0"/>
                        </a:rPr>
                        <a:t>N</a:t>
                      </a:r>
                      <a:endParaRPr lang="vi-VN" sz="4800">
                        <a:solidFill>
                          <a:srgbClr val="FF000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S</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À</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N</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G</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5264596"/>
                  </a:ext>
                </a:extLst>
              </a:tr>
              <a:tr h="857250">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T</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R</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I</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N</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Verdana" panose="020B0604030504040204" pitchFamily="34" charset="0"/>
                          <a:ea typeface="Calibri" panose="020F0502020204030204" pitchFamily="34" charset="0"/>
                        </a:rPr>
                        <a:t>H</a:t>
                      </a:r>
                      <a:endParaRPr lang="vi-VN" sz="4800">
                        <a:solidFill>
                          <a:srgbClr val="FF000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N</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Ữ</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350117825"/>
                  </a:ext>
                </a:extLst>
              </a:tr>
              <a:tr h="857250">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C</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A</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N</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H</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Verdana" panose="020B0604030504040204" pitchFamily="34" charset="0"/>
                          <a:ea typeface="Calibri" panose="020F0502020204030204" pitchFamily="34" charset="0"/>
                        </a:rPr>
                        <a:t>T</a:t>
                      </a:r>
                      <a:endParaRPr lang="vi-VN" sz="4800">
                        <a:solidFill>
                          <a:srgbClr val="FF000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H</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Ứ</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C</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686677957"/>
                  </a:ext>
                </a:extLst>
              </a:tr>
              <a:tr h="857250">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Đ</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Ó</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N</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C</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Verdana" panose="020B0604030504040204" pitchFamily="34" charset="0"/>
                          <a:ea typeface="Calibri" panose="020F0502020204030204" pitchFamily="34" charset="0"/>
                        </a:rPr>
                        <a:t>H</a:t>
                      </a:r>
                      <a:endParaRPr lang="vi-VN" sz="4800">
                        <a:solidFill>
                          <a:srgbClr val="FF000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Ú</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R</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Ể</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3753550358"/>
                  </a:ext>
                </a:extLst>
              </a:tr>
              <a:tr h="857250">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T</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H</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Verdana" panose="020B0604030504040204" pitchFamily="34" charset="0"/>
                          <a:ea typeface="Calibri" panose="020F0502020204030204" pitchFamily="34" charset="0"/>
                        </a:rPr>
                        <a:t>Ứ</a:t>
                      </a:r>
                      <a:endParaRPr lang="vi-VN" sz="4800">
                        <a:solidFill>
                          <a:srgbClr val="FF000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C</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D</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Ậ</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Y</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4677587"/>
                  </a:ext>
                </a:extLst>
              </a:tr>
              <a:tr h="857250">
                <a:tc>
                  <a:txBody>
                    <a:bodyPr/>
                    <a:lstStyle/>
                    <a:p>
                      <a:pPr algn="ctr">
                        <a:lnSpc>
                          <a:spcPct val="107000"/>
                        </a:lnSpc>
                        <a:spcAft>
                          <a:spcPts val="800"/>
                        </a:spcAft>
                      </a:pPr>
                      <a:r>
                        <a:rPr lang="en-US" sz="2800" b="1">
                          <a:solidFill>
                            <a:srgbClr val="FF0000"/>
                          </a:solidFill>
                          <a:effectLst/>
                          <a:latin typeface="Verdana" panose="020B0604030504040204" pitchFamily="34" charset="0"/>
                          <a:ea typeface="Calibri" panose="020F0502020204030204" pitchFamily="34" charset="0"/>
                        </a:rPr>
                        <a:t> </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N</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Ă</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M</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4800" b="1">
                          <a:solidFill>
                            <a:srgbClr val="FF0000"/>
                          </a:solidFill>
                          <a:effectLst/>
                          <a:latin typeface="Verdana" panose="020B0604030504040204" pitchFamily="34" charset="0"/>
                          <a:ea typeface="Calibri" panose="020F0502020204030204" pitchFamily="34" charset="0"/>
                        </a:rPr>
                        <a:t>C</a:t>
                      </a:r>
                      <a:endParaRPr lang="vi-VN" sz="4800">
                        <a:solidFill>
                          <a:srgbClr val="FF000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Ô</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K</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H</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Ô</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2800" b="1">
                          <a:solidFill>
                            <a:srgbClr val="FFFFFF"/>
                          </a:solidFill>
                          <a:effectLst/>
                          <a:latin typeface="Verdana" panose="020B0604030504040204" pitchFamily="34" charset="0"/>
                          <a:ea typeface="Calibri" panose="020F0502020204030204" pitchFamily="34" charset="0"/>
                        </a:rPr>
                        <a:t>N</a:t>
                      </a:r>
                      <a:endParaRPr lang="vi-VN" sz="2800">
                        <a:solidFill>
                          <a:srgbClr val="333333"/>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219274271"/>
                  </a:ext>
                </a:extLst>
              </a:tr>
            </a:tbl>
          </a:graphicData>
        </a:graphic>
      </p:graphicFrame>
    </p:spTree>
    <p:extLst>
      <p:ext uri="{BB962C8B-B14F-4D97-AF65-F5344CB8AC3E}">
        <p14:creationId xmlns:p14="http://schemas.microsoft.com/office/powerpoint/2010/main" val="8980665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107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2" action="ppaction://hlinksldjump"/>
          </p:cNvPr>
          <p:cNvSpPr>
            <a:spLocks noChangeArrowheads="1"/>
          </p:cNvSpPr>
          <p:nvPr/>
        </p:nvSpPr>
        <p:spPr bwMode="auto">
          <a:xfrm>
            <a:off x="1524001" y="5539206"/>
            <a:ext cx="9143999" cy="1064795"/>
          </a:xfrm>
          <a:prstGeom prst="flowChartAlternateProcess">
            <a:avLst/>
          </a:prstGeom>
          <a:solidFill>
            <a:srgbClr val="7030A0"/>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F827FFDE-9CD5-4E67-B014-858183DD861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549248" y="1591055"/>
            <a:ext cx="4875789" cy="3675888"/>
          </a:xfrm>
          <a:prstGeom prst="rect">
            <a:avLst/>
          </a:prstGeom>
          <a:ln>
            <a:noFill/>
          </a:ln>
          <a:effectLst>
            <a:softEdge rad="112500"/>
          </a:effectLst>
        </p:spPr>
      </p:pic>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1000"/>
                                        <p:tgtEl>
                                          <p:spTgt spid="3"/>
                                        </p:tgtEl>
                                      </p:cBhvr>
                                    </p:animEffect>
                                  </p:childTnLst>
                                </p:cTn>
                              </p:par>
                              <p:par>
                                <p:cTn id="8" presetID="45" presetClass="entr" presetSubtype="0" fill="hold" grpId="0" nodeType="withEffect">
                                  <p:stCondLst>
                                    <p:cond delay="0"/>
                                  </p:stCondLst>
                                  <p:iterate type="lt">
                                    <p:tmPct val="10000"/>
                                  </p:iterate>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anim calcmode="lin" valueType="num">
                                      <p:cBhvr>
                                        <p:cTn id="11" dur="500" fill="hold"/>
                                        <p:tgtEl>
                                          <p:spTgt spid="8"/>
                                        </p:tgtEl>
                                        <p:attrNameLst>
                                          <p:attrName>ppt_w</p:attrName>
                                        </p:attrNameLst>
                                      </p:cBhvr>
                                      <p:tavLst>
                                        <p:tav tm="0" fmla="#ppt_w*sin(2.5*pi*$)">
                                          <p:val>
                                            <p:fltVal val="0"/>
                                          </p:val>
                                        </p:tav>
                                        <p:tav tm="100000">
                                          <p:val>
                                            <p:fltVal val="1"/>
                                          </p:val>
                                        </p:tav>
                                      </p:tavLst>
                                    </p:anim>
                                    <p:anim calcmode="lin" valueType="num">
                                      <p:cBhvr>
                                        <p:cTn id="12" dur="500" fill="hold"/>
                                        <p:tgtEl>
                                          <p:spTgt spid="8"/>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16" presetClass="entr" presetSubtype="21" fill="hold" grpId="0" nodeType="afterEffect">
                                  <p:stCondLst>
                                    <p:cond delay="0"/>
                                  </p:stCondLst>
                                  <p:childTnLst>
                                    <p:set>
                                      <p:cBhvr>
                                        <p:cTn id="15" dur="1" fill="hold">
                                          <p:stCondLst>
                                            <p:cond delay="0"/>
                                          </p:stCondLst>
                                        </p:cTn>
                                        <p:tgtEl>
                                          <p:spTgt spid="2054"/>
                                        </p:tgtEl>
                                        <p:attrNameLst>
                                          <p:attrName>style.visibility</p:attrName>
                                        </p:attrNameLst>
                                      </p:cBhvr>
                                      <p:to>
                                        <p:strVal val="visible"/>
                                      </p:to>
                                    </p:set>
                                    <p:animEffect transition="in" filter="barn(inVertical)">
                                      <p:cBhvr>
                                        <p:cTn id="16" dur="500"/>
                                        <p:tgtEl>
                                          <p:spTgt spid="2054"/>
                                        </p:tgtEl>
                                      </p:cBhvr>
                                    </p:animEffect>
                                  </p:childTnLst>
                                </p:cTn>
                              </p:par>
                              <p:par>
                                <p:cTn id="17" presetID="21" presetClass="emph" presetSubtype="0" repeatCount="indefinite" fill="hold" grpId="1" nodeType="withEffect">
                                  <p:stCondLst>
                                    <p:cond delay="0"/>
                                  </p:stCondLst>
                                  <p:childTnLst>
                                    <p:animClr clrSpc="hsl" dir="cw">
                                      <p:cBhvr override="childStyle">
                                        <p:cTn id="18" dur="500" fill="hold"/>
                                        <p:tgtEl>
                                          <p:spTgt spid="2054"/>
                                        </p:tgtEl>
                                        <p:attrNameLst>
                                          <p:attrName>style.color</p:attrName>
                                        </p:attrNameLst>
                                      </p:cBhvr>
                                      <p:by>
                                        <p:hsl h="7200000" s="0" l="0"/>
                                      </p:by>
                                    </p:animClr>
                                    <p:animClr clrSpc="hsl" dir="cw">
                                      <p:cBhvr>
                                        <p:cTn id="19" dur="500" fill="hold"/>
                                        <p:tgtEl>
                                          <p:spTgt spid="2054"/>
                                        </p:tgtEl>
                                        <p:attrNameLst>
                                          <p:attrName>fillcolor</p:attrName>
                                        </p:attrNameLst>
                                      </p:cBhvr>
                                      <p:by>
                                        <p:hsl h="7200000" s="0" l="0"/>
                                      </p:by>
                                    </p:animClr>
                                    <p:animClr clrSpc="hsl" dir="cw">
                                      <p:cBhvr>
                                        <p:cTn id="20" dur="500" fill="hold"/>
                                        <p:tgtEl>
                                          <p:spTgt spid="2054"/>
                                        </p:tgtEl>
                                        <p:attrNameLst>
                                          <p:attrName>stroke.color</p:attrName>
                                        </p:attrNameLst>
                                      </p:cBhvr>
                                      <p:by>
                                        <p:hsl h="7200000" s="0" l="0"/>
                                      </p:by>
                                    </p:animClr>
                                    <p:set>
                                      <p:cBhvr>
                                        <p:cTn id="21"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Vì chú rể chọn các cô</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Vì các cô chuẩn bị đầy đủ</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Vì các cô xinh hơn</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Vì năm cô dại chưa dậy</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kumimoji="0" lang="en-US" sz="48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1</a:t>
            </a:r>
            <a:r>
              <a:rPr kumimoji="0" lang="en-US" sz="48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en-US" sz="4800" b="1">
                <a:solidFill>
                  <a:srgbClr val="0070C0"/>
                </a:solidFill>
                <a:latin typeface="Verdana" panose="020B0604030504040204" pitchFamily="34" charset="0"/>
                <a:ea typeface="Verdana" panose="020B0604030504040204" pitchFamily="34" charset="0"/>
              </a:rPr>
              <a:t>Vì</a:t>
            </a:r>
            <a:r>
              <a:rPr lang="en-US" sz="4800" b="1">
                <a:latin typeface="Verdana" panose="020B0604030504040204" pitchFamily="34" charset="0"/>
                <a:ea typeface="Verdana" panose="020B0604030504040204" pitchFamily="34" charset="0"/>
              </a:rPr>
              <a:t> </a:t>
            </a:r>
            <a:r>
              <a:rPr lang="en-US" sz="4800" b="1">
                <a:solidFill>
                  <a:srgbClr val="0070C0"/>
                </a:solidFill>
                <a:latin typeface="Verdana" panose="020B0604030504040204" pitchFamily="34" charset="0"/>
                <a:ea typeface="Verdana" panose="020B0604030504040204" pitchFamily="34" charset="0"/>
              </a:rPr>
              <a:t>sao năm cô khôn ngoan được vào dự tiệc?</a:t>
            </a:r>
            <a:endParaRPr lang="vi-VN" sz="4800" b="1">
              <a:solidFill>
                <a:srgbClr val="0070C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2753179"/>
            <a:ext cx="12240885" cy="806789"/>
            <a:chOff x="-1896924" y="4689645"/>
            <a:chExt cx="10566931" cy="691524"/>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Vì các cô chuẩn bị đầy đủ</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dirty="0">
                  <a:solidFill>
                    <a:srgbClr val="FFFF00"/>
                  </a:solidFill>
                  <a:effectLst>
                    <a:outerShdw blurRad="38100" dist="38100" dir="2700000" algn="tl">
                      <a:srgbClr val="000000"/>
                    </a:outerShdw>
                  </a:effectLst>
                  <a:latin typeface="Times New Roman" pitchFamily="18" charset="0"/>
                  <a:cs typeface="Times New Roman" pitchFamily="18" charset="0"/>
                </a:rPr>
                <a:t>A</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Luôn sống theo luật Chúa</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Không được ngủ gật</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Đi nhà thờ, học giáo lý</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Nghe lời ông bà cha mẹ</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4800" b="1" dirty="0">
                <a:solidFill>
                  <a:srgbClr val="FF0000"/>
                </a:solidFill>
                <a:latin typeface="Verdana" panose="020B0604030504040204" pitchFamily="34" charset="0"/>
                <a:ea typeface="Verdana" panose="020B0604030504040204" pitchFamily="34" charset="0"/>
                <a:cs typeface="Tahoma" panose="020B0604030504040204" pitchFamily="34" charset="0"/>
              </a:rPr>
              <a:t>2</a:t>
            </a:r>
            <a:r>
              <a:rPr kumimoji="0" lang="en-US" sz="48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en-US" sz="4800" b="1">
                <a:solidFill>
                  <a:srgbClr val="0070C0"/>
                </a:solidFill>
                <a:latin typeface="Verdana" panose="020B0604030504040204" pitchFamily="34" charset="0"/>
                <a:ea typeface="Verdana" panose="020B0604030504040204" pitchFamily="34" charset="0"/>
              </a:rPr>
              <a:t>Bài Tin Mừng dạy ta phải tỉnh thức. Vậy sống tỉnh thức là thế nào?</a:t>
            </a:r>
            <a:endParaRPr lang="vi-VN" sz="4800" b="1">
              <a:solidFill>
                <a:srgbClr val="0070C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4502434"/>
            <a:ext cx="12240885" cy="806789"/>
            <a:chOff x="-1896924" y="4689645"/>
            <a:chExt cx="10566931" cy="691524"/>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Luôn sống theo luật Chúa</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C</a:t>
              </a:r>
            </a:p>
          </p:txBody>
        </p:sp>
      </p:grpSp>
    </p:spTree>
    <p:extLst>
      <p:ext uri="{BB962C8B-B14F-4D97-AF65-F5344CB8AC3E}">
        <p14:creationId xmlns:p14="http://schemas.microsoft.com/office/powerpoint/2010/main" val="16048498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Chờ Chúa Thánh Thần</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Chờ Chúa Phục Sinh</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Chờ Chúa Giáng Sinh</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Chờ ngày Chúa lại đến</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4800" b="1" noProof="0" dirty="0">
                <a:solidFill>
                  <a:srgbClr val="FF0000"/>
                </a:solidFill>
                <a:latin typeface="Verdana" panose="020B0604030504040204" pitchFamily="34" charset="0"/>
                <a:ea typeface="Verdana" panose="020B0604030504040204" pitchFamily="34" charset="0"/>
                <a:cs typeface="Tahoma" panose="020B0604030504040204" pitchFamily="34" charset="0"/>
              </a:rPr>
              <a:t>3</a:t>
            </a:r>
            <a:r>
              <a:rPr kumimoji="0" lang="en-US" sz="48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en-US" sz="4800" b="1">
                <a:solidFill>
                  <a:srgbClr val="0070C0"/>
                </a:solidFill>
                <a:latin typeface="Verdana" panose="020B0604030504040204" pitchFamily="34" charset="0"/>
                <a:ea typeface="Verdana" panose="020B0604030504040204" pitchFamily="34" charset="0"/>
              </a:rPr>
              <a:t>Phải sống tỉnh thức để chờ đợi điều gì?</a:t>
            </a:r>
            <a:endParaRPr lang="vi-VN" sz="4800" b="1">
              <a:solidFill>
                <a:srgbClr val="0070C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5357200"/>
            <a:ext cx="12240885" cy="806789"/>
            <a:chOff x="-1896924" y="4689645"/>
            <a:chExt cx="10566931" cy="691524"/>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Chờ ngày Chúa lại đến</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dirty="0">
                  <a:solidFill>
                    <a:srgbClr val="FFFF00"/>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518041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10</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5</a:t>
              </a:r>
              <a:endPar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7</a:t>
              </a:r>
              <a:endPar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15</a:t>
              </a:r>
              <a:endPar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4800" b="1" noProof="0">
                <a:solidFill>
                  <a:srgbClr val="FF0000"/>
                </a:solidFill>
                <a:latin typeface="Verdana" panose="020B0604030504040204" pitchFamily="34" charset="0"/>
                <a:ea typeface="Verdana" panose="020B0604030504040204" pitchFamily="34" charset="0"/>
                <a:cs typeface="Tahoma" panose="020B0604030504040204" pitchFamily="34" charset="0"/>
              </a:rPr>
              <a:t>4</a:t>
            </a:r>
            <a:r>
              <a:rPr kumimoji="0" lang="en-US" sz="48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en-US" sz="4800" b="1">
                <a:solidFill>
                  <a:srgbClr val="0070C0"/>
                </a:solidFill>
                <a:latin typeface="Verdana" panose="020B0604030504040204" pitchFamily="34" charset="0"/>
                <a:ea typeface="Verdana" panose="020B0604030504040204" pitchFamily="34" charset="0"/>
              </a:rPr>
              <a:t>Có bao nhiêu cô trinh nữ cầm đèn ra đón chú rể?</a:t>
            </a:r>
            <a:endParaRPr lang="vi-VN" sz="4800" b="1">
              <a:solidFill>
                <a:srgbClr val="0070C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4475172"/>
            <a:ext cx="12240885" cy="806776"/>
            <a:chOff x="-1896924" y="3933635"/>
            <a:chExt cx="10566931" cy="691513"/>
          </a:xfrm>
          <a:solidFill>
            <a:srgbClr val="00B0F0"/>
          </a:solidFill>
        </p:grpSpPr>
        <p:sp>
          <p:nvSpPr>
            <p:cNvPr id="33" name="Rounded Rectangle 12"/>
            <p:cNvSpPr>
              <a:spLocks noChangeArrowheads="1"/>
            </p:cNvSpPr>
            <p:nvPr/>
          </p:nvSpPr>
          <p:spPr bwMode="auto">
            <a:xfrm>
              <a:off x="-969062" y="393363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10</a:t>
              </a:r>
              <a:endPar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3939348"/>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6895319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315A55-7274-42F7-AF7E-F8766496E22A}"/>
              </a:ext>
            </a:extLst>
          </p:cNvPr>
          <p:cNvSpPr>
            <a:spLocks noGrp="1"/>
          </p:cNvSpPr>
          <p:nvPr>
            <p:ph idx="1"/>
          </p:nvPr>
        </p:nvSpPr>
        <p:spPr>
          <a:xfrm>
            <a:off x="0" y="904874"/>
            <a:ext cx="12192000" cy="5953125"/>
          </a:xfrm>
        </p:spPr>
        <p:txBody>
          <a:bodyPr anchor="ctr">
            <a:noAutofit/>
          </a:bodyPr>
          <a:lstStyle/>
          <a:p>
            <a:pPr marL="0" indent="0" algn="just">
              <a:lnSpc>
                <a:spcPct val="100000"/>
              </a:lnSpc>
              <a:buNone/>
            </a:pPr>
            <a:r>
              <a:rPr lang="vi-VN" sz="7200" b="1">
                <a:latin typeface="Verdana" panose="020B0604030504040204" pitchFamily="34" charset="0"/>
                <a:ea typeface="Verdana" panose="020B0604030504040204" pitchFamily="34" charset="0"/>
                <a:cs typeface="Times New Roman" panose="02020603050405020304" pitchFamily="18" charset="0"/>
              </a:rPr>
              <a:t>Khi ấy, Đức Giê-su kể cho các môn đệ nghe dụ ngôn này:</a:t>
            </a:r>
            <a:endParaRPr lang="en-US" sz="7200" dirty="0">
              <a:latin typeface="Verdana" panose="020B0604030504040204" pitchFamily="34" charset="0"/>
              <a:ea typeface="Verdana" panose="020B0604030504040204" pitchFamily="34" charset="0"/>
            </a:endParaRPr>
          </a:p>
        </p:txBody>
      </p:sp>
      <p:sp>
        <p:nvSpPr>
          <p:cNvPr id="8" name="TextBox 7">
            <a:extLst>
              <a:ext uri="{FF2B5EF4-FFF2-40B4-BE49-F238E27FC236}">
                <a16:creationId xmlns:a16="http://schemas.microsoft.com/office/drawing/2014/main" id="{53D1A515-5A14-4D60-B4DD-51DDF5EC02A1}"/>
              </a:ext>
            </a:extLst>
          </p:cNvPr>
          <p:cNvSpPr txBox="1"/>
          <p:nvPr/>
        </p:nvSpPr>
        <p:spPr>
          <a:xfrm>
            <a:off x="0" y="-715"/>
            <a:ext cx="12192000" cy="1200329"/>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 TIN MỪNG CHÚA GIÊ-SU KI-TÔ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THEO </a:t>
            </a:r>
            <a:r>
              <a:rPr kumimoji="0" lang="en-US" sz="36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THÁNH MÁT-THÊU ✠</a:t>
            </a:r>
            <a:endPar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868264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36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Tôi bảo thật các cô, cửa đã đóng rồi, các cô hãy về đi.</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Tôi bảo thật các cô, cửa đã đóng rồi.</a:t>
              </a:r>
              <a:endParaRPr kumimoji="0" lang="vi-VN" sz="40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Tôi bảo thật các cô, tôi không biết các cô là ai?</a:t>
              </a:r>
              <a:endParaRPr kumimoji="0" lang="vi-VN" sz="40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Tôi bảo thật các cô, các cô hãy luôn chuẩn bị sẵn sàng.</a:t>
              </a:r>
              <a:endParaRPr kumimoji="0" lang="vi-VN" sz="36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4800" b="1" noProof="0">
                <a:solidFill>
                  <a:srgbClr val="FF0000"/>
                </a:solidFill>
                <a:latin typeface="Verdana" panose="020B0604030504040204" pitchFamily="34" charset="0"/>
                <a:ea typeface="Verdana" panose="020B0604030504040204" pitchFamily="34" charset="0"/>
                <a:cs typeface="Tahoma" panose="020B0604030504040204" pitchFamily="34" charset="0"/>
              </a:rPr>
              <a:t>5</a:t>
            </a:r>
            <a:r>
              <a:rPr kumimoji="0" lang="en-US" sz="48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en-US" sz="4800" b="1">
                <a:solidFill>
                  <a:srgbClr val="0070C0"/>
                </a:solidFill>
                <a:latin typeface="Verdana" panose="020B0604030504040204" pitchFamily="34" charset="0"/>
                <a:ea typeface="Verdana" panose="020B0604030504040204" pitchFamily="34" charset="0"/>
              </a:rPr>
              <a:t>Đây là lời chú rể trả lời những cô dại</a:t>
            </a:r>
            <a:endParaRPr lang="vi-VN" sz="4800" b="1">
              <a:solidFill>
                <a:srgbClr val="0070C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3633625"/>
            <a:ext cx="12240885" cy="806760"/>
            <a:chOff x="-1896924" y="3212310"/>
            <a:chExt cx="10566931" cy="691497"/>
          </a:xfrm>
          <a:solidFill>
            <a:srgbClr val="00B0F0"/>
          </a:solidFill>
        </p:grpSpPr>
        <p:sp>
          <p:nvSpPr>
            <p:cNvPr id="33" name="Rounded Rectangle 12"/>
            <p:cNvSpPr>
              <a:spLocks noChangeArrowheads="1"/>
            </p:cNvSpPr>
            <p:nvPr/>
          </p:nvSpPr>
          <p:spPr bwMode="auto">
            <a:xfrm>
              <a:off x="-969062" y="3212310"/>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Tôi bảo thật các cô, tôi không biết các cô là ai?</a:t>
              </a:r>
              <a:endParaRPr kumimoji="0" lang="vi-VN" sz="40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3218007"/>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7124268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104775"/>
            <a:ext cx="7724776" cy="6296025"/>
          </a:xfrm>
          <a:prstGeom prst="cloudCallout">
            <a:avLst>
              <a:gd name="adj1" fmla="val -47502"/>
              <a:gd name="adj2" fmla="val 49905"/>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4803312" y="1270852"/>
            <a:ext cx="6310854" cy="3672865"/>
          </a:xfrm>
          <a:prstGeom prst="rect">
            <a:avLst/>
          </a:prstGeom>
          <a:noFill/>
        </p:spPr>
        <p:txBody>
          <a:bodyPr wrap="square">
            <a:spAutoFit/>
          </a:bodyPr>
          <a:lstStyle/>
          <a:p>
            <a:pPr lvl="0" algn="ctr">
              <a:lnSpc>
                <a:spcPct val="107000"/>
              </a:lnSpc>
              <a:spcAft>
                <a:spcPts val="800"/>
              </a:spcAft>
              <a:defRPr/>
            </a:pPr>
            <a:r>
              <a:rPr lang="en-US" sz="5400" b="1" noProof="0">
                <a:solidFill>
                  <a:prstClr val="white"/>
                </a:solidFill>
                <a:latin typeface="Verdana" panose="020B0604030504040204" pitchFamily="34" charset="0"/>
                <a:ea typeface="Verdana" panose="020B0604030504040204" pitchFamily="34" charset="0"/>
                <a:cs typeface="Times New Roman" panose="02020603050405020304" pitchFamily="18" charset="0"/>
              </a:rPr>
              <a:t>Để sẵn sàng</a:t>
            </a:r>
          </a:p>
          <a:p>
            <a:pPr lvl="0" algn="ctr">
              <a:lnSpc>
                <a:spcPct val="107000"/>
              </a:lnSpc>
              <a:spcAft>
                <a:spcPts val="800"/>
              </a:spcAft>
              <a:defRPr/>
            </a:pPr>
            <a:r>
              <a:rPr lang="en-US" sz="5400" b="1">
                <a:solidFill>
                  <a:prstClr val="white"/>
                </a:solidFill>
                <a:latin typeface="Verdana" panose="020B0604030504040204" pitchFamily="34" charset="0"/>
                <a:ea typeface="Verdana" panose="020B0604030504040204" pitchFamily="34" charset="0"/>
                <a:cs typeface="Times New Roman" panose="02020603050405020304" pitchFamily="18" charset="0"/>
              </a:rPr>
              <a:t>đ</a:t>
            </a:r>
            <a:r>
              <a:rPr lang="en-US" sz="5400" b="1" noProof="0">
                <a:solidFill>
                  <a:prstClr val="white"/>
                </a:solidFill>
                <a:latin typeface="Verdana" panose="020B0604030504040204" pitchFamily="34" charset="0"/>
                <a:ea typeface="Verdana" panose="020B0604030504040204" pitchFamily="34" charset="0"/>
                <a:cs typeface="Times New Roman" panose="02020603050405020304" pitchFamily="18" charset="0"/>
              </a:rPr>
              <a:t>ón Chúa, thiếu nhi phải làm gì?</a:t>
            </a: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“Nước Trời sẽ giống như chuyện mười trinh nữ cầm đèn ra đón chú rể. Trong mười cô đó, có năm cô dại và năm cô khôn.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189553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Quả vậy, các cô dại mang đèn mà không mang dầu theo. Còn những cô khôn thì vừa mang đèn vừa mang chai dầu theo.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36228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Vì chú rể đến chậm, nên các cô thiếp đi, rồi ngủ cả. 6 Nửa đêm, có tiếng la lên : ‘Chú rể kia rồi, ra đón đi!’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963573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Bấy giờ tất cả các trinh nữ ấy đều thức dậy, và sửa soạn đèn.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429507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Các cô dại nói với các cô khôn rằng: ‘Xin các chị cho chúng em chút dầu, vì đèn của chúng em sắp tắt rồi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363562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Các cô khôn đáp : ‘Sợ không đủ cho chúng em và cho các chị đâu, các chị ra hàng mà mua lấy thì hơn.’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586486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Đang lúc các cô đi mua, thì chú rể tới, và những cô đã sẵn sàng được đi theo chú rể vào dự tiệc cưới. Rồi người ta đóng cửa lại.</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54654884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TotalTime>
  <Words>933</Words>
  <Application>Microsoft Office PowerPoint</Application>
  <PresentationFormat>Widescreen</PresentationFormat>
  <Paragraphs>272</Paragraphs>
  <Slides>21</Slides>
  <Notes>0</Notes>
  <HiddenSlides>0</HiddenSlides>
  <MMClips>1</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21</vt:i4>
      </vt:variant>
    </vt:vector>
  </HeadingPairs>
  <TitlesOfParts>
    <vt:vector size="29" baseType="lpstr">
      <vt:lpstr>Algerian</vt:lpstr>
      <vt:lpstr>Arial</vt:lpstr>
      <vt:lpstr>Calibri</vt:lpstr>
      <vt:lpstr>Calibri Light</vt:lpstr>
      <vt:lpstr>Times New Roman</vt:lpstr>
      <vt:lpstr>Verdana</vt:lpstr>
      <vt:lpstr>1_Office Theme</vt:lpstr>
      <vt:lpstr>2_Office Theme</vt:lpstr>
      <vt:lpstr>PowerPoint Presentation</vt:lpstr>
      <vt:lpstr>PowerPoint Presentation</vt:lpstr>
      <vt:lpstr>“Nước Trời sẽ giống như chuyện mười trinh nữ cầm đèn ra đón chú rể. Trong mười cô đó, có năm cô dại và năm cô khôn. </vt:lpstr>
      <vt:lpstr>Quả vậy, các cô dại mang đèn mà không mang dầu theo. Còn những cô khôn thì vừa mang đèn vừa mang chai dầu theo. </vt:lpstr>
      <vt:lpstr>Vì chú rể đến chậm, nên các cô thiếp đi, rồi ngủ cả. 6 Nửa đêm, có tiếng la lên : ‘Chú rể kia rồi, ra đón đi!’ </vt:lpstr>
      <vt:lpstr>Bấy giờ tất cả các trinh nữ ấy đều thức dậy, và sửa soạn đèn. </vt:lpstr>
      <vt:lpstr>Các cô dại nói với các cô khôn rằng: ‘Xin các chị cho chúng em chút dầu, vì đèn của chúng em sắp tắt rồi !’</vt:lpstr>
      <vt:lpstr>Các cô khôn đáp : ‘Sợ không đủ cho chúng em và cho các chị đâu, các chị ra hàng mà mua lấy thì hơn.’ </vt:lpstr>
      <vt:lpstr>Đang lúc các cô đi mua, thì chú rể tới, và những cô đã sẵn sàng được đi theo chú rể vào dự tiệc cưới. Rồi người ta đóng cửa lại.</vt:lpstr>
      <vt:lpstr>Nhưng Người đáp: ‘Tôi bảo thật các cô, tôi không biết các cô là ai cả !’ </vt:lpstr>
      <vt:lpstr>Vậy anh em hãy canh thức, vì anh em không biết ngày nào, giờ nào.”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8</cp:revision>
  <dcterms:created xsi:type="dcterms:W3CDTF">2020-11-06T11:20:20Z</dcterms:created>
  <dcterms:modified xsi:type="dcterms:W3CDTF">2023-11-11T14:30:07Z</dcterms:modified>
</cp:coreProperties>
</file>