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44" r:id="rId4"/>
    <p:sldId id="345" r:id="rId5"/>
    <p:sldId id="346" r:id="rId6"/>
    <p:sldId id="347" r:id="rId7"/>
    <p:sldId id="348" r:id="rId8"/>
    <p:sldId id="353" r:id="rId9"/>
    <p:sldId id="354" r:id="rId10"/>
    <p:sldId id="355" r:id="rId11"/>
    <p:sldId id="349" r:id="rId12"/>
    <p:sldId id="293" r:id="rId13"/>
    <p:sldId id="294" r:id="rId14"/>
    <p:sldId id="327" r:id="rId15"/>
    <p:sldId id="260" r:id="rId16"/>
    <p:sldId id="308" r:id="rId17"/>
    <p:sldId id="350" r:id="rId18"/>
    <p:sldId id="351" r:id="rId19"/>
    <p:sldId id="352" r:id="rId20"/>
    <p:sldId id="296"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8" autoAdjust="0"/>
    <p:restoredTop sz="94660"/>
  </p:normalViewPr>
  <p:slideViewPr>
    <p:cSldViewPr snapToGrid="0">
      <p:cViewPr varScale="1">
        <p:scale>
          <a:sx n="121" d="100"/>
          <a:sy n="121" d="100"/>
        </p:scale>
        <p:origin x="5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DED4-3EA3-4118-8B10-8428CEB5B8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2ABC695B-21D1-47A4-A608-0BBF5479B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B7635DE-DF50-4B8C-BAA2-C2AEB64D70D0}"/>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4C2081D1-C369-45AC-A913-AAFDB8BD1D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A77A4B-8186-4C2B-9F70-7A40F55D88BC}"/>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650049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F947-E447-4C3A-93E9-0333DBFA17C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B611F41-9572-452A-BD91-46D5ECDB73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517D7EF-962E-4C41-8FBD-9966F18EC284}"/>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E02BD510-E3DC-4D13-A30A-F1A7DB4AB51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845F00-94CC-40AC-9633-66A88C31AEDD}"/>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83526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85EBA5-684D-449C-A118-05431C3938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CE91584-C48F-4937-9CE6-35BAE16478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FBAA5E6-1481-4554-A63A-73C53B5CE90F}"/>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200EF3D0-80DE-4185-BD45-3A99B830509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A559C86-AE12-459F-BB80-E97E6F59B2B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91926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8029-697C-4CB7-8EB8-0C4DA21D21A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1B4BB9-9463-4293-BB7A-A5D37E6598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813C8FB-2F67-41AE-8F8C-49B870430041}"/>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B34A2274-BC0B-49BC-9EF3-2CA8386BB91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4FB378F-16A9-4353-8585-F2F196253B66}"/>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413764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6F94-0EE2-4D8A-A29B-4230B2AE2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3D2C529C-27C2-4449-822D-9890B5D305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19449C-8986-4D94-A19A-2CBD70FB29F5}"/>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F383DD38-3C9E-453A-85BC-E337BD621BE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293A807-3DCE-4FA9-9DDE-99BED92777A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84819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19A4-9534-4BBA-8955-65A73989892C}"/>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FC61EB0-468F-442C-96B4-D6B664D2E2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3997EF7-B6DA-4B03-B905-EC659568B8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92DFED84-5813-46C7-A3C4-30DFFF62C4D9}"/>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6" name="Footer Placeholder 5">
            <a:extLst>
              <a:ext uri="{FF2B5EF4-FFF2-40B4-BE49-F238E27FC236}">
                <a16:creationId xmlns:a16="http://schemas.microsoft.com/office/drawing/2014/main" id="{C63A4972-B4A0-4025-9426-4C6A133E5B4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E22070-4411-4F67-9F50-CA7702DE588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28143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A2F2-B6A0-47E2-96C4-05A87756423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0A8BB43-263D-4EDD-B61F-6468D00D0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4B7C93-E58F-44E6-98AC-465E542A1A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8A25F73C-5241-4E2C-B0A3-468EAA83A2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87EE7-EC70-4274-8AD4-4C78F1BC6F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7B897D1-693C-4FC0-93D1-86094A10E225}"/>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8" name="Footer Placeholder 7">
            <a:extLst>
              <a:ext uri="{FF2B5EF4-FFF2-40B4-BE49-F238E27FC236}">
                <a16:creationId xmlns:a16="http://schemas.microsoft.com/office/drawing/2014/main" id="{153A8B03-6431-4A5A-9170-12B003E0FFDE}"/>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C6FDFA8-4F7E-433B-BD3E-9E53B448802F}"/>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06374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87BB-23F2-4719-8D7C-C7224EB18C4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4CA455D-184D-454E-9EBE-5754A661D66A}"/>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4" name="Footer Placeholder 3">
            <a:extLst>
              <a:ext uri="{FF2B5EF4-FFF2-40B4-BE49-F238E27FC236}">
                <a16:creationId xmlns:a16="http://schemas.microsoft.com/office/drawing/2014/main" id="{4B4409C7-0D94-4AE3-9A84-7DA083DBE12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3E3B0DB-69A4-43DF-A2BF-88D937A65991}"/>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485330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CAA420-6C1F-4D9C-87F4-13EF3F96EDC5}"/>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3" name="Footer Placeholder 2">
            <a:extLst>
              <a:ext uri="{FF2B5EF4-FFF2-40B4-BE49-F238E27FC236}">
                <a16:creationId xmlns:a16="http://schemas.microsoft.com/office/drawing/2014/main" id="{CA1BC34E-9BDE-43E4-B894-19D070D6BA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CFBF855-FF94-4289-BA54-422E84D6068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42420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3961-A293-46B4-AAD7-FD36B0D643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6EE9FCF-DE81-42BD-BB5E-C7D1C4272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5C2883F-CEC7-4973-BD4C-C9D5E4053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4B826-F5F0-4573-AA6B-9BB7BBC248BE}"/>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6" name="Footer Placeholder 5">
            <a:extLst>
              <a:ext uri="{FF2B5EF4-FFF2-40B4-BE49-F238E27FC236}">
                <a16:creationId xmlns:a16="http://schemas.microsoft.com/office/drawing/2014/main" id="{4A65FE53-8F49-4494-B6F0-EEFE12BA31E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5F645EA-8542-45E5-AF0C-495412DAB81E}"/>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763871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57A15-2EB5-407F-9830-3794DB6AE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5BEA483-650D-42C3-B128-F77CBF91CF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8E5060A0-3DF3-4D66-BC17-B922C3490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F34F21-0A90-4214-B8B4-33B905D20FE6}"/>
              </a:ext>
            </a:extLst>
          </p:cNvPr>
          <p:cNvSpPr>
            <a:spLocks noGrp="1"/>
          </p:cNvSpPr>
          <p:nvPr>
            <p:ph type="dt" sz="half" idx="10"/>
          </p:nvPr>
        </p:nvSpPr>
        <p:spPr/>
        <p:txBody>
          <a:bodyPr/>
          <a:lstStyle/>
          <a:p>
            <a:fld id="{5B4C13DB-F73C-4123-8CC6-DE6810307620}" type="datetimeFigureOut">
              <a:rPr lang="vi-VN" smtClean="0"/>
              <a:t>04/11/2023</a:t>
            </a:fld>
            <a:endParaRPr lang="vi-VN"/>
          </a:p>
        </p:txBody>
      </p:sp>
      <p:sp>
        <p:nvSpPr>
          <p:cNvPr id="6" name="Footer Placeholder 5">
            <a:extLst>
              <a:ext uri="{FF2B5EF4-FFF2-40B4-BE49-F238E27FC236}">
                <a16:creationId xmlns:a16="http://schemas.microsoft.com/office/drawing/2014/main" id="{13170D91-19B8-4D50-8871-ECBC28BA30C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3E42745-25DF-4B33-8EA4-6DAF35CC399B}"/>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295544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D2277-A895-4F54-9A24-5BF2EDF3AD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DB336CB-8706-42BD-8FA2-B49A6CDE3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92E069A-F157-4267-B190-8EFEDF351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13DB-F73C-4123-8CC6-DE6810307620}" type="datetimeFigureOut">
              <a:rPr lang="vi-VN" smtClean="0"/>
              <a:t>04/11/2023</a:t>
            </a:fld>
            <a:endParaRPr lang="vi-VN"/>
          </a:p>
        </p:txBody>
      </p:sp>
      <p:sp>
        <p:nvSpPr>
          <p:cNvPr id="5" name="Footer Placeholder 4">
            <a:extLst>
              <a:ext uri="{FF2B5EF4-FFF2-40B4-BE49-F238E27FC236}">
                <a16:creationId xmlns:a16="http://schemas.microsoft.com/office/drawing/2014/main" id="{1B41CFEE-76FF-417F-B868-8293068311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6D481E8-4E55-40A6-9610-A65E37C62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3BDF2-40A5-4F83-A349-56685AB1ADFD}" type="slidenum">
              <a:rPr lang="vi-VN" smtClean="0"/>
              <a:t>‹#›</a:t>
            </a:fld>
            <a:endParaRPr lang="vi-VN"/>
          </a:p>
        </p:txBody>
      </p:sp>
    </p:spTree>
    <p:extLst>
      <p:ext uri="{BB962C8B-B14F-4D97-AF65-F5344CB8AC3E}">
        <p14:creationId xmlns:p14="http://schemas.microsoft.com/office/powerpoint/2010/main" val="322251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Montserrat Black" panose="00000A00000000000000" pitchFamily="2" charset="0"/>
              </a:rPr>
              <a:t>CHÚA</a:t>
            </a:r>
            <a:r>
              <a:rPr kumimoji="0" lang="en-US" sz="40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Montserrat Black" panose="00000A00000000000000" pitchFamily="2" charset="0"/>
              </a:rPr>
              <a:t> NHẬT XXXI THƯỜNG NIÊN – NĂM A</a:t>
            </a:r>
            <a:endParaRPr kumimoji="0" lang="en-US" sz="40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Montserrat Black" panose="00000A00000000000000" pitchFamily="2" charset="0"/>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401050" y="3775114"/>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rPr>
              <a:t>YÊU</a:t>
            </a:r>
            <a:r>
              <a:rPr kumimoji="0" lang="en-US" sz="4000" b="1" i="0" u="none" strike="noStrike" kern="1200" cap="none" spc="0" normalizeH="0" noProof="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rPr>
              <a:t> NGƯỜI</a:t>
            </a:r>
            <a:endParaRPr kumimoji="0" lang="en-US" sz="4000" b="1" i="0" u="none" strike="noStrike" kern="1200" cap="none" spc="0" normalizeH="0" baseline="0" noProof="0" dirty="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352322"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SVN-The Voice" panose="02040603050506020204" pitchFamily="18" charset="0"/>
                <a:ea typeface="Tahoma" panose="020B0604030504040204" pitchFamily="34" charset="0"/>
                <a:cs typeface="Tahoma" panose="020B0604030504040204" pitchFamily="34" charset="0"/>
              </a:rPr>
              <a:t>MẾN CHÚA</a:t>
            </a:r>
            <a:endParaRPr kumimoji="0" lang="en-US" sz="4000" b="1" i="0" u="none" strike="noStrike" kern="1200" cap="none" spc="0" normalizeH="0" baseline="0" noProof="0" dirty="0">
              <a:ln>
                <a:noFill/>
              </a:ln>
              <a:solidFill>
                <a:srgbClr val="00B0F0"/>
              </a:solidFill>
              <a:effectLst/>
              <a:uLnTx/>
              <a:uFillTx/>
              <a:latin typeface="SVN-The Voice" panose="02040603050506020204"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Trong anh em, người làm lớn hơn cả, phải làm người phục vụ anh em.</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08759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Ai tôn mình lên, sẽ bị hạ xuống ; còn ai hạ mình xuống, sẽ được tôn lên.”</a:t>
            </a:r>
            <a:r>
              <a:rPr lang="en-US" sz="7200" b="1">
                <a:latin typeface="Verdana" panose="020B0604030504040204" pitchFamily="34" charset="0"/>
                <a:ea typeface="Verdana" panose="020B0604030504040204" pitchFamily="34" charset="0"/>
                <a:cs typeface="Times New Roman" panose="02020603050405020304" pitchFamily="18" charset="0"/>
              </a:rPr>
              <a:t> </a:t>
            </a:r>
            <a:r>
              <a:rPr lang="vi-VN" sz="72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72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1270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7439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67773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28175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879742"/>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477733"/>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075724"/>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67371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27170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graphicFrame>
        <p:nvGraphicFramePr>
          <p:cNvPr id="8" name="Table 7">
            <a:extLst>
              <a:ext uri="{FF2B5EF4-FFF2-40B4-BE49-F238E27FC236}">
                <a16:creationId xmlns:a16="http://schemas.microsoft.com/office/drawing/2014/main" id="{E73C64AE-48FD-49C4-8EC0-A37996C24991}"/>
              </a:ext>
            </a:extLst>
          </p:cNvPr>
          <p:cNvGraphicFramePr>
            <a:graphicFrameLocks noGrp="1"/>
          </p:cNvGraphicFramePr>
          <p:nvPr>
            <p:extLst>
              <p:ext uri="{D42A27DB-BD31-4B8C-83A1-F6EECF244321}">
                <p14:modId xmlns:p14="http://schemas.microsoft.com/office/powerpoint/2010/main" val="2946904011"/>
              </p:ext>
            </p:extLst>
          </p:nvPr>
        </p:nvGraphicFramePr>
        <p:xfrm>
          <a:off x="1514475" y="70948"/>
          <a:ext cx="7989570" cy="4843952"/>
        </p:xfrm>
        <a:graphic>
          <a:graphicData uri="http://schemas.openxmlformats.org/drawingml/2006/table">
            <a:tbl>
              <a:tblPr firstRow="1" firstCol="1" bandRow="1"/>
              <a:tblGrid>
                <a:gridCol w="887730">
                  <a:extLst>
                    <a:ext uri="{9D8B030D-6E8A-4147-A177-3AD203B41FA5}">
                      <a16:colId xmlns:a16="http://schemas.microsoft.com/office/drawing/2014/main" val="3695882399"/>
                    </a:ext>
                  </a:extLst>
                </a:gridCol>
                <a:gridCol w="887730">
                  <a:extLst>
                    <a:ext uri="{9D8B030D-6E8A-4147-A177-3AD203B41FA5}">
                      <a16:colId xmlns:a16="http://schemas.microsoft.com/office/drawing/2014/main" val="2462913562"/>
                    </a:ext>
                  </a:extLst>
                </a:gridCol>
                <a:gridCol w="887730">
                  <a:extLst>
                    <a:ext uri="{9D8B030D-6E8A-4147-A177-3AD203B41FA5}">
                      <a16:colId xmlns:a16="http://schemas.microsoft.com/office/drawing/2014/main" val="220765713"/>
                    </a:ext>
                  </a:extLst>
                </a:gridCol>
                <a:gridCol w="887730">
                  <a:extLst>
                    <a:ext uri="{9D8B030D-6E8A-4147-A177-3AD203B41FA5}">
                      <a16:colId xmlns:a16="http://schemas.microsoft.com/office/drawing/2014/main" val="922155355"/>
                    </a:ext>
                  </a:extLst>
                </a:gridCol>
                <a:gridCol w="887730">
                  <a:extLst>
                    <a:ext uri="{9D8B030D-6E8A-4147-A177-3AD203B41FA5}">
                      <a16:colId xmlns:a16="http://schemas.microsoft.com/office/drawing/2014/main" val="4012420978"/>
                    </a:ext>
                  </a:extLst>
                </a:gridCol>
                <a:gridCol w="887730">
                  <a:extLst>
                    <a:ext uri="{9D8B030D-6E8A-4147-A177-3AD203B41FA5}">
                      <a16:colId xmlns:a16="http://schemas.microsoft.com/office/drawing/2014/main" val="3603107391"/>
                    </a:ext>
                  </a:extLst>
                </a:gridCol>
                <a:gridCol w="887730">
                  <a:extLst>
                    <a:ext uri="{9D8B030D-6E8A-4147-A177-3AD203B41FA5}">
                      <a16:colId xmlns:a16="http://schemas.microsoft.com/office/drawing/2014/main" val="4267088134"/>
                    </a:ext>
                  </a:extLst>
                </a:gridCol>
                <a:gridCol w="887730">
                  <a:extLst>
                    <a:ext uri="{9D8B030D-6E8A-4147-A177-3AD203B41FA5}">
                      <a16:colId xmlns:a16="http://schemas.microsoft.com/office/drawing/2014/main" val="1976041031"/>
                    </a:ext>
                  </a:extLst>
                </a:gridCol>
                <a:gridCol w="887730">
                  <a:extLst>
                    <a:ext uri="{9D8B030D-6E8A-4147-A177-3AD203B41FA5}">
                      <a16:colId xmlns:a16="http://schemas.microsoft.com/office/drawing/2014/main" val="1030361674"/>
                    </a:ext>
                  </a:extLst>
                </a:gridCol>
              </a:tblGrid>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79833287"/>
                  </a:ext>
                </a:extLst>
              </a:tr>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n-US" b="1">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9437923"/>
                  </a:ext>
                </a:extLst>
              </a:tr>
              <a:tr h="605494">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1321072"/>
                  </a:ext>
                </a:extLst>
              </a:tr>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615807"/>
                  </a:ext>
                </a:extLst>
              </a:tr>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6386038"/>
                  </a:ext>
                </a:extLst>
              </a:tr>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854319904"/>
                  </a:ext>
                </a:extLst>
              </a:tr>
              <a:tr h="605494">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4420700"/>
                  </a:ext>
                </a:extLst>
              </a:tr>
              <a:tr h="605494">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403113556"/>
                  </a:ext>
                </a:extLst>
              </a:tr>
            </a:tbl>
          </a:graphicData>
        </a:graphic>
      </p:graphicFrame>
      <p:sp>
        <p:nvSpPr>
          <p:cNvPr id="81" name="Rectangle 80">
            <a:extLst>
              <a:ext uri="{FF2B5EF4-FFF2-40B4-BE49-F238E27FC236}">
                <a16:creationId xmlns:a16="http://schemas.microsoft.com/office/drawing/2014/main" id="{061536BC-164F-4A24-BA13-7641FA2D9F92}"/>
              </a:ext>
            </a:extLst>
          </p:cNvPr>
          <p:cNvSpPr/>
          <p:nvPr/>
        </p:nvSpPr>
        <p:spPr>
          <a:xfrm>
            <a:off x="-1124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1.	</a:t>
            </a:r>
            <a:r>
              <a:rPr lang="vi-VN" sz="4000" b="1">
                <a:solidFill>
                  <a:schemeClr val="tx1"/>
                </a:solidFill>
                <a:latin typeface="Verdana" panose="020B0604030504040204" pitchFamily="34" charset="0"/>
                <a:ea typeface="Verdana" panose="020B0604030504040204" pitchFamily="34" charset="0"/>
              </a:rPr>
              <a:t>NHỮNG KINH SƯ VÀ NGƯỜI PHA-RI-SÊU THƯỜNG ĐEO NHỮNG </a:t>
            </a:r>
            <a:r>
              <a:rPr lang="vi-VN" sz="4000" b="1">
                <a:solidFill>
                  <a:srgbClr val="FF0000"/>
                </a:solidFill>
                <a:latin typeface="Verdana" panose="020B0604030504040204" pitchFamily="34" charset="0"/>
                <a:ea typeface="Verdana" panose="020B0604030504040204" pitchFamily="34" charset="0"/>
              </a:rPr>
              <a:t>HỘP GÌ </a:t>
            </a:r>
            <a:r>
              <a:rPr lang="vi-VN" sz="4000" b="1">
                <a:solidFill>
                  <a:schemeClr val="tx1"/>
                </a:solidFill>
                <a:latin typeface="Verdana" panose="020B0604030504040204" pitchFamily="34" charset="0"/>
                <a:ea typeface="Verdana" panose="020B0604030504040204" pitchFamily="34" charset="0"/>
              </a:rPr>
              <a:t>THẬT LỚN?</a:t>
            </a:r>
            <a:endParaRPr lang="en-US" sz="4000" b="1" dirty="0">
              <a:solidFill>
                <a:schemeClr val="tx1"/>
              </a:solidFill>
              <a:latin typeface="Verdana" panose="020B0604030504040204" pitchFamily="34" charset="0"/>
              <a:ea typeface="Verdana" panose="020B0604030504040204" pitchFamily="34" charset="0"/>
            </a:endParaRPr>
          </a:p>
        </p:txBody>
      </p:sp>
      <p:sp>
        <p:nvSpPr>
          <p:cNvPr id="76" name="Rectangle 75">
            <a:extLst>
              <a:ext uri="{FF2B5EF4-FFF2-40B4-BE49-F238E27FC236}">
                <a16:creationId xmlns:a16="http://schemas.microsoft.com/office/drawing/2014/main" id="{FDB98152-715B-4C14-90C4-EC31F69245F4}"/>
              </a:ext>
            </a:extLst>
          </p:cNvPr>
          <p:cNvSpPr/>
          <p:nvPr/>
        </p:nvSpPr>
        <p:spPr>
          <a:xfrm>
            <a:off x="3289935"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7" name="Rectangle 76">
            <a:extLst>
              <a:ext uri="{FF2B5EF4-FFF2-40B4-BE49-F238E27FC236}">
                <a16:creationId xmlns:a16="http://schemas.microsoft.com/office/drawing/2014/main" id="{62726BB2-2DBD-41FD-8A7F-C3B9895A9CF7}"/>
              </a:ext>
            </a:extLst>
          </p:cNvPr>
          <p:cNvSpPr/>
          <p:nvPr/>
        </p:nvSpPr>
        <p:spPr>
          <a:xfrm>
            <a:off x="4177198"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8" name="Rectangle 77">
            <a:extLst>
              <a:ext uri="{FF2B5EF4-FFF2-40B4-BE49-F238E27FC236}">
                <a16:creationId xmlns:a16="http://schemas.microsoft.com/office/drawing/2014/main" id="{2F0F597D-A9C5-4B33-9021-C4917750796B}"/>
              </a:ext>
            </a:extLst>
          </p:cNvPr>
          <p:cNvSpPr/>
          <p:nvPr/>
        </p:nvSpPr>
        <p:spPr>
          <a:xfrm>
            <a:off x="5064157"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9" name="Rectangle 78">
            <a:extLst>
              <a:ext uri="{FF2B5EF4-FFF2-40B4-BE49-F238E27FC236}">
                <a16:creationId xmlns:a16="http://schemas.microsoft.com/office/drawing/2014/main" id="{E6712E07-2F18-4574-AE72-0F40E9A71693}"/>
              </a:ext>
            </a:extLst>
          </p:cNvPr>
          <p:cNvSpPr/>
          <p:nvPr/>
        </p:nvSpPr>
        <p:spPr>
          <a:xfrm>
            <a:off x="5960995"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0" name="Rectangle 79">
            <a:extLst>
              <a:ext uri="{FF2B5EF4-FFF2-40B4-BE49-F238E27FC236}">
                <a16:creationId xmlns:a16="http://schemas.microsoft.com/office/drawing/2014/main" id="{3147193B-F089-4EC2-B014-22B7A37891CC}"/>
              </a:ext>
            </a:extLst>
          </p:cNvPr>
          <p:cNvSpPr/>
          <p:nvPr/>
        </p:nvSpPr>
        <p:spPr>
          <a:xfrm>
            <a:off x="6839455"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4" name="Rectangle 83">
            <a:extLst>
              <a:ext uri="{FF2B5EF4-FFF2-40B4-BE49-F238E27FC236}">
                <a16:creationId xmlns:a16="http://schemas.microsoft.com/office/drawing/2014/main" id="{F48B87A8-7D5B-4171-8EF4-D020CA75C3D6}"/>
              </a:ext>
            </a:extLst>
          </p:cNvPr>
          <p:cNvSpPr/>
          <p:nvPr/>
        </p:nvSpPr>
        <p:spPr>
          <a:xfrm>
            <a:off x="7726094"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5" name="Rectangle 104">
            <a:extLst>
              <a:ext uri="{FF2B5EF4-FFF2-40B4-BE49-F238E27FC236}">
                <a16:creationId xmlns:a16="http://schemas.microsoft.com/office/drawing/2014/main" id="{D3C755F2-411B-4639-995B-2A3A7707F634}"/>
              </a:ext>
            </a:extLst>
          </p:cNvPr>
          <p:cNvSpPr/>
          <p:nvPr/>
        </p:nvSpPr>
        <p:spPr>
          <a:xfrm>
            <a:off x="8615057" y="7094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6" name="Rectangle 105">
            <a:extLst>
              <a:ext uri="{FF2B5EF4-FFF2-40B4-BE49-F238E27FC236}">
                <a16:creationId xmlns:a16="http://schemas.microsoft.com/office/drawing/2014/main" id="{F70F0D79-C297-4C88-924E-54EF7319113A}"/>
              </a:ext>
            </a:extLst>
          </p:cNvPr>
          <p:cNvSpPr/>
          <p:nvPr/>
        </p:nvSpPr>
        <p:spPr>
          <a:xfrm>
            <a:off x="2398395"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7" name="Rectangle 106">
            <a:extLst>
              <a:ext uri="{FF2B5EF4-FFF2-40B4-BE49-F238E27FC236}">
                <a16:creationId xmlns:a16="http://schemas.microsoft.com/office/drawing/2014/main" id="{F8825ACC-C814-46B2-9856-C2A31124B7C3}"/>
              </a:ext>
            </a:extLst>
          </p:cNvPr>
          <p:cNvSpPr/>
          <p:nvPr/>
        </p:nvSpPr>
        <p:spPr>
          <a:xfrm>
            <a:off x="3285658"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8" name="Rectangle 107">
            <a:extLst>
              <a:ext uri="{FF2B5EF4-FFF2-40B4-BE49-F238E27FC236}">
                <a16:creationId xmlns:a16="http://schemas.microsoft.com/office/drawing/2014/main" id="{DA47D11F-E199-47F8-839E-F09FC4518272}"/>
              </a:ext>
            </a:extLst>
          </p:cNvPr>
          <p:cNvSpPr/>
          <p:nvPr/>
        </p:nvSpPr>
        <p:spPr>
          <a:xfrm>
            <a:off x="4172617"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9" name="Rectangle 108">
            <a:extLst>
              <a:ext uri="{FF2B5EF4-FFF2-40B4-BE49-F238E27FC236}">
                <a16:creationId xmlns:a16="http://schemas.microsoft.com/office/drawing/2014/main" id="{BFADEB14-1B41-4267-9308-865D0290490F}"/>
              </a:ext>
            </a:extLst>
          </p:cNvPr>
          <p:cNvSpPr/>
          <p:nvPr/>
        </p:nvSpPr>
        <p:spPr>
          <a:xfrm>
            <a:off x="5069455"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0" name="Rectangle 109">
            <a:extLst>
              <a:ext uri="{FF2B5EF4-FFF2-40B4-BE49-F238E27FC236}">
                <a16:creationId xmlns:a16="http://schemas.microsoft.com/office/drawing/2014/main" id="{EAE0DBA8-575C-4297-830B-57D519FE6634}"/>
              </a:ext>
            </a:extLst>
          </p:cNvPr>
          <p:cNvSpPr/>
          <p:nvPr/>
        </p:nvSpPr>
        <p:spPr>
          <a:xfrm>
            <a:off x="5947915"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1" name="Rectangle 110">
            <a:extLst>
              <a:ext uri="{FF2B5EF4-FFF2-40B4-BE49-F238E27FC236}">
                <a16:creationId xmlns:a16="http://schemas.microsoft.com/office/drawing/2014/main" id="{1A4B8184-EE70-470C-845E-A45FF6BC9F62}"/>
              </a:ext>
            </a:extLst>
          </p:cNvPr>
          <p:cNvSpPr/>
          <p:nvPr/>
        </p:nvSpPr>
        <p:spPr>
          <a:xfrm>
            <a:off x="6834554"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2" name="Rectangle 111">
            <a:extLst>
              <a:ext uri="{FF2B5EF4-FFF2-40B4-BE49-F238E27FC236}">
                <a16:creationId xmlns:a16="http://schemas.microsoft.com/office/drawing/2014/main" id="{BF1C9968-9267-4138-9DF9-E103FAC8B5E6}"/>
              </a:ext>
            </a:extLst>
          </p:cNvPr>
          <p:cNvSpPr/>
          <p:nvPr/>
        </p:nvSpPr>
        <p:spPr>
          <a:xfrm>
            <a:off x="7723517" y="67292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3" name="Rectangle 112">
            <a:extLst>
              <a:ext uri="{FF2B5EF4-FFF2-40B4-BE49-F238E27FC236}">
                <a16:creationId xmlns:a16="http://schemas.microsoft.com/office/drawing/2014/main" id="{15281A9C-78AC-4AE1-AD79-4DCBA6A421AF}"/>
              </a:ext>
            </a:extLst>
          </p:cNvPr>
          <p:cNvSpPr/>
          <p:nvPr/>
        </p:nvSpPr>
        <p:spPr>
          <a:xfrm>
            <a:off x="1519439"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4" name="Rectangle 113">
            <a:extLst>
              <a:ext uri="{FF2B5EF4-FFF2-40B4-BE49-F238E27FC236}">
                <a16:creationId xmlns:a16="http://schemas.microsoft.com/office/drawing/2014/main" id="{58983F24-D14B-48D0-AAED-245CEFE8193F}"/>
              </a:ext>
            </a:extLst>
          </p:cNvPr>
          <p:cNvSpPr/>
          <p:nvPr/>
        </p:nvSpPr>
        <p:spPr>
          <a:xfrm>
            <a:off x="2406702"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5" name="Rectangle 114">
            <a:extLst>
              <a:ext uri="{FF2B5EF4-FFF2-40B4-BE49-F238E27FC236}">
                <a16:creationId xmlns:a16="http://schemas.microsoft.com/office/drawing/2014/main" id="{4B846471-BE22-4231-B702-3BF87BA5547C}"/>
              </a:ext>
            </a:extLst>
          </p:cNvPr>
          <p:cNvSpPr/>
          <p:nvPr/>
        </p:nvSpPr>
        <p:spPr>
          <a:xfrm>
            <a:off x="3293661"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6" name="Rectangle 115">
            <a:extLst>
              <a:ext uri="{FF2B5EF4-FFF2-40B4-BE49-F238E27FC236}">
                <a16:creationId xmlns:a16="http://schemas.microsoft.com/office/drawing/2014/main" id="{65883E2C-844A-422C-B841-7507EA2519FE}"/>
              </a:ext>
            </a:extLst>
          </p:cNvPr>
          <p:cNvSpPr/>
          <p:nvPr/>
        </p:nvSpPr>
        <p:spPr>
          <a:xfrm>
            <a:off x="4190499"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7" name="Rectangle 116">
            <a:extLst>
              <a:ext uri="{FF2B5EF4-FFF2-40B4-BE49-F238E27FC236}">
                <a16:creationId xmlns:a16="http://schemas.microsoft.com/office/drawing/2014/main" id="{8F9D3153-F44F-4A5D-A213-FBCF0D799E59}"/>
              </a:ext>
            </a:extLst>
          </p:cNvPr>
          <p:cNvSpPr/>
          <p:nvPr/>
        </p:nvSpPr>
        <p:spPr>
          <a:xfrm>
            <a:off x="5068959"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8" name="Rectangle 117">
            <a:extLst>
              <a:ext uri="{FF2B5EF4-FFF2-40B4-BE49-F238E27FC236}">
                <a16:creationId xmlns:a16="http://schemas.microsoft.com/office/drawing/2014/main" id="{DD249AC8-AEAC-4497-8FC3-CBBC5AA517F2}"/>
              </a:ext>
            </a:extLst>
          </p:cNvPr>
          <p:cNvSpPr/>
          <p:nvPr/>
        </p:nvSpPr>
        <p:spPr>
          <a:xfrm>
            <a:off x="5955598"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9" name="Rectangle 118">
            <a:extLst>
              <a:ext uri="{FF2B5EF4-FFF2-40B4-BE49-F238E27FC236}">
                <a16:creationId xmlns:a16="http://schemas.microsoft.com/office/drawing/2014/main" id="{239B712C-190A-4109-B17F-967365C5458F}"/>
              </a:ext>
            </a:extLst>
          </p:cNvPr>
          <p:cNvSpPr/>
          <p:nvPr/>
        </p:nvSpPr>
        <p:spPr>
          <a:xfrm>
            <a:off x="6844561"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0" name="Rectangle 119">
            <a:extLst>
              <a:ext uri="{FF2B5EF4-FFF2-40B4-BE49-F238E27FC236}">
                <a16:creationId xmlns:a16="http://schemas.microsoft.com/office/drawing/2014/main" id="{D738A719-3692-4494-B217-C95B56210221}"/>
              </a:ext>
            </a:extLst>
          </p:cNvPr>
          <p:cNvSpPr/>
          <p:nvPr/>
        </p:nvSpPr>
        <p:spPr>
          <a:xfrm>
            <a:off x="7731023" y="128295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FCE7D33C-62E0-4F92-9BC4-687F22A8B900}"/>
              </a:ext>
            </a:extLst>
          </p:cNvPr>
          <p:cNvSpPr/>
          <p:nvPr/>
        </p:nvSpPr>
        <p:spPr>
          <a:xfrm>
            <a:off x="2398395"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250F4929-2843-44B5-8870-B3F3B60C496B}"/>
              </a:ext>
            </a:extLst>
          </p:cNvPr>
          <p:cNvSpPr/>
          <p:nvPr/>
        </p:nvSpPr>
        <p:spPr>
          <a:xfrm>
            <a:off x="3285658"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3" name="Rectangle 122">
            <a:extLst>
              <a:ext uri="{FF2B5EF4-FFF2-40B4-BE49-F238E27FC236}">
                <a16:creationId xmlns:a16="http://schemas.microsoft.com/office/drawing/2014/main" id="{9F128EE8-7299-4F8A-9C34-3A150277DE03}"/>
              </a:ext>
            </a:extLst>
          </p:cNvPr>
          <p:cNvSpPr/>
          <p:nvPr/>
        </p:nvSpPr>
        <p:spPr>
          <a:xfrm>
            <a:off x="4172617"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4" name="Rectangle 123">
            <a:extLst>
              <a:ext uri="{FF2B5EF4-FFF2-40B4-BE49-F238E27FC236}">
                <a16:creationId xmlns:a16="http://schemas.microsoft.com/office/drawing/2014/main" id="{70B92F98-29DB-4C70-99E3-7469CFA3B9F2}"/>
              </a:ext>
            </a:extLst>
          </p:cNvPr>
          <p:cNvSpPr/>
          <p:nvPr/>
        </p:nvSpPr>
        <p:spPr>
          <a:xfrm>
            <a:off x="5069455"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5" name="Rectangle 124">
            <a:extLst>
              <a:ext uri="{FF2B5EF4-FFF2-40B4-BE49-F238E27FC236}">
                <a16:creationId xmlns:a16="http://schemas.microsoft.com/office/drawing/2014/main" id="{386FD56A-C2B0-4A12-BEB6-351A940935B3}"/>
              </a:ext>
            </a:extLst>
          </p:cNvPr>
          <p:cNvSpPr/>
          <p:nvPr/>
        </p:nvSpPr>
        <p:spPr>
          <a:xfrm>
            <a:off x="5947915"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103AAC7E-C80D-422F-8EC3-9393758D4F06}"/>
              </a:ext>
            </a:extLst>
          </p:cNvPr>
          <p:cNvSpPr/>
          <p:nvPr/>
        </p:nvSpPr>
        <p:spPr>
          <a:xfrm>
            <a:off x="6834554" y="188450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1841E15E-4582-4CEF-BAA6-5BFF223880C3}"/>
              </a:ext>
            </a:extLst>
          </p:cNvPr>
          <p:cNvSpPr/>
          <p:nvPr/>
        </p:nvSpPr>
        <p:spPr>
          <a:xfrm>
            <a:off x="3282315"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8" name="Rectangle 127">
            <a:extLst>
              <a:ext uri="{FF2B5EF4-FFF2-40B4-BE49-F238E27FC236}">
                <a16:creationId xmlns:a16="http://schemas.microsoft.com/office/drawing/2014/main" id="{CA8D6B15-B6C8-4D51-A3DE-11FBC7CABFDD}"/>
              </a:ext>
            </a:extLst>
          </p:cNvPr>
          <p:cNvSpPr/>
          <p:nvPr/>
        </p:nvSpPr>
        <p:spPr>
          <a:xfrm>
            <a:off x="4169578"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9" name="Rectangle 128">
            <a:extLst>
              <a:ext uri="{FF2B5EF4-FFF2-40B4-BE49-F238E27FC236}">
                <a16:creationId xmlns:a16="http://schemas.microsoft.com/office/drawing/2014/main" id="{DF92F71C-26A9-4864-98D9-CC2083F5CEF8}"/>
              </a:ext>
            </a:extLst>
          </p:cNvPr>
          <p:cNvSpPr/>
          <p:nvPr/>
        </p:nvSpPr>
        <p:spPr>
          <a:xfrm>
            <a:off x="5056537"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0" name="Rectangle 129">
            <a:extLst>
              <a:ext uri="{FF2B5EF4-FFF2-40B4-BE49-F238E27FC236}">
                <a16:creationId xmlns:a16="http://schemas.microsoft.com/office/drawing/2014/main" id="{0FC18C19-784C-4FCE-8D96-A5789A8F7031}"/>
              </a:ext>
            </a:extLst>
          </p:cNvPr>
          <p:cNvSpPr/>
          <p:nvPr/>
        </p:nvSpPr>
        <p:spPr>
          <a:xfrm>
            <a:off x="5953375"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1" name="Rectangle 130">
            <a:extLst>
              <a:ext uri="{FF2B5EF4-FFF2-40B4-BE49-F238E27FC236}">
                <a16:creationId xmlns:a16="http://schemas.microsoft.com/office/drawing/2014/main" id="{5A5F9C2A-7BA7-495B-ACA3-3046037223C8}"/>
              </a:ext>
            </a:extLst>
          </p:cNvPr>
          <p:cNvSpPr/>
          <p:nvPr/>
        </p:nvSpPr>
        <p:spPr>
          <a:xfrm>
            <a:off x="6831835"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2" name="Rectangle 131">
            <a:extLst>
              <a:ext uri="{FF2B5EF4-FFF2-40B4-BE49-F238E27FC236}">
                <a16:creationId xmlns:a16="http://schemas.microsoft.com/office/drawing/2014/main" id="{9C556E53-C340-413D-A758-765B8DC011D2}"/>
              </a:ext>
            </a:extLst>
          </p:cNvPr>
          <p:cNvSpPr/>
          <p:nvPr/>
        </p:nvSpPr>
        <p:spPr>
          <a:xfrm>
            <a:off x="7718474"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3" name="Rectangle 132">
            <a:extLst>
              <a:ext uri="{FF2B5EF4-FFF2-40B4-BE49-F238E27FC236}">
                <a16:creationId xmlns:a16="http://schemas.microsoft.com/office/drawing/2014/main" id="{D94FA9EC-5B7B-4556-8F14-17C91F292079}"/>
              </a:ext>
            </a:extLst>
          </p:cNvPr>
          <p:cNvSpPr/>
          <p:nvPr/>
        </p:nvSpPr>
        <p:spPr>
          <a:xfrm>
            <a:off x="8607437" y="24864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4" name="Rectangle 133">
            <a:extLst>
              <a:ext uri="{FF2B5EF4-FFF2-40B4-BE49-F238E27FC236}">
                <a16:creationId xmlns:a16="http://schemas.microsoft.com/office/drawing/2014/main" id="{512F1162-226E-4D3A-9514-6638589CD92F}"/>
              </a:ext>
            </a:extLst>
          </p:cNvPr>
          <p:cNvSpPr/>
          <p:nvPr/>
        </p:nvSpPr>
        <p:spPr>
          <a:xfrm>
            <a:off x="3282315"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5" name="Rectangle 134">
            <a:extLst>
              <a:ext uri="{FF2B5EF4-FFF2-40B4-BE49-F238E27FC236}">
                <a16:creationId xmlns:a16="http://schemas.microsoft.com/office/drawing/2014/main" id="{E6DACC28-4877-447B-899A-359B636D44D4}"/>
              </a:ext>
            </a:extLst>
          </p:cNvPr>
          <p:cNvSpPr/>
          <p:nvPr/>
        </p:nvSpPr>
        <p:spPr>
          <a:xfrm>
            <a:off x="4169578"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6" name="Rectangle 135">
            <a:extLst>
              <a:ext uri="{FF2B5EF4-FFF2-40B4-BE49-F238E27FC236}">
                <a16:creationId xmlns:a16="http://schemas.microsoft.com/office/drawing/2014/main" id="{5AAC5C43-1FA5-4081-AA0D-C9F7E332B8B5}"/>
              </a:ext>
            </a:extLst>
          </p:cNvPr>
          <p:cNvSpPr/>
          <p:nvPr/>
        </p:nvSpPr>
        <p:spPr>
          <a:xfrm>
            <a:off x="5056537"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7" name="Rectangle 136">
            <a:extLst>
              <a:ext uri="{FF2B5EF4-FFF2-40B4-BE49-F238E27FC236}">
                <a16:creationId xmlns:a16="http://schemas.microsoft.com/office/drawing/2014/main" id="{C70718B5-89D9-4D1A-9670-EC8E49899016}"/>
              </a:ext>
            </a:extLst>
          </p:cNvPr>
          <p:cNvSpPr/>
          <p:nvPr/>
        </p:nvSpPr>
        <p:spPr>
          <a:xfrm>
            <a:off x="5953375"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8" name="Rectangle 137">
            <a:extLst>
              <a:ext uri="{FF2B5EF4-FFF2-40B4-BE49-F238E27FC236}">
                <a16:creationId xmlns:a16="http://schemas.microsoft.com/office/drawing/2014/main" id="{75DE6C13-FD61-40D0-9FA8-FA9924D95364}"/>
              </a:ext>
            </a:extLst>
          </p:cNvPr>
          <p:cNvSpPr/>
          <p:nvPr/>
        </p:nvSpPr>
        <p:spPr>
          <a:xfrm>
            <a:off x="6831835"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9" name="Rectangle 138">
            <a:extLst>
              <a:ext uri="{FF2B5EF4-FFF2-40B4-BE49-F238E27FC236}">
                <a16:creationId xmlns:a16="http://schemas.microsoft.com/office/drawing/2014/main" id="{1B1F2E95-E90F-4D95-8B23-511ECF2710A6}"/>
              </a:ext>
            </a:extLst>
          </p:cNvPr>
          <p:cNvSpPr/>
          <p:nvPr/>
        </p:nvSpPr>
        <p:spPr>
          <a:xfrm>
            <a:off x="7718474"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0" name="Rectangle 139">
            <a:extLst>
              <a:ext uri="{FF2B5EF4-FFF2-40B4-BE49-F238E27FC236}">
                <a16:creationId xmlns:a16="http://schemas.microsoft.com/office/drawing/2014/main" id="{F59CB8A6-915B-44FD-8EB7-E9990651C8CE}"/>
              </a:ext>
            </a:extLst>
          </p:cNvPr>
          <p:cNvSpPr/>
          <p:nvPr/>
        </p:nvSpPr>
        <p:spPr>
          <a:xfrm>
            <a:off x="8607437" y="3096088"/>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1" name="Rectangle 140">
            <a:extLst>
              <a:ext uri="{FF2B5EF4-FFF2-40B4-BE49-F238E27FC236}">
                <a16:creationId xmlns:a16="http://schemas.microsoft.com/office/drawing/2014/main" id="{1E34FB38-3E08-46D8-AF72-F8ACDEB20B54}"/>
              </a:ext>
            </a:extLst>
          </p:cNvPr>
          <p:cNvSpPr/>
          <p:nvPr/>
        </p:nvSpPr>
        <p:spPr>
          <a:xfrm>
            <a:off x="1504199"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2" name="Rectangle 141">
            <a:extLst>
              <a:ext uri="{FF2B5EF4-FFF2-40B4-BE49-F238E27FC236}">
                <a16:creationId xmlns:a16="http://schemas.microsoft.com/office/drawing/2014/main" id="{3CD1AD88-BEC0-4381-82FE-C90ADD13493C}"/>
              </a:ext>
            </a:extLst>
          </p:cNvPr>
          <p:cNvSpPr/>
          <p:nvPr/>
        </p:nvSpPr>
        <p:spPr>
          <a:xfrm>
            <a:off x="2391462"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3" name="Rectangle 142">
            <a:extLst>
              <a:ext uri="{FF2B5EF4-FFF2-40B4-BE49-F238E27FC236}">
                <a16:creationId xmlns:a16="http://schemas.microsoft.com/office/drawing/2014/main" id="{2F94BF4A-0492-4663-80EA-D5A04537EE2A}"/>
              </a:ext>
            </a:extLst>
          </p:cNvPr>
          <p:cNvSpPr/>
          <p:nvPr/>
        </p:nvSpPr>
        <p:spPr>
          <a:xfrm>
            <a:off x="3278421"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4" name="Rectangle 143">
            <a:extLst>
              <a:ext uri="{FF2B5EF4-FFF2-40B4-BE49-F238E27FC236}">
                <a16:creationId xmlns:a16="http://schemas.microsoft.com/office/drawing/2014/main" id="{9EB68F5B-8BF1-47BF-BCB5-193395E293AF}"/>
              </a:ext>
            </a:extLst>
          </p:cNvPr>
          <p:cNvSpPr/>
          <p:nvPr/>
        </p:nvSpPr>
        <p:spPr>
          <a:xfrm>
            <a:off x="4175259"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5" name="Rectangle 144">
            <a:extLst>
              <a:ext uri="{FF2B5EF4-FFF2-40B4-BE49-F238E27FC236}">
                <a16:creationId xmlns:a16="http://schemas.microsoft.com/office/drawing/2014/main" id="{DFB2CBF9-1CA1-492B-8E6F-F96E22E5097C}"/>
              </a:ext>
            </a:extLst>
          </p:cNvPr>
          <p:cNvSpPr/>
          <p:nvPr/>
        </p:nvSpPr>
        <p:spPr>
          <a:xfrm>
            <a:off x="5053719"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6" name="Rectangle 145">
            <a:extLst>
              <a:ext uri="{FF2B5EF4-FFF2-40B4-BE49-F238E27FC236}">
                <a16:creationId xmlns:a16="http://schemas.microsoft.com/office/drawing/2014/main" id="{4766AD91-257C-4FCC-B2F9-2C520934CDAD}"/>
              </a:ext>
            </a:extLst>
          </p:cNvPr>
          <p:cNvSpPr/>
          <p:nvPr/>
        </p:nvSpPr>
        <p:spPr>
          <a:xfrm>
            <a:off x="5940358"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7" name="Rectangle 146">
            <a:extLst>
              <a:ext uri="{FF2B5EF4-FFF2-40B4-BE49-F238E27FC236}">
                <a16:creationId xmlns:a16="http://schemas.microsoft.com/office/drawing/2014/main" id="{D7138A66-061E-4574-AE3D-C8AB3579DCCB}"/>
              </a:ext>
            </a:extLst>
          </p:cNvPr>
          <p:cNvSpPr/>
          <p:nvPr/>
        </p:nvSpPr>
        <p:spPr>
          <a:xfrm>
            <a:off x="6829321"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8" name="Rectangle 147">
            <a:extLst>
              <a:ext uri="{FF2B5EF4-FFF2-40B4-BE49-F238E27FC236}">
                <a16:creationId xmlns:a16="http://schemas.microsoft.com/office/drawing/2014/main" id="{7DDA8D23-EC0C-474F-852C-6C050A39FE04}"/>
              </a:ext>
            </a:extLst>
          </p:cNvPr>
          <p:cNvSpPr/>
          <p:nvPr/>
        </p:nvSpPr>
        <p:spPr>
          <a:xfrm>
            <a:off x="7715783" y="37061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9" name="Rectangle 148">
            <a:extLst>
              <a:ext uri="{FF2B5EF4-FFF2-40B4-BE49-F238E27FC236}">
                <a16:creationId xmlns:a16="http://schemas.microsoft.com/office/drawing/2014/main" id="{62A5EF1C-6659-41D2-87F6-2BA821EE6E9B}"/>
              </a:ext>
            </a:extLst>
          </p:cNvPr>
          <p:cNvSpPr/>
          <p:nvPr/>
        </p:nvSpPr>
        <p:spPr>
          <a:xfrm>
            <a:off x="4163895"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0" name="Rectangle 149">
            <a:extLst>
              <a:ext uri="{FF2B5EF4-FFF2-40B4-BE49-F238E27FC236}">
                <a16:creationId xmlns:a16="http://schemas.microsoft.com/office/drawing/2014/main" id="{A1BB69C9-15E1-416B-B75D-7EB8F51C5D2F}"/>
              </a:ext>
            </a:extLst>
          </p:cNvPr>
          <p:cNvSpPr/>
          <p:nvPr/>
        </p:nvSpPr>
        <p:spPr>
          <a:xfrm>
            <a:off x="5051158"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1" name="Rectangle 150">
            <a:extLst>
              <a:ext uri="{FF2B5EF4-FFF2-40B4-BE49-F238E27FC236}">
                <a16:creationId xmlns:a16="http://schemas.microsoft.com/office/drawing/2014/main" id="{74A8889E-4A33-44DD-9861-247DEAD72DE2}"/>
              </a:ext>
            </a:extLst>
          </p:cNvPr>
          <p:cNvSpPr/>
          <p:nvPr/>
        </p:nvSpPr>
        <p:spPr>
          <a:xfrm>
            <a:off x="5938117"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2" name="Rectangle 151">
            <a:extLst>
              <a:ext uri="{FF2B5EF4-FFF2-40B4-BE49-F238E27FC236}">
                <a16:creationId xmlns:a16="http://schemas.microsoft.com/office/drawing/2014/main" id="{9A5AC1A6-1A88-41E0-BE09-937E9D9E19CD}"/>
              </a:ext>
            </a:extLst>
          </p:cNvPr>
          <p:cNvSpPr/>
          <p:nvPr/>
        </p:nvSpPr>
        <p:spPr>
          <a:xfrm>
            <a:off x="6834955"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3" name="Rectangle 152">
            <a:extLst>
              <a:ext uri="{FF2B5EF4-FFF2-40B4-BE49-F238E27FC236}">
                <a16:creationId xmlns:a16="http://schemas.microsoft.com/office/drawing/2014/main" id="{5326BA36-2470-4743-91A9-EC99D9F923A6}"/>
              </a:ext>
            </a:extLst>
          </p:cNvPr>
          <p:cNvSpPr/>
          <p:nvPr/>
        </p:nvSpPr>
        <p:spPr>
          <a:xfrm>
            <a:off x="7713415"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Rectangle 153">
            <a:extLst>
              <a:ext uri="{FF2B5EF4-FFF2-40B4-BE49-F238E27FC236}">
                <a16:creationId xmlns:a16="http://schemas.microsoft.com/office/drawing/2014/main" id="{F71E6929-BA5E-4E6D-B1D5-4B113ECDE0D3}"/>
              </a:ext>
            </a:extLst>
          </p:cNvPr>
          <p:cNvSpPr/>
          <p:nvPr/>
        </p:nvSpPr>
        <p:spPr>
          <a:xfrm>
            <a:off x="8600054" y="4315714"/>
            <a:ext cx="889200" cy="6048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Rectangle 154">
            <a:extLst>
              <a:ext uri="{FF2B5EF4-FFF2-40B4-BE49-F238E27FC236}">
                <a16:creationId xmlns:a16="http://schemas.microsoft.com/office/drawing/2014/main" id="{15CF60D2-AD81-4602-B640-9A259F2AC7C6}"/>
              </a:ext>
            </a:extLst>
          </p:cNvPr>
          <p:cNvSpPr/>
          <p:nvPr/>
        </p:nvSpPr>
        <p:spPr>
          <a:xfrm>
            <a:off x="400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2</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ĐỨC GIÊ-SU NÓI ANH EM CHỈ CÓ </a:t>
            </a:r>
            <a:r>
              <a:rPr lang="en-US" sz="4000" b="1">
                <a:solidFill>
                  <a:srgbClr val="FF000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a:t>
            </a:r>
            <a:r>
              <a:rPr lang="en-US" sz="4000" b="1">
                <a:solidFill>
                  <a:schemeClr val="tx1"/>
                </a:solidFill>
                <a:latin typeface="Verdana" panose="020B0604030504040204" pitchFamily="34" charset="0"/>
                <a:ea typeface="Verdana" panose="020B0604030504040204" pitchFamily="34" charset="0"/>
              </a:rPr>
              <a:t>,</a:t>
            </a:r>
            <a:r>
              <a:rPr lang="vi-VN" sz="4000" b="1">
                <a:solidFill>
                  <a:schemeClr val="tx1"/>
                </a:solidFill>
                <a:latin typeface="Verdana" panose="020B0604030504040204" pitchFamily="34" charset="0"/>
                <a:ea typeface="Verdana" panose="020B0604030504040204" pitchFamily="34" charset="0"/>
              </a:rPr>
              <a:t> CÒN TẤT CẢ ANH EM ĐỀU LÀ ANH EM VỚI NHAU? </a:t>
            </a:r>
            <a:endParaRPr lang="en-US" sz="4000" b="1" dirty="0">
              <a:solidFill>
                <a:schemeClr val="tx1"/>
              </a:solidFill>
              <a:latin typeface="Verdana" panose="020B0604030504040204" pitchFamily="34" charset="0"/>
              <a:ea typeface="Verdana" panose="020B0604030504040204" pitchFamily="34" charset="0"/>
            </a:endParaRPr>
          </a:p>
        </p:txBody>
      </p:sp>
      <p:sp>
        <p:nvSpPr>
          <p:cNvPr id="156" name="Rectangle 155">
            <a:extLst>
              <a:ext uri="{FF2B5EF4-FFF2-40B4-BE49-F238E27FC236}">
                <a16:creationId xmlns:a16="http://schemas.microsoft.com/office/drawing/2014/main" id="{5DEF4BED-1BA6-498F-8083-400B1E11E020}"/>
              </a:ext>
            </a:extLst>
          </p:cNvPr>
          <p:cNvSpPr/>
          <p:nvPr/>
        </p:nvSpPr>
        <p:spPr>
          <a:xfrm>
            <a:off x="-18860" y="501717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3</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ANH EM CHỈ CÓ 1 VỊ LÃNH ĐẠO, ĐÓ </a:t>
            </a:r>
            <a:r>
              <a:rPr lang="vi-VN" sz="4000" b="1">
                <a:solidFill>
                  <a:srgbClr val="FF0000"/>
                </a:solidFill>
                <a:latin typeface="Verdana" panose="020B0604030504040204" pitchFamily="34" charset="0"/>
                <a:ea typeface="Verdana" panose="020B0604030504040204" pitchFamily="34" charset="0"/>
              </a:rPr>
              <a:t>LÀ AI</a:t>
            </a:r>
            <a:r>
              <a:rPr lang="vi-VN" sz="4000" b="1">
                <a:solidFill>
                  <a:schemeClr val="tx1"/>
                </a:solidFill>
                <a:latin typeface="Verdana" panose="020B0604030504040204" pitchFamily="34" charset="0"/>
                <a:ea typeface="Verdana" panose="020B0604030504040204" pitchFamily="34" charset="0"/>
              </a:rPr>
              <a:t>? </a:t>
            </a:r>
            <a:endParaRPr lang="en-US" sz="4000" b="1" dirty="0">
              <a:solidFill>
                <a:schemeClr val="tx1"/>
              </a:solidFill>
              <a:latin typeface="Verdana" panose="020B0604030504040204" pitchFamily="34" charset="0"/>
              <a:ea typeface="Verdana" panose="020B0604030504040204" pitchFamily="34" charset="0"/>
            </a:endParaRPr>
          </a:p>
        </p:txBody>
      </p:sp>
      <p:sp>
        <p:nvSpPr>
          <p:cNvPr id="157" name="Rectangle 156">
            <a:extLst>
              <a:ext uri="{FF2B5EF4-FFF2-40B4-BE49-F238E27FC236}">
                <a16:creationId xmlns:a16="http://schemas.microsoft.com/office/drawing/2014/main" id="{48FD69AE-0EB8-4204-9BF8-3BC1F2E7A7F8}"/>
              </a:ext>
            </a:extLst>
          </p:cNvPr>
          <p:cNvSpPr/>
          <p:nvPr/>
        </p:nvSpPr>
        <p:spPr>
          <a:xfrm>
            <a:off x="11620" y="500193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“AI TÔN MÌNH LÊN SẼ BỊ HẠ XUỐNG, CÒN AI HẠ MÌNH XUỐNG, SẼ ĐƯỢC </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a:t>
            </a:r>
            <a:endParaRPr lang="en-US" sz="4000" b="1" dirty="0">
              <a:solidFill>
                <a:schemeClr val="tx1"/>
              </a:solidFill>
              <a:latin typeface="Verdana" panose="020B0604030504040204" pitchFamily="34" charset="0"/>
              <a:ea typeface="Verdana" panose="020B0604030504040204" pitchFamily="34" charset="0"/>
            </a:endParaRPr>
          </a:p>
        </p:txBody>
      </p:sp>
      <p:sp>
        <p:nvSpPr>
          <p:cNvPr id="158" name="Rectangle 157">
            <a:extLst>
              <a:ext uri="{FF2B5EF4-FFF2-40B4-BE49-F238E27FC236}">
                <a16:creationId xmlns:a16="http://schemas.microsoft.com/office/drawing/2014/main" id="{096B2FE3-B2D0-4A21-89D5-6ED527C86C95}"/>
              </a:ext>
            </a:extLst>
          </p:cNvPr>
          <p:cNvSpPr/>
          <p:nvPr/>
        </p:nvSpPr>
        <p:spPr>
          <a:xfrm>
            <a:off x="-18860" y="500193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5</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CÁC KINH SƯ VÀ NGƯỜI PHA-RI-SÊU NGỒI TRÊN TÒA </a:t>
            </a:r>
            <a:r>
              <a:rPr lang="vi-VN" sz="4000" b="1">
                <a:solidFill>
                  <a:srgbClr val="FF0000"/>
                </a:solidFill>
                <a:latin typeface="Verdana" panose="020B0604030504040204" pitchFamily="34" charset="0"/>
                <a:ea typeface="Verdana" panose="020B0604030504040204" pitchFamily="34" charset="0"/>
              </a:rPr>
              <a:t>AI</a:t>
            </a:r>
            <a:r>
              <a:rPr lang="vi-VN" sz="4000" b="1">
                <a:solidFill>
                  <a:schemeClr val="tx1"/>
                </a:solidFill>
                <a:latin typeface="Verdana" panose="020B0604030504040204" pitchFamily="34" charset="0"/>
                <a:ea typeface="Verdana" panose="020B0604030504040204" pitchFamily="34" charset="0"/>
              </a:rPr>
              <a:t> MÀ GIẢNG DẠY?</a:t>
            </a:r>
            <a:endParaRPr lang="en-US" sz="4000" b="1" dirty="0">
              <a:solidFill>
                <a:schemeClr val="tx1"/>
              </a:solidFill>
              <a:latin typeface="Verdana" panose="020B0604030504040204" pitchFamily="34" charset="0"/>
              <a:ea typeface="Verdana" panose="020B0604030504040204" pitchFamily="34" charset="0"/>
            </a:endParaRPr>
          </a:p>
        </p:txBody>
      </p:sp>
      <p:sp>
        <p:nvSpPr>
          <p:cNvPr id="159" name="Rectangle 158">
            <a:extLst>
              <a:ext uri="{FF2B5EF4-FFF2-40B4-BE49-F238E27FC236}">
                <a16:creationId xmlns:a16="http://schemas.microsoft.com/office/drawing/2014/main" id="{7496BEDF-B670-4805-AA18-FC66DDCAB228}"/>
              </a:ext>
            </a:extLst>
          </p:cNvPr>
          <p:cNvSpPr/>
          <p:nvPr/>
        </p:nvSpPr>
        <p:spPr>
          <a:xfrm>
            <a:off x="-11240" y="500193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6</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HỌ ƯA NGỒI CHỖ DANH DỰ </a:t>
            </a:r>
            <a:r>
              <a:rPr lang="vi-VN" sz="4000" b="1">
                <a:solidFill>
                  <a:srgbClr val="FF0000"/>
                </a:solidFill>
                <a:latin typeface="Verdana" panose="020B0604030504040204" pitchFamily="34" charset="0"/>
                <a:ea typeface="Verdana" panose="020B0604030504040204" pitchFamily="34" charset="0"/>
              </a:rPr>
              <a:t>Ở ĐÂU</a:t>
            </a:r>
            <a:r>
              <a:rPr lang="en-US" sz="4000" b="1">
                <a:solidFill>
                  <a:srgbClr val="FF0000"/>
                </a:solidFill>
                <a:latin typeface="Verdana" panose="020B0604030504040204" pitchFamily="34" charset="0"/>
                <a:ea typeface="Verdana" panose="020B0604030504040204" pitchFamily="34" charset="0"/>
              </a:rPr>
              <a:t>?</a:t>
            </a:r>
            <a:r>
              <a:rPr lang="vi-VN" sz="4000" b="1">
                <a:solidFill>
                  <a:srgbClr val="FF0000"/>
                </a:solidFill>
                <a:latin typeface="Verdana" panose="020B0604030504040204" pitchFamily="34" charset="0"/>
                <a:ea typeface="Verdana" panose="020B0604030504040204" pitchFamily="34" charset="0"/>
              </a:rPr>
              <a:t> </a:t>
            </a:r>
            <a:endParaRPr lang="en-US" sz="4000" b="1" dirty="0">
              <a:solidFill>
                <a:srgbClr val="FF0000"/>
              </a:solidFill>
              <a:latin typeface="Verdana" panose="020B0604030504040204" pitchFamily="34" charset="0"/>
              <a:ea typeface="Verdana" panose="020B0604030504040204" pitchFamily="34" charset="0"/>
            </a:endParaRPr>
          </a:p>
        </p:txBody>
      </p:sp>
      <p:sp>
        <p:nvSpPr>
          <p:cNvPr id="160" name="Rectangle 159">
            <a:extLst>
              <a:ext uri="{FF2B5EF4-FFF2-40B4-BE49-F238E27FC236}">
                <a16:creationId xmlns:a16="http://schemas.microsoft.com/office/drawing/2014/main" id="{2D82081B-5EA2-4A01-AF7F-D7ACC76AE834}"/>
              </a:ext>
            </a:extLst>
          </p:cNvPr>
          <p:cNvSpPr/>
          <p:nvPr/>
        </p:nvSpPr>
        <p:spPr>
          <a:xfrm>
            <a:off x="-1124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7</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NHỮNG KINH SƯ VÀ NGƯỜI PHA-RI-SÊU CHIẾM HÀNG GHẾ ĐẦU </a:t>
            </a:r>
            <a:r>
              <a:rPr lang="vi-VN" sz="4000" b="1">
                <a:solidFill>
                  <a:srgbClr val="FF0000"/>
                </a:solidFill>
                <a:latin typeface="Verdana" panose="020B0604030504040204" pitchFamily="34" charset="0"/>
                <a:ea typeface="Verdana" panose="020B0604030504040204" pitchFamily="34" charset="0"/>
              </a:rPr>
              <a:t>Ở ĐÂU</a:t>
            </a:r>
            <a:r>
              <a:rPr lang="vi-VN" sz="4000" b="1">
                <a:solidFill>
                  <a:schemeClr val="tx1"/>
                </a:solidFill>
                <a:latin typeface="Verdana" panose="020B0604030504040204" pitchFamily="34" charset="0"/>
                <a:ea typeface="Verdana" panose="020B0604030504040204" pitchFamily="34" charset="0"/>
              </a:rPr>
              <a:t>?</a:t>
            </a:r>
            <a:endParaRPr lang="en-US" sz="4000" b="1" dirty="0">
              <a:solidFill>
                <a:srgbClr val="FF0000"/>
              </a:solidFill>
              <a:latin typeface="Verdana" panose="020B0604030504040204" pitchFamily="34" charset="0"/>
              <a:ea typeface="Verdana" panose="020B0604030504040204" pitchFamily="34" charset="0"/>
            </a:endParaRPr>
          </a:p>
        </p:txBody>
      </p:sp>
      <p:sp>
        <p:nvSpPr>
          <p:cNvPr id="161" name="Rectangle 160">
            <a:extLst>
              <a:ext uri="{FF2B5EF4-FFF2-40B4-BE49-F238E27FC236}">
                <a16:creationId xmlns:a16="http://schemas.microsoft.com/office/drawing/2014/main" id="{9239C985-C464-427D-AE68-E8DEEAC6C213}"/>
              </a:ext>
            </a:extLst>
          </p:cNvPr>
          <p:cNvSpPr/>
          <p:nvPr/>
        </p:nvSpPr>
        <p:spPr>
          <a:xfrm>
            <a:off x="-362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8</a:t>
            </a:r>
            <a:r>
              <a:rPr lang="vi-VN" sz="4000" b="1">
                <a:solidFill>
                  <a:srgbClr val="FF0000"/>
                </a:solidFill>
                <a:latin typeface="Verdana" panose="020B0604030504040204" pitchFamily="34" charset="0"/>
                <a:ea typeface="Verdana" panose="020B0604030504040204" pitchFamily="34" charset="0"/>
              </a:rPr>
              <a:t>.	AI</a:t>
            </a:r>
            <a:r>
              <a:rPr lang="vi-VN" sz="4000" b="1">
                <a:solidFill>
                  <a:schemeClr val="tx1"/>
                </a:solidFill>
                <a:latin typeface="Verdana" panose="020B0604030504040204" pitchFamily="34" charset="0"/>
                <a:ea typeface="Verdana" panose="020B0604030504040204" pitchFamily="34" charset="0"/>
              </a:rPr>
              <a:t> THÍCH NGƯỜI TA CHÀO HỎI NƠI CÔNG CỘNG VÀ ĐƯỢC THIÊN HẠ GỌI LÀ “RÁP-BI” </a:t>
            </a:r>
            <a:r>
              <a:rPr lang="en-US" sz="4000" b="1">
                <a:solidFill>
                  <a:schemeClr val="tx1"/>
                </a:solidFill>
                <a:latin typeface="Verdana" panose="020B0604030504040204" pitchFamily="34" charset="0"/>
                <a:ea typeface="Verdana" panose="020B0604030504040204" pitchFamily="34" charset="0"/>
              </a:rPr>
              <a:t>?</a:t>
            </a:r>
            <a:endParaRPr lang="en-US" sz="40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2495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xit" presetSubtype="32" fill="hold" nodeType="withEffect">
                                  <p:stCondLst>
                                    <p:cond delay="0"/>
                                  </p:stCondLst>
                                  <p:childTnLst>
                                    <p:animEffect transition="out" filter="circle(out)">
                                      <p:cBhvr>
                                        <p:cTn id="6" dur="1000"/>
                                        <p:tgtEl>
                                          <p:spTgt spid="161"/>
                                        </p:tgtEl>
                                      </p:cBhvr>
                                    </p:animEffect>
                                    <p:set>
                                      <p:cBhvr>
                                        <p:cTn id="7" dur="1" fill="hold">
                                          <p:stCondLst>
                                            <p:cond delay="999"/>
                                          </p:stCondLst>
                                        </p:cTn>
                                        <p:tgtEl>
                                          <p:spTgt spid="16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nodeType="clickEffect">
                                  <p:stCondLst>
                                    <p:cond delay="0"/>
                                  </p:stCondLst>
                                  <p:childTnLst>
                                    <p:animEffect transition="out" filter="circle(out)">
                                      <p:cBhvr>
                                        <p:cTn id="11" dur="2000"/>
                                        <p:tgtEl>
                                          <p:spTgt spid="149"/>
                                        </p:tgtEl>
                                      </p:cBhvr>
                                    </p:animEffect>
                                    <p:set>
                                      <p:cBhvr>
                                        <p:cTn id="12" dur="1" fill="hold">
                                          <p:stCondLst>
                                            <p:cond delay="1999"/>
                                          </p:stCondLst>
                                        </p:cTn>
                                        <p:tgtEl>
                                          <p:spTgt spid="149"/>
                                        </p:tgtEl>
                                        <p:attrNameLst>
                                          <p:attrName>style.visibility</p:attrName>
                                        </p:attrNameLst>
                                      </p:cBhvr>
                                      <p:to>
                                        <p:strVal val="hidden"/>
                                      </p:to>
                                    </p:set>
                                  </p:childTnLst>
                                </p:cTn>
                              </p:par>
                              <p:par>
                                <p:cTn id="13" presetID="6" presetClass="exit" presetSubtype="32" fill="hold" nodeType="withEffect">
                                  <p:stCondLst>
                                    <p:cond delay="0"/>
                                  </p:stCondLst>
                                  <p:childTnLst>
                                    <p:animEffect transition="out" filter="circle(out)">
                                      <p:cBhvr>
                                        <p:cTn id="14" dur="2000"/>
                                        <p:tgtEl>
                                          <p:spTgt spid="150"/>
                                        </p:tgtEl>
                                      </p:cBhvr>
                                    </p:animEffect>
                                    <p:set>
                                      <p:cBhvr>
                                        <p:cTn id="15" dur="1" fill="hold">
                                          <p:stCondLst>
                                            <p:cond delay="1999"/>
                                          </p:stCondLst>
                                        </p:cTn>
                                        <p:tgtEl>
                                          <p:spTgt spid="150"/>
                                        </p:tgtEl>
                                        <p:attrNameLst>
                                          <p:attrName>style.visibility</p:attrName>
                                        </p:attrNameLst>
                                      </p:cBhvr>
                                      <p:to>
                                        <p:strVal val="hidden"/>
                                      </p:to>
                                    </p:set>
                                  </p:childTnLst>
                                </p:cTn>
                              </p:par>
                              <p:par>
                                <p:cTn id="16" presetID="6" presetClass="exit" presetSubtype="32" fill="hold" nodeType="withEffect">
                                  <p:stCondLst>
                                    <p:cond delay="0"/>
                                  </p:stCondLst>
                                  <p:childTnLst>
                                    <p:animEffect transition="out" filter="circle(out)">
                                      <p:cBhvr>
                                        <p:cTn id="17" dur="2000"/>
                                        <p:tgtEl>
                                          <p:spTgt spid="151"/>
                                        </p:tgtEl>
                                      </p:cBhvr>
                                    </p:animEffect>
                                    <p:set>
                                      <p:cBhvr>
                                        <p:cTn id="18" dur="1" fill="hold">
                                          <p:stCondLst>
                                            <p:cond delay="1999"/>
                                          </p:stCondLst>
                                        </p:cTn>
                                        <p:tgtEl>
                                          <p:spTgt spid="151"/>
                                        </p:tgtEl>
                                        <p:attrNameLst>
                                          <p:attrName>style.visibility</p:attrName>
                                        </p:attrNameLst>
                                      </p:cBhvr>
                                      <p:to>
                                        <p:strVal val="hidden"/>
                                      </p:to>
                                    </p:set>
                                  </p:childTnLst>
                                </p:cTn>
                              </p:par>
                              <p:par>
                                <p:cTn id="19" presetID="6" presetClass="exit" presetSubtype="32" fill="hold" nodeType="withEffect">
                                  <p:stCondLst>
                                    <p:cond delay="0"/>
                                  </p:stCondLst>
                                  <p:childTnLst>
                                    <p:animEffect transition="out" filter="circle(out)">
                                      <p:cBhvr>
                                        <p:cTn id="20" dur="2000"/>
                                        <p:tgtEl>
                                          <p:spTgt spid="152"/>
                                        </p:tgtEl>
                                      </p:cBhvr>
                                    </p:animEffect>
                                    <p:set>
                                      <p:cBhvr>
                                        <p:cTn id="21" dur="1" fill="hold">
                                          <p:stCondLst>
                                            <p:cond delay="1999"/>
                                          </p:stCondLst>
                                        </p:cTn>
                                        <p:tgtEl>
                                          <p:spTgt spid="152"/>
                                        </p:tgtEl>
                                        <p:attrNameLst>
                                          <p:attrName>style.visibility</p:attrName>
                                        </p:attrNameLst>
                                      </p:cBhvr>
                                      <p:to>
                                        <p:strVal val="hidden"/>
                                      </p:to>
                                    </p:set>
                                  </p:childTnLst>
                                </p:cTn>
                              </p:par>
                              <p:par>
                                <p:cTn id="22" presetID="6" presetClass="exit" presetSubtype="32" fill="hold" nodeType="withEffect">
                                  <p:stCondLst>
                                    <p:cond delay="0"/>
                                  </p:stCondLst>
                                  <p:childTnLst>
                                    <p:animEffect transition="out" filter="circle(out)">
                                      <p:cBhvr>
                                        <p:cTn id="23" dur="2000"/>
                                        <p:tgtEl>
                                          <p:spTgt spid="153"/>
                                        </p:tgtEl>
                                      </p:cBhvr>
                                    </p:animEffect>
                                    <p:set>
                                      <p:cBhvr>
                                        <p:cTn id="24" dur="1" fill="hold">
                                          <p:stCondLst>
                                            <p:cond delay="1999"/>
                                          </p:stCondLst>
                                        </p:cTn>
                                        <p:tgtEl>
                                          <p:spTgt spid="153"/>
                                        </p:tgtEl>
                                        <p:attrNameLst>
                                          <p:attrName>style.visibility</p:attrName>
                                        </p:attrNameLst>
                                      </p:cBhvr>
                                      <p:to>
                                        <p:strVal val="hidden"/>
                                      </p:to>
                                    </p:set>
                                  </p:childTnLst>
                                </p:cTn>
                              </p:par>
                              <p:par>
                                <p:cTn id="25" presetID="6" presetClass="exit" presetSubtype="32" fill="hold" nodeType="withEffect">
                                  <p:stCondLst>
                                    <p:cond delay="0"/>
                                  </p:stCondLst>
                                  <p:childTnLst>
                                    <p:animEffect transition="out" filter="circle(out)">
                                      <p:cBhvr>
                                        <p:cTn id="26" dur="2000"/>
                                        <p:tgtEl>
                                          <p:spTgt spid="154"/>
                                        </p:tgtEl>
                                      </p:cBhvr>
                                    </p:animEffect>
                                    <p:set>
                                      <p:cBhvr>
                                        <p:cTn id="27" dur="1" fill="hold">
                                          <p:stCondLst>
                                            <p:cond delay="1999"/>
                                          </p:stCondLst>
                                        </p:cTn>
                                        <p:tgtEl>
                                          <p:spTgt spid="1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8" restart="whenNotActive" fill="hold" evtFilter="cancelBubble" nodeType="interactiveSeq">
                <p:stCondLst>
                  <p:cond evt="onClick" delay="0">
                    <p:tgtEl>
                      <p:spTgt spid="19"/>
                    </p:tgtEl>
                  </p:cond>
                </p:stCondLst>
                <p:endSync evt="end" delay="0">
                  <p:rtn val="all"/>
                </p:endSync>
                <p:childTnLst>
                  <p:par>
                    <p:cTn id="29" fill="hold">
                      <p:stCondLst>
                        <p:cond delay="0"/>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81"/>
                                        </p:tgtEl>
                                        <p:attrNameLst>
                                          <p:attrName>style.visibility</p:attrName>
                                        </p:attrNameLst>
                                      </p:cBhvr>
                                      <p:to>
                                        <p:strVal val="visible"/>
                                      </p:to>
                                    </p:set>
                                    <p:animEffect transition="in" filter="circle(in)">
                                      <p:cBhvr>
                                        <p:cTn id="33" dur="1000"/>
                                        <p:tgtEl>
                                          <p:spTgt spid="81"/>
                                        </p:tgtEl>
                                      </p:cBhvr>
                                    </p:animEffect>
                                  </p:childTnLst>
                                </p:cTn>
                              </p:par>
                              <p:par>
                                <p:cTn id="34" presetID="19" presetClass="emph" presetSubtype="0" fill="hold" grpId="0" nodeType="withEffect">
                                  <p:stCondLst>
                                    <p:cond delay="0"/>
                                  </p:stCondLst>
                                  <p:childTnLst>
                                    <p:animClr clrSpc="rgb" dir="cw">
                                      <p:cBhvr override="childStyle">
                                        <p:cTn id="35" dur="500" fill="hold"/>
                                        <p:tgtEl>
                                          <p:spTgt spid="76"/>
                                        </p:tgtEl>
                                        <p:attrNameLst>
                                          <p:attrName>style.color</p:attrName>
                                        </p:attrNameLst>
                                      </p:cBhvr>
                                      <p:to>
                                        <a:schemeClr val="accent2"/>
                                      </p:to>
                                    </p:animClr>
                                    <p:animClr clrSpc="rgb" dir="cw">
                                      <p:cBhvr>
                                        <p:cTn id="36" dur="500" fill="hold"/>
                                        <p:tgtEl>
                                          <p:spTgt spid="76"/>
                                        </p:tgtEl>
                                        <p:attrNameLst>
                                          <p:attrName>fillcolor</p:attrName>
                                        </p:attrNameLst>
                                      </p:cBhvr>
                                      <p:to>
                                        <a:schemeClr val="accent2"/>
                                      </p:to>
                                    </p:animClr>
                                    <p:set>
                                      <p:cBhvr>
                                        <p:cTn id="37" dur="500" fill="hold"/>
                                        <p:tgtEl>
                                          <p:spTgt spid="76"/>
                                        </p:tgtEl>
                                        <p:attrNameLst>
                                          <p:attrName>fill.type</p:attrName>
                                        </p:attrNameLst>
                                      </p:cBhvr>
                                      <p:to>
                                        <p:strVal val="solid"/>
                                      </p:to>
                                    </p:set>
                                    <p:set>
                                      <p:cBhvr>
                                        <p:cTn id="38" dur="500" fill="hold"/>
                                        <p:tgtEl>
                                          <p:spTgt spid="76"/>
                                        </p:tgtEl>
                                        <p:attrNameLst>
                                          <p:attrName>fill.on</p:attrName>
                                        </p:attrNameLst>
                                      </p:cBhvr>
                                      <p:to>
                                        <p:strVal val="true"/>
                                      </p:to>
                                    </p:set>
                                  </p:childTnLst>
                                </p:cTn>
                              </p:par>
                              <p:par>
                                <p:cTn id="39" presetID="19" presetClass="emph" presetSubtype="0" fill="hold" grpId="0" nodeType="withEffect">
                                  <p:stCondLst>
                                    <p:cond delay="0"/>
                                  </p:stCondLst>
                                  <p:childTnLst>
                                    <p:animClr clrSpc="rgb" dir="cw">
                                      <p:cBhvr override="childStyle">
                                        <p:cTn id="40" dur="500" fill="hold"/>
                                        <p:tgtEl>
                                          <p:spTgt spid="77"/>
                                        </p:tgtEl>
                                        <p:attrNameLst>
                                          <p:attrName>style.color</p:attrName>
                                        </p:attrNameLst>
                                      </p:cBhvr>
                                      <p:to>
                                        <a:schemeClr val="accent2"/>
                                      </p:to>
                                    </p:animClr>
                                    <p:animClr clrSpc="rgb" dir="cw">
                                      <p:cBhvr>
                                        <p:cTn id="41" dur="500" fill="hold"/>
                                        <p:tgtEl>
                                          <p:spTgt spid="77"/>
                                        </p:tgtEl>
                                        <p:attrNameLst>
                                          <p:attrName>fillcolor</p:attrName>
                                        </p:attrNameLst>
                                      </p:cBhvr>
                                      <p:to>
                                        <a:schemeClr val="accent2"/>
                                      </p:to>
                                    </p:animClr>
                                    <p:set>
                                      <p:cBhvr>
                                        <p:cTn id="42" dur="500" fill="hold"/>
                                        <p:tgtEl>
                                          <p:spTgt spid="77"/>
                                        </p:tgtEl>
                                        <p:attrNameLst>
                                          <p:attrName>fill.type</p:attrName>
                                        </p:attrNameLst>
                                      </p:cBhvr>
                                      <p:to>
                                        <p:strVal val="solid"/>
                                      </p:to>
                                    </p:set>
                                    <p:set>
                                      <p:cBhvr>
                                        <p:cTn id="43" dur="500" fill="hold"/>
                                        <p:tgtEl>
                                          <p:spTgt spid="77"/>
                                        </p:tgtEl>
                                        <p:attrNameLst>
                                          <p:attrName>fill.on</p:attrName>
                                        </p:attrNameLst>
                                      </p:cBhvr>
                                      <p:to>
                                        <p:strVal val="true"/>
                                      </p:to>
                                    </p:set>
                                  </p:childTnLst>
                                </p:cTn>
                              </p:par>
                              <p:par>
                                <p:cTn id="44" presetID="19" presetClass="emph" presetSubtype="0" fill="hold" grpId="0" nodeType="withEffect">
                                  <p:stCondLst>
                                    <p:cond delay="0"/>
                                  </p:stCondLst>
                                  <p:childTnLst>
                                    <p:animClr clrSpc="rgb" dir="cw">
                                      <p:cBhvr override="childStyle">
                                        <p:cTn id="45" dur="500" fill="hold"/>
                                        <p:tgtEl>
                                          <p:spTgt spid="78"/>
                                        </p:tgtEl>
                                        <p:attrNameLst>
                                          <p:attrName>style.color</p:attrName>
                                        </p:attrNameLst>
                                      </p:cBhvr>
                                      <p:to>
                                        <a:schemeClr val="accent2"/>
                                      </p:to>
                                    </p:animClr>
                                    <p:animClr clrSpc="rgb" dir="cw">
                                      <p:cBhvr>
                                        <p:cTn id="46" dur="500" fill="hold"/>
                                        <p:tgtEl>
                                          <p:spTgt spid="78"/>
                                        </p:tgtEl>
                                        <p:attrNameLst>
                                          <p:attrName>fillcolor</p:attrName>
                                        </p:attrNameLst>
                                      </p:cBhvr>
                                      <p:to>
                                        <a:schemeClr val="accent2"/>
                                      </p:to>
                                    </p:animClr>
                                    <p:set>
                                      <p:cBhvr>
                                        <p:cTn id="47" dur="500" fill="hold"/>
                                        <p:tgtEl>
                                          <p:spTgt spid="78"/>
                                        </p:tgtEl>
                                        <p:attrNameLst>
                                          <p:attrName>fill.type</p:attrName>
                                        </p:attrNameLst>
                                      </p:cBhvr>
                                      <p:to>
                                        <p:strVal val="solid"/>
                                      </p:to>
                                    </p:set>
                                    <p:set>
                                      <p:cBhvr>
                                        <p:cTn id="48" dur="500" fill="hold"/>
                                        <p:tgtEl>
                                          <p:spTgt spid="78"/>
                                        </p:tgtEl>
                                        <p:attrNameLst>
                                          <p:attrName>fill.on</p:attrName>
                                        </p:attrNameLst>
                                      </p:cBhvr>
                                      <p:to>
                                        <p:strVal val="true"/>
                                      </p:to>
                                    </p:set>
                                  </p:childTnLst>
                                </p:cTn>
                              </p:par>
                              <p:par>
                                <p:cTn id="49" presetID="19" presetClass="emph" presetSubtype="0" fill="hold" grpId="0" nodeType="withEffect">
                                  <p:stCondLst>
                                    <p:cond delay="0"/>
                                  </p:stCondLst>
                                  <p:childTnLst>
                                    <p:animClr clrSpc="rgb" dir="cw">
                                      <p:cBhvr override="childStyle">
                                        <p:cTn id="50" dur="500" fill="hold"/>
                                        <p:tgtEl>
                                          <p:spTgt spid="79"/>
                                        </p:tgtEl>
                                        <p:attrNameLst>
                                          <p:attrName>style.color</p:attrName>
                                        </p:attrNameLst>
                                      </p:cBhvr>
                                      <p:to>
                                        <a:schemeClr val="accent2"/>
                                      </p:to>
                                    </p:animClr>
                                    <p:animClr clrSpc="rgb" dir="cw">
                                      <p:cBhvr>
                                        <p:cTn id="51" dur="500" fill="hold"/>
                                        <p:tgtEl>
                                          <p:spTgt spid="79"/>
                                        </p:tgtEl>
                                        <p:attrNameLst>
                                          <p:attrName>fillcolor</p:attrName>
                                        </p:attrNameLst>
                                      </p:cBhvr>
                                      <p:to>
                                        <a:schemeClr val="accent2"/>
                                      </p:to>
                                    </p:animClr>
                                    <p:set>
                                      <p:cBhvr>
                                        <p:cTn id="52" dur="500" fill="hold"/>
                                        <p:tgtEl>
                                          <p:spTgt spid="79"/>
                                        </p:tgtEl>
                                        <p:attrNameLst>
                                          <p:attrName>fill.type</p:attrName>
                                        </p:attrNameLst>
                                      </p:cBhvr>
                                      <p:to>
                                        <p:strVal val="solid"/>
                                      </p:to>
                                    </p:set>
                                    <p:set>
                                      <p:cBhvr>
                                        <p:cTn id="53" dur="500" fill="hold"/>
                                        <p:tgtEl>
                                          <p:spTgt spid="79"/>
                                        </p:tgtEl>
                                        <p:attrNameLst>
                                          <p:attrName>fill.on</p:attrName>
                                        </p:attrNameLst>
                                      </p:cBhvr>
                                      <p:to>
                                        <p:strVal val="true"/>
                                      </p:to>
                                    </p:set>
                                  </p:childTnLst>
                                </p:cTn>
                              </p:par>
                              <p:par>
                                <p:cTn id="54" presetID="19" presetClass="emph" presetSubtype="0" fill="hold" grpId="0" nodeType="withEffect">
                                  <p:stCondLst>
                                    <p:cond delay="0"/>
                                  </p:stCondLst>
                                  <p:childTnLst>
                                    <p:animClr clrSpc="rgb" dir="cw">
                                      <p:cBhvr override="childStyle">
                                        <p:cTn id="55" dur="500" fill="hold"/>
                                        <p:tgtEl>
                                          <p:spTgt spid="80"/>
                                        </p:tgtEl>
                                        <p:attrNameLst>
                                          <p:attrName>style.color</p:attrName>
                                        </p:attrNameLst>
                                      </p:cBhvr>
                                      <p:to>
                                        <a:schemeClr val="accent2"/>
                                      </p:to>
                                    </p:animClr>
                                    <p:animClr clrSpc="rgb" dir="cw">
                                      <p:cBhvr>
                                        <p:cTn id="56" dur="500" fill="hold"/>
                                        <p:tgtEl>
                                          <p:spTgt spid="80"/>
                                        </p:tgtEl>
                                        <p:attrNameLst>
                                          <p:attrName>fillcolor</p:attrName>
                                        </p:attrNameLst>
                                      </p:cBhvr>
                                      <p:to>
                                        <a:schemeClr val="accent2"/>
                                      </p:to>
                                    </p:animClr>
                                    <p:set>
                                      <p:cBhvr>
                                        <p:cTn id="57" dur="500" fill="hold"/>
                                        <p:tgtEl>
                                          <p:spTgt spid="80"/>
                                        </p:tgtEl>
                                        <p:attrNameLst>
                                          <p:attrName>fill.type</p:attrName>
                                        </p:attrNameLst>
                                      </p:cBhvr>
                                      <p:to>
                                        <p:strVal val="solid"/>
                                      </p:to>
                                    </p:set>
                                    <p:set>
                                      <p:cBhvr>
                                        <p:cTn id="58" dur="500" fill="hold"/>
                                        <p:tgtEl>
                                          <p:spTgt spid="80"/>
                                        </p:tgtEl>
                                        <p:attrNameLst>
                                          <p:attrName>fill.on</p:attrName>
                                        </p:attrNameLst>
                                      </p:cBhvr>
                                      <p:to>
                                        <p:strVal val="true"/>
                                      </p:to>
                                    </p:set>
                                  </p:childTnLst>
                                </p:cTn>
                              </p:par>
                              <p:par>
                                <p:cTn id="59" presetID="19" presetClass="emph" presetSubtype="0" fill="hold" grpId="0" nodeType="withEffect">
                                  <p:stCondLst>
                                    <p:cond delay="0"/>
                                  </p:stCondLst>
                                  <p:childTnLst>
                                    <p:animClr clrSpc="rgb" dir="cw">
                                      <p:cBhvr override="childStyle">
                                        <p:cTn id="60" dur="500" fill="hold"/>
                                        <p:tgtEl>
                                          <p:spTgt spid="84"/>
                                        </p:tgtEl>
                                        <p:attrNameLst>
                                          <p:attrName>style.color</p:attrName>
                                        </p:attrNameLst>
                                      </p:cBhvr>
                                      <p:to>
                                        <a:schemeClr val="accent2"/>
                                      </p:to>
                                    </p:animClr>
                                    <p:animClr clrSpc="rgb" dir="cw">
                                      <p:cBhvr>
                                        <p:cTn id="61" dur="500" fill="hold"/>
                                        <p:tgtEl>
                                          <p:spTgt spid="84"/>
                                        </p:tgtEl>
                                        <p:attrNameLst>
                                          <p:attrName>fillcolor</p:attrName>
                                        </p:attrNameLst>
                                      </p:cBhvr>
                                      <p:to>
                                        <a:schemeClr val="accent2"/>
                                      </p:to>
                                    </p:animClr>
                                    <p:set>
                                      <p:cBhvr>
                                        <p:cTn id="62" dur="500" fill="hold"/>
                                        <p:tgtEl>
                                          <p:spTgt spid="84"/>
                                        </p:tgtEl>
                                        <p:attrNameLst>
                                          <p:attrName>fill.type</p:attrName>
                                        </p:attrNameLst>
                                      </p:cBhvr>
                                      <p:to>
                                        <p:strVal val="solid"/>
                                      </p:to>
                                    </p:set>
                                    <p:set>
                                      <p:cBhvr>
                                        <p:cTn id="63" dur="500" fill="hold"/>
                                        <p:tgtEl>
                                          <p:spTgt spid="84"/>
                                        </p:tgtEl>
                                        <p:attrNameLst>
                                          <p:attrName>fill.on</p:attrName>
                                        </p:attrNameLst>
                                      </p:cBhvr>
                                      <p:to>
                                        <p:strVal val="true"/>
                                      </p:to>
                                    </p:set>
                                  </p:childTnLst>
                                </p:cTn>
                              </p:par>
                              <p:par>
                                <p:cTn id="64" presetID="19" presetClass="emph" presetSubtype="0" fill="hold" grpId="0" nodeType="withEffect">
                                  <p:stCondLst>
                                    <p:cond delay="0"/>
                                  </p:stCondLst>
                                  <p:childTnLst>
                                    <p:animClr clrSpc="rgb" dir="cw">
                                      <p:cBhvr override="childStyle">
                                        <p:cTn id="65" dur="500" fill="hold"/>
                                        <p:tgtEl>
                                          <p:spTgt spid="105"/>
                                        </p:tgtEl>
                                        <p:attrNameLst>
                                          <p:attrName>style.color</p:attrName>
                                        </p:attrNameLst>
                                      </p:cBhvr>
                                      <p:to>
                                        <a:schemeClr val="accent2"/>
                                      </p:to>
                                    </p:animClr>
                                    <p:animClr clrSpc="rgb" dir="cw">
                                      <p:cBhvr>
                                        <p:cTn id="66" dur="500" fill="hold"/>
                                        <p:tgtEl>
                                          <p:spTgt spid="105"/>
                                        </p:tgtEl>
                                        <p:attrNameLst>
                                          <p:attrName>fillcolor</p:attrName>
                                        </p:attrNameLst>
                                      </p:cBhvr>
                                      <p:to>
                                        <a:schemeClr val="accent2"/>
                                      </p:to>
                                    </p:animClr>
                                    <p:set>
                                      <p:cBhvr>
                                        <p:cTn id="67" dur="500" fill="hold"/>
                                        <p:tgtEl>
                                          <p:spTgt spid="105"/>
                                        </p:tgtEl>
                                        <p:attrNameLst>
                                          <p:attrName>fill.type</p:attrName>
                                        </p:attrNameLst>
                                      </p:cBhvr>
                                      <p:to>
                                        <p:strVal val="solid"/>
                                      </p:to>
                                    </p:set>
                                    <p:set>
                                      <p:cBhvr>
                                        <p:cTn id="68" dur="500" fill="hold"/>
                                        <p:tgtEl>
                                          <p:spTgt spid="105"/>
                                        </p:tgtEl>
                                        <p:attrNameLst>
                                          <p:attrName>fill.on</p:attrName>
                                        </p:attrNameLst>
                                      </p:cBhvr>
                                      <p:to>
                                        <p:strVal val="true"/>
                                      </p:to>
                                    </p:set>
                                  </p:childTnLst>
                                </p:cTn>
                              </p:par>
                            </p:childTnLst>
                          </p:cTn>
                        </p:par>
                      </p:childTnLst>
                    </p:cTn>
                  </p:par>
                  <p:par>
                    <p:cTn id="69" fill="hold">
                      <p:stCondLst>
                        <p:cond delay="indefinite"/>
                      </p:stCondLst>
                      <p:childTnLst>
                        <p:par>
                          <p:cTn id="70" fill="hold">
                            <p:stCondLst>
                              <p:cond delay="0"/>
                            </p:stCondLst>
                            <p:childTnLst>
                              <p:par>
                                <p:cTn id="71" presetID="6" presetClass="exit" presetSubtype="32" fill="hold" grpId="1" nodeType="clickEffect">
                                  <p:stCondLst>
                                    <p:cond delay="0"/>
                                  </p:stCondLst>
                                  <p:childTnLst>
                                    <p:animEffect transition="out" filter="circle(out)">
                                      <p:cBhvr>
                                        <p:cTn id="72" dur="2000"/>
                                        <p:tgtEl>
                                          <p:spTgt spid="76"/>
                                        </p:tgtEl>
                                      </p:cBhvr>
                                    </p:animEffect>
                                    <p:set>
                                      <p:cBhvr>
                                        <p:cTn id="73" dur="1" fill="hold">
                                          <p:stCondLst>
                                            <p:cond delay="1999"/>
                                          </p:stCondLst>
                                        </p:cTn>
                                        <p:tgtEl>
                                          <p:spTgt spid="76"/>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77"/>
                                        </p:tgtEl>
                                      </p:cBhvr>
                                    </p:animEffect>
                                    <p:set>
                                      <p:cBhvr>
                                        <p:cTn id="76" dur="1" fill="hold">
                                          <p:stCondLst>
                                            <p:cond delay="1999"/>
                                          </p:stCondLst>
                                        </p:cTn>
                                        <p:tgtEl>
                                          <p:spTgt spid="77"/>
                                        </p:tgtEl>
                                        <p:attrNameLst>
                                          <p:attrName>style.visibility</p:attrName>
                                        </p:attrNameLst>
                                      </p:cBhvr>
                                      <p:to>
                                        <p:strVal val="hidden"/>
                                      </p:to>
                                    </p:set>
                                  </p:childTnLst>
                                </p:cTn>
                              </p:par>
                              <p:par>
                                <p:cTn id="77" presetID="6" presetClass="exit" presetSubtype="32" fill="hold" grpId="1" nodeType="withEffect">
                                  <p:stCondLst>
                                    <p:cond delay="0"/>
                                  </p:stCondLst>
                                  <p:childTnLst>
                                    <p:animEffect transition="out" filter="circle(out)">
                                      <p:cBhvr>
                                        <p:cTn id="78" dur="2000"/>
                                        <p:tgtEl>
                                          <p:spTgt spid="78"/>
                                        </p:tgtEl>
                                      </p:cBhvr>
                                    </p:animEffect>
                                    <p:set>
                                      <p:cBhvr>
                                        <p:cTn id="79" dur="1" fill="hold">
                                          <p:stCondLst>
                                            <p:cond delay="1999"/>
                                          </p:stCondLst>
                                        </p:cTn>
                                        <p:tgtEl>
                                          <p:spTgt spid="78"/>
                                        </p:tgtEl>
                                        <p:attrNameLst>
                                          <p:attrName>style.visibility</p:attrName>
                                        </p:attrNameLst>
                                      </p:cBhvr>
                                      <p:to>
                                        <p:strVal val="hidden"/>
                                      </p:to>
                                    </p:set>
                                  </p:childTnLst>
                                </p:cTn>
                              </p:par>
                              <p:par>
                                <p:cTn id="80" presetID="6" presetClass="exit" presetSubtype="32" fill="hold" grpId="1" nodeType="withEffect">
                                  <p:stCondLst>
                                    <p:cond delay="0"/>
                                  </p:stCondLst>
                                  <p:childTnLst>
                                    <p:animEffect transition="out" filter="circle(out)">
                                      <p:cBhvr>
                                        <p:cTn id="81" dur="2000"/>
                                        <p:tgtEl>
                                          <p:spTgt spid="79"/>
                                        </p:tgtEl>
                                      </p:cBhvr>
                                    </p:animEffect>
                                    <p:set>
                                      <p:cBhvr>
                                        <p:cTn id="82" dur="1" fill="hold">
                                          <p:stCondLst>
                                            <p:cond delay="1999"/>
                                          </p:stCondLst>
                                        </p:cTn>
                                        <p:tgtEl>
                                          <p:spTgt spid="79"/>
                                        </p:tgtEl>
                                        <p:attrNameLst>
                                          <p:attrName>style.visibility</p:attrName>
                                        </p:attrNameLst>
                                      </p:cBhvr>
                                      <p:to>
                                        <p:strVal val="hidden"/>
                                      </p:to>
                                    </p:set>
                                  </p:childTnLst>
                                </p:cTn>
                              </p:par>
                              <p:par>
                                <p:cTn id="83" presetID="6" presetClass="exit" presetSubtype="32" fill="hold" grpId="1" nodeType="withEffect">
                                  <p:stCondLst>
                                    <p:cond delay="0"/>
                                  </p:stCondLst>
                                  <p:childTnLst>
                                    <p:animEffect transition="out" filter="circle(out)">
                                      <p:cBhvr>
                                        <p:cTn id="84" dur="2000"/>
                                        <p:tgtEl>
                                          <p:spTgt spid="80"/>
                                        </p:tgtEl>
                                      </p:cBhvr>
                                    </p:animEffect>
                                    <p:set>
                                      <p:cBhvr>
                                        <p:cTn id="85" dur="1" fill="hold">
                                          <p:stCondLst>
                                            <p:cond delay="1999"/>
                                          </p:stCondLst>
                                        </p:cTn>
                                        <p:tgtEl>
                                          <p:spTgt spid="80"/>
                                        </p:tgtEl>
                                        <p:attrNameLst>
                                          <p:attrName>style.visibility</p:attrName>
                                        </p:attrNameLst>
                                      </p:cBhvr>
                                      <p:to>
                                        <p:strVal val="hidden"/>
                                      </p:to>
                                    </p:set>
                                  </p:childTnLst>
                                </p:cTn>
                              </p:par>
                              <p:par>
                                <p:cTn id="86" presetID="6" presetClass="exit" presetSubtype="32" fill="hold" grpId="1" nodeType="withEffect">
                                  <p:stCondLst>
                                    <p:cond delay="0"/>
                                  </p:stCondLst>
                                  <p:childTnLst>
                                    <p:animEffect transition="out" filter="circle(out)">
                                      <p:cBhvr>
                                        <p:cTn id="87" dur="2000"/>
                                        <p:tgtEl>
                                          <p:spTgt spid="84"/>
                                        </p:tgtEl>
                                      </p:cBhvr>
                                    </p:animEffect>
                                    <p:set>
                                      <p:cBhvr>
                                        <p:cTn id="88" dur="1" fill="hold">
                                          <p:stCondLst>
                                            <p:cond delay="1999"/>
                                          </p:stCondLst>
                                        </p:cTn>
                                        <p:tgtEl>
                                          <p:spTgt spid="84"/>
                                        </p:tgtEl>
                                        <p:attrNameLst>
                                          <p:attrName>style.visibility</p:attrName>
                                        </p:attrNameLst>
                                      </p:cBhvr>
                                      <p:to>
                                        <p:strVal val="hidden"/>
                                      </p:to>
                                    </p:set>
                                  </p:childTnLst>
                                </p:cTn>
                              </p:par>
                              <p:par>
                                <p:cTn id="89" presetID="6" presetClass="exit" presetSubtype="32" fill="hold" grpId="1" nodeType="withEffect">
                                  <p:stCondLst>
                                    <p:cond delay="0"/>
                                  </p:stCondLst>
                                  <p:childTnLst>
                                    <p:animEffect transition="out" filter="circle(out)">
                                      <p:cBhvr>
                                        <p:cTn id="90" dur="2000"/>
                                        <p:tgtEl>
                                          <p:spTgt spid="105"/>
                                        </p:tgtEl>
                                      </p:cBhvr>
                                    </p:animEffect>
                                    <p:set>
                                      <p:cBhvr>
                                        <p:cTn id="91" dur="1" fill="hold">
                                          <p:stCondLst>
                                            <p:cond delay="1999"/>
                                          </p:stCondLst>
                                        </p:cTn>
                                        <p:tgtEl>
                                          <p:spTgt spid="105"/>
                                        </p:tgtEl>
                                        <p:attrNameLst>
                                          <p:attrName>style.visibility</p:attrName>
                                        </p:attrNameLst>
                                      </p:cBhvr>
                                      <p:to>
                                        <p:strVal val="hidden"/>
                                      </p:to>
                                    </p:set>
                                  </p:childTnLst>
                                </p:cTn>
                              </p:par>
                              <p:par>
                                <p:cTn id="92" presetID="6" presetClass="exit" presetSubtype="32" fill="hold" grpId="1" nodeType="withEffect">
                                  <p:stCondLst>
                                    <p:cond delay="0"/>
                                  </p:stCondLst>
                                  <p:childTnLst>
                                    <p:animEffect transition="out" filter="circle(out)">
                                      <p:cBhvr>
                                        <p:cTn id="93" dur="2000"/>
                                        <p:tgtEl>
                                          <p:spTgt spid="81"/>
                                        </p:tgtEl>
                                      </p:cBhvr>
                                    </p:animEffect>
                                    <p:set>
                                      <p:cBhvr>
                                        <p:cTn id="94" dur="1" fill="hold">
                                          <p:stCondLst>
                                            <p:cond delay="1999"/>
                                          </p:stCondLst>
                                        </p:cTn>
                                        <p:tgtEl>
                                          <p:spTgt spid="81"/>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95" restart="whenNotActive" fill="hold" evtFilter="cancelBubble" nodeType="interactiveSeq">
                <p:stCondLst>
                  <p:cond evt="onClick" delay="0">
                    <p:tgtEl>
                      <p:spTgt spid="20"/>
                    </p:tgtEl>
                  </p:cond>
                </p:stCondLst>
                <p:endSync evt="end" delay="0">
                  <p:rtn val="all"/>
                </p:endSync>
                <p:childTnLst>
                  <p:par>
                    <p:cTn id="96" fill="hold">
                      <p:stCondLst>
                        <p:cond delay="0"/>
                      </p:stCondLst>
                      <p:childTnLst>
                        <p:par>
                          <p:cTn id="97" fill="hold">
                            <p:stCondLst>
                              <p:cond delay="0"/>
                            </p:stCondLst>
                            <p:childTnLst>
                              <p:par>
                                <p:cTn id="98" presetID="6" presetClass="entr" presetSubtype="16" fill="hold" grpId="0" nodeType="clickEffect">
                                  <p:stCondLst>
                                    <p:cond delay="0"/>
                                  </p:stCondLst>
                                  <p:childTnLst>
                                    <p:set>
                                      <p:cBhvr>
                                        <p:cTn id="99" dur="1" fill="hold">
                                          <p:stCondLst>
                                            <p:cond delay="0"/>
                                          </p:stCondLst>
                                        </p:cTn>
                                        <p:tgtEl>
                                          <p:spTgt spid="155"/>
                                        </p:tgtEl>
                                        <p:attrNameLst>
                                          <p:attrName>style.visibility</p:attrName>
                                        </p:attrNameLst>
                                      </p:cBhvr>
                                      <p:to>
                                        <p:strVal val="visible"/>
                                      </p:to>
                                    </p:set>
                                    <p:animEffect transition="in" filter="circle(in)">
                                      <p:cBhvr>
                                        <p:cTn id="100" dur="1000"/>
                                        <p:tgtEl>
                                          <p:spTgt spid="155"/>
                                        </p:tgtEl>
                                      </p:cBhvr>
                                    </p:animEffect>
                                  </p:childTnLst>
                                </p:cTn>
                              </p:par>
                              <p:par>
                                <p:cTn id="101" presetID="19" presetClass="emph" presetSubtype="0" fill="hold" grpId="0" nodeType="withEffect">
                                  <p:stCondLst>
                                    <p:cond delay="0"/>
                                  </p:stCondLst>
                                  <p:childTnLst>
                                    <p:animClr clrSpc="rgb" dir="cw">
                                      <p:cBhvr override="childStyle">
                                        <p:cTn id="102" dur="500" fill="hold"/>
                                        <p:tgtEl>
                                          <p:spTgt spid="106"/>
                                        </p:tgtEl>
                                        <p:attrNameLst>
                                          <p:attrName>style.color</p:attrName>
                                        </p:attrNameLst>
                                      </p:cBhvr>
                                      <p:to>
                                        <a:schemeClr val="accent2"/>
                                      </p:to>
                                    </p:animClr>
                                    <p:animClr clrSpc="rgb" dir="cw">
                                      <p:cBhvr>
                                        <p:cTn id="103" dur="500" fill="hold"/>
                                        <p:tgtEl>
                                          <p:spTgt spid="106"/>
                                        </p:tgtEl>
                                        <p:attrNameLst>
                                          <p:attrName>fillcolor</p:attrName>
                                        </p:attrNameLst>
                                      </p:cBhvr>
                                      <p:to>
                                        <a:schemeClr val="accent2"/>
                                      </p:to>
                                    </p:animClr>
                                    <p:set>
                                      <p:cBhvr>
                                        <p:cTn id="104" dur="500" fill="hold"/>
                                        <p:tgtEl>
                                          <p:spTgt spid="106"/>
                                        </p:tgtEl>
                                        <p:attrNameLst>
                                          <p:attrName>fill.type</p:attrName>
                                        </p:attrNameLst>
                                      </p:cBhvr>
                                      <p:to>
                                        <p:strVal val="solid"/>
                                      </p:to>
                                    </p:set>
                                    <p:set>
                                      <p:cBhvr>
                                        <p:cTn id="105" dur="500" fill="hold"/>
                                        <p:tgtEl>
                                          <p:spTgt spid="106"/>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107"/>
                                        </p:tgtEl>
                                        <p:attrNameLst>
                                          <p:attrName>style.color</p:attrName>
                                        </p:attrNameLst>
                                      </p:cBhvr>
                                      <p:to>
                                        <a:schemeClr val="accent2"/>
                                      </p:to>
                                    </p:animClr>
                                    <p:animClr clrSpc="rgb" dir="cw">
                                      <p:cBhvr>
                                        <p:cTn id="108" dur="500" fill="hold"/>
                                        <p:tgtEl>
                                          <p:spTgt spid="107"/>
                                        </p:tgtEl>
                                        <p:attrNameLst>
                                          <p:attrName>fillcolor</p:attrName>
                                        </p:attrNameLst>
                                      </p:cBhvr>
                                      <p:to>
                                        <a:schemeClr val="accent2"/>
                                      </p:to>
                                    </p:animClr>
                                    <p:set>
                                      <p:cBhvr>
                                        <p:cTn id="109" dur="500" fill="hold"/>
                                        <p:tgtEl>
                                          <p:spTgt spid="107"/>
                                        </p:tgtEl>
                                        <p:attrNameLst>
                                          <p:attrName>fill.type</p:attrName>
                                        </p:attrNameLst>
                                      </p:cBhvr>
                                      <p:to>
                                        <p:strVal val="solid"/>
                                      </p:to>
                                    </p:set>
                                    <p:set>
                                      <p:cBhvr>
                                        <p:cTn id="110" dur="500" fill="hold"/>
                                        <p:tgtEl>
                                          <p:spTgt spid="107"/>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108"/>
                                        </p:tgtEl>
                                        <p:attrNameLst>
                                          <p:attrName>style.color</p:attrName>
                                        </p:attrNameLst>
                                      </p:cBhvr>
                                      <p:to>
                                        <a:schemeClr val="accent2"/>
                                      </p:to>
                                    </p:animClr>
                                    <p:animClr clrSpc="rgb" dir="cw">
                                      <p:cBhvr>
                                        <p:cTn id="113" dur="500" fill="hold"/>
                                        <p:tgtEl>
                                          <p:spTgt spid="108"/>
                                        </p:tgtEl>
                                        <p:attrNameLst>
                                          <p:attrName>fillcolor</p:attrName>
                                        </p:attrNameLst>
                                      </p:cBhvr>
                                      <p:to>
                                        <a:schemeClr val="accent2"/>
                                      </p:to>
                                    </p:animClr>
                                    <p:set>
                                      <p:cBhvr>
                                        <p:cTn id="114" dur="500" fill="hold"/>
                                        <p:tgtEl>
                                          <p:spTgt spid="108"/>
                                        </p:tgtEl>
                                        <p:attrNameLst>
                                          <p:attrName>fill.type</p:attrName>
                                        </p:attrNameLst>
                                      </p:cBhvr>
                                      <p:to>
                                        <p:strVal val="solid"/>
                                      </p:to>
                                    </p:set>
                                    <p:set>
                                      <p:cBhvr>
                                        <p:cTn id="115" dur="500" fill="hold"/>
                                        <p:tgtEl>
                                          <p:spTgt spid="108"/>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09"/>
                                        </p:tgtEl>
                                        <p:attrNameLst>
                                          <p:attrName>style.color</p:attrName>
                                        </p:attrNameLst>
                                      </p:cBhvr>
                                      <p:to>
                                        <a:schemeClr val="accent2"/>
                                      </p:to>
                                    </p:animClr>
                                    <p:animClr clrSpc="rgb" dir="cw">
                                      <p:cBhvr>
                                        <p:cTn id="118" dur="500" fill="hold"/>
                                        <p:tgtEl>
                                          <p:spTgt spid="109"/>
                                        </p:tgtEl>
                                        <p:attrNameLst>
                                          <p:attrName>fillcolor</p:attrName>
                                        </p:attrNameLst>
                                      </p:cBhvr>
                                      <p:to>
                                        <a:schemeClr val="accent2"/>
                                      </p:to>
                                    </p:animClr>
                                    <p:set>
                                      <p:cBhvr>
                                        <p:cTn id="119" dur="500" fill="hold"/>
                                        <p:tgtEl>
                                          <p:spTgt spid="109"/>
                                        </p:tgtEl>
                                        <p:attrNameLst>
                                          <p:attrName>fill.type</p:attrName>
                                        </p:attrNameLst>
                                      </p:cBhvr>
                                      <p:to>
                                        <p:strVal val="solid"/>
                                      </p:to>
                                    </p:set>
                                    <p:set>
                                      <p:cBhvr>
                                        <p:cTn id="120" dur="500" fill="hold"/>
                                        <p:tgtEl>
                                          <p:spTgt spid="109"/>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110"/>
                                        </p:tgtEl>
                                        <p:attrNameLst>
                                          <p:attrName>style.color</p:attrName>
                                        </p:attrNameLst>
                                      </p:cBhvr>
                                      <p:to>
                                        <a:schemeClr val="accent2"/>
                                      </p:to>
                                    </p:animClr>
                                    <p:animClr clrSpc="rgb" dir="cw">
                                      <p:cBhvr>
                                        <p:cTn id="123" dur="500" fill="hold"/>
                                        <p:tgtEl>
                                          <p:spTgt spid="110"/>
                                        </p:tgtEl>
                                        <p:attrNameLst>
                                          <p:attrName>fillcolor</p:attrName>
                                        </p:attrNameLst>
                                      </p:cBhvr>
                                      <p:to>
                                        <a:schemeClr val="accent2"/>
                                      </p:to>
                                    </p:animClr>
                                    <p:set>
                                      <p:cBhvr>
                                        <p:cTn id="124" dur="500" fill="hold"/>
                                        <p:tgtEl>
                                          <p:spTgt spid="110"/>
                                        </p:tgtEl>
                                        <p:attrNameLst>
                                          <p:attrName>fill.type</p:attrName>
                                        </p:attrNameLst>
                                      </p:cBhvr>
                                      <p:to>
                                        <p:strVal val="solid"/>
                                      </p:to>
                                    </p:set>
                                    <p:set>
                                      <p:cBhvr>
                                        <p:cTn id="125" dur="500" fill="hold"/>
                                        <p:tgtEl>
                                          <p:spTgt spid="110"/>
                                        </p:tgtEl>
                                        <p:attrNameLst>
                                          <p:attrName>fill.on</p:attrName>
                                        </p:attrNameLst>
                                      </p:cBhvr>
                                      <p:to>
                                        <p:strVal val="true"/>
                                      </p:to>
                                    </p:set>
                                  </p:childTnLst>
                                </p:cTn>
                              </p:par>
                              <p:par>
                                <p:cTn id="126" presetID="19" presetClass="emph" presetSubtype="0" fill="hold" grpId="0" nodeType="withEffect">
                                  <p:stCondLst>
                                    <p:cond delay="0"/>
                                  </p:stCondLst>
                                  <p:childTnLst>
                                    <p:animClr clrSpc="rgb" dir="cw">
                                      <p:cBhvr override="childStyle">
                                        <p:cTn id="127" dur="500" fill="hold"/>
                                        <p:tgtEl>
                                          <p:spTgt spid="111"/>
                                        </p:tgtEl>
                                        <p:attrNameLst>
                                          <p:attrName>style.color</p:attrName>
                                        </p:attrNameLst>
                                      </p:cBhvr>
                                      <p:to>
                                        <a:schemeClr val="accent2"/>
                                      </p:to>
                                    </p:animClr>
                                    <p:animClr clrSpc="rgb" dir="cw">
                                      <p:cBhvr>
                                        <p:cTn id="128" dur="500" fill="hold"/>
                                        <p:tgtEl>
                                          <p:spTgt spid="111"/>
                                        </p:tgtEl>
                                        <p:attrNameLst>
                                          <p:attrName>fillcolor</p:attrName>
                                        </p:attrNameLst>
                                      </p:cBhvr>
                                      <p:to>
                                        <a:schemeClr val="accent2"/>
                                      </p:to>
                                    </p:animClr>
                                    <p:set>
                                      <p:cBhvr>
                                        <p:cTn id="129" dur="500" fill="hold"/>
                                        <p:tgtEl>
                                          <p:spTgt spid="111"/>
                                        </p:tgtEl>
                                        <p:attrNameLst>
                                          <p:attrName>fill.type</p:attrName>
                                        </p:attrNameLst>
                                      </p:cBhvr>
                                      <p:to>
                                        <p:strVal val="solid"/>
                                      </p:to>
                                    </p:set>
                                    <p:set>
                                      <p:cBhvr>
                                        <p:cTn id="130" dur="500" fill="hold"/>
                                        <p:tgtEl>
                                          <p:spTgt spid="111"/>
                                        </p:tgtEl>
                                        <p:attrNameLst>
                                          <p:attrName>fill.on</p:attrName>
                                        </p:attrNameLst>
                                      </p:cBhvr>
                                      <p:to>
                                        <p:strVal val="true"/>
                                      </p:to>
                                    </p:set>
                                  </p:childTnLst>
                                </p:cTn>
                              </p:par>
                              <p:par>
                                <p:cTn id="131" presetID="19" presetClass="emph" presetSubtype="0" fill="hold" grpId="0" nodeType="withEffect">
                                  <p:stCondLst>
                                    <p:cond delay="0"/>
                                  </p:stCondLst>
                                  <p:childTnLst>
                                    <p:animClr clrSpc="rgb" dir="cw">
                                      <p:cBhvr override="childStyle">
                                        <p:cTn id="132" dur="500" fill="hold"/>
                                        <p:tgtEl>
                                          <p:spTgt spid="112"/>
                                        </p:tgtEl>
                                        <p:attrNameLst>
                                          <p:attrName>style.color</p:attrName>
                                        </p:attrNameLst>
                                      </p:cBhvr>
                                      <p:to>
                                        <a:schemeClr val="accent2"/>
                                      </p:to>
                                    </p:animClr>
                                    <p:animClr clrSpc="rgb" dir="cw">
                                      <p:cBhvr>
                                        <p:cTn id="133" dur="500" fill="hold"/>
                                        <p:tgtEl>
                                          <p:spTgt spid="112"/>
                                        </p:tgtEl>
                                        <p:attrNameLst>
                                          <p:attrName>fillcolor</p:attrName>
                                        </p:attrNameLst>
                                      </p:cBhvr>
                                      <p:to>
                                        <a:schemeClr val="accent2"/>
                                      </p:to>
                                    </p:animClr>
                                    <p:set>
                                      <p:cBhvr>
                                        <p:cTn id="134" dur="500" fill="hold"/>
                                        <p:tgtEl>
                                          <p:spTgt spid="112"/>
                                        </p:tgtEl>
                                        <p:attrNameLst>
                                          <p:attrName>fill.type</p:attrName>
                                        </p:attrNameLst>
                                      </p:cBhvr>
                                      <p:to>
                                        <p:strVal val="solid"/>
                                      </p:to>
                                    </p:set>
                                    <p:set>
                                      <p:cBhvr>
                                        <p:cTn id="135" dur="500" fill="hold"/>
                                        <p:tgtEl>
                                          <p:spTgt spid="112"/>
                                        </p:tgtEl>
                                        <p:attrNameLst>
                                          <p:attrName>fill.on</p:attrName>
                                        </p:attrNameLst>
                                      </p:cBhvr>
                                      <p:to>
                                        <p:strVal val="true"/>
                                      </p:to>
                                    </p:set>
                                  </p:childTnLst>
                                </p:cTn>
                              </p:par>
                            </p:childTnLst>
                          </p:cTn>
                        </p:par>
                      </p:childTnLst>
                    </p:cTn>
                  </p:par>
                  <p:par>
                    <p:cTn id="136" fill="hold">
                      <p:stCondLst>
                        <p:cond delay="indefinite"/>
                      </p:stCondLst>
                      <p:childTnLst>
                        <p:par>
                          <p:cTn id="137" fill="hold">
                            <p:stCondLst>
                              <p:cond delay="0"/>
                            </p:stCondLst>
                            <p:childTnLst>
                              <p:par>
                                <p:cTn id="138" presetID="6" presetClass="exit" presetSubtype="32" fill="hold" grpId="1" nodeType="clickEffect">
                                  <p:stCondLst>
                                    <p:cond delay="0"/>
                                  </p:stCondLst>
                                  <p:childTnLst>
                                    <p:animEffect transition="out" filter="circle(out)">
                                      <p:cBhvr>
                                        <p:cTn id="139" dur="2000"/>
                                        <p:tgtEl>
                                          <p:spTgt spid="106"/>
                                        </p:tgtEl>
                                      </p:cBhvr>
                                    </p:animEffect>
                                    <p:set>
                                      <p:cBhvr>
                                        <p:cTn id="140" dur="1" fill="hold">
                                          <p:stCondLst>
                                            <p:cond delay="1999"/>
                                          </p:stCondLst>
                                        </p:cTn>
                                        <p:tgtEl>
                                          <p:spTgt spid="106"/>
                                        </p:tgtEl>
                                        <p:attrNameLst>
                                          <p:attrName>style.visibility</p:attrName>
                                        </p:attrNameLst>
                                      </p:cBhvr>
                                      <p:to>
                                        <p:strVal val="hidden"/>
                                      </p:to>
                                    </p:set>
                                  </p:childTnLst>
                                </p:cTn>
                              </p:par>
                              <p:par>
                                <p:cTn id="141" presetID="6" presetClass="exit" presetSubtype="32" fill="hold" grpId="1" nodeType="withEffect">
                                  <p:stCondLst>
                                    <p:cond delay="0"/>
                                  </p:stCondLst>
                                  <p:childTnLst>
                                    <p:animEffect transition="out" filter="circle(out)">
                                      <p:cBhvr>
                                        <p:cTn id="142" dur="2000"/>
                                        <p:tgtEl>
                                          <p:spTgt spid="107"/>
                                        </p:tgtEl>
                                      </p:cBhvr>
                                    </p:animEffect>
                                    <p:set>
                                      <p:cBhvr>
                                        <p:cTn id="143" dur="1" fill="hold">
                                          <p:stCondLst>
                                            <p:cond delay="1999"/>
                                          </p:stCondLst>
                                        </p:cTn>
                                        <p:tgtEl>
                                          <p:spTgt spid="107"/>
                                        </p:tgtEl>
                                        <p:attrNameLst>
                                          <p:attrName>style.visibility</p:attrName>
                                        </p:attrNameLst>
                                      </p:cBhvr>
                                      <p:to>
                                        <p:strVal val="hidden"/>
                                      </p:to>
                                    </p:set>
                                  </p:childTnLst>
                                </p:cTn>
                              </p:par>
                              <p:par>
                                <p:cTn id="144" presetID="6" presetClass="exit" presetSubtype="32" fill="hold" grpId="1" nodeType="withEffect">
                                  <p:stCondLst>
                                    <p:cond delay="0"/>
                                  </p:stCondLst>
                                  <p:childTnLst>
                                    <p:animEffect transition="out" filter="circle(out)">
                                      <p:cBhvr>
                                        <p:cTn id="145" dur="2000"/>
                                        <p:tgtEl>
                                          <p:spTgt spid="108"/>
                                        </p:tgtEl>
                                      </p:cBhvr>
                                    </p:animEffect>
                                    <p:set>
                                      <p:cBhvr>
                                        <p:cTn id="146" dur="1" fill="hold">
                                          <p:stCondLst>
                                            <p:cond delay="1999"/>
                                          </p:stCondLst>
                                        </p:cTn>
                                        <p:tgtEl>
                                          <p:spTgt spid="108"/>
                                        </p:tgtEl>
                                        <p:attrNameLst>
                                          <p:attrName>style.visibility</p:attrName>
                                        </p:attrNameLst>
                                      </p:cBhvr>
                                      <p:to>
                                        <p:strVal val="hidden"/>
                                      </p:to>
                                    </p:set>
                                  </p:childTnLst>
                                </p:cTn>
                              </p:par>
                              <p:par>
                                <p:cTn id="147" presetID="6" presetClass="exit" presetSubtype="32" fill="hold" grpId="1" nodeType="withEffect">
                                  <p:stCondLst>
                                    <p:cond delay="0"/>
                                  </p:stCondLst>
                                  <p:childTnLst>
                                    <p:animEffect transition="out" filter="circle(out)">
                                      <p:cBhvr>
                                        <p:cTn id="148" dur="2000"/>
                                        <p:tgtEl>
                                          <p:spTgt spid="109"/>
                                        </p:tgtEl>
                                      </p:cBhvr>
                                    </p:animEffect>
                                    <p:set>
                                      <p:cBhvr>
                                        <p:cTn id="149" dur="1" fill="hold">
                                          <p:stCondLst>
                                            <p:cond delay="1999"/>
                                          </p:stCondLst>
                                        </p:cTn>
                                        <p:tgtEl>
                                          <p:spTgt spid="109"/>
                                        </p:tgtEl>
                                        <p:attrNameLst>
                                          <p:attrName>style.visibility</p:attrName>
                                        </p:attrNameLst>
                                      </p:cBhvr>
                                      <p:to>
                                        <p:strVal val="hidden"/>
                                      </p:to>
                                    </p:set>
                                  </p:childTnLst>
                                </p:cTn>
                              </p:par>
                              <p:par>
                                <p:cTn id="150" presetID="6" presetClass="exit" presetSubtype="32" fill="hold" grpId="1" nodeType="withEffect">
                                  <p:stCondLst>
                                    <p:cond delay="0"/>
                                  </p:stCondLst>
                                  <p:childTnLst>
                                    <p:animEffect transition="out" filter="circle(out)">
                                      <p:cBhvr>
                                        <p:cTn id="151" dur="2000"/>
                                        <p:tgtEl>
                                          <p:spTgt spid="110"/>
                                        </p:tgtEl>
                                      </p:cBhvr>
                                    </p:animEffect>
                                    <p:set>
                                      <p:cBhvr>
                                        <p:cTn id="152" dur="1" fill="hold">
                                          <p:stCondLst>
                                            <p:cond delay="1999"/>
                                          </p:stCondLst>
                                        </p:cTn>
                                        <p:tgtEl>
                                          <p:spTgt spid="110"/>
                                        </p:tgtEl>
                                        <p:attrNameLst>
                                          <p:attrName>style.visibility</p:attrName>
                                        </p:attrNameLst>
                                      </p:cBhvr>
                                      <p:to>
                                        <p:strVal val="hidden"/>
                                      </p:to>
                                    </p:set>
                                  </p:childTnLst>
                                </p:cTn>
                              </p:par>
                              <p:par>
                                <p:cTn id="153" presetID="6" presetClass="exit" presetSubtype="32" fill="hold" grpId="1" nodeType="withEffect">
                                  <p:stCondLst>
                                    <p:cond delay="0"/>
                                  </p:stCondLst>
                                  <p:childTnLst>
                                    <p:animEffect transition="out" filter="circle(out)">
                                      <p:cBhvr>
                                        <p:cTn id="154" dur="2000"/>
                                        <p:tgtEl>
                                          <p:spTgt spid="111"/>
                                        </p:tgtEl>
                                      </p:cBhvr>
                                    </p:animEffect>
                                    <p:set>
                                      <p:cBhvr>
                                        <p:cTn id="155" dur="1" fill="hold">
                                          <p:stCondLst>
                                            <p:cond delay="1999"/>
                                          </p:stCondLst>
                                        </p:cTn>
                                        <p:tgtEl>
                                          <p:spTgt spid="111"/>
                                        </p:tgtEl>
                                        <p:attrNameLst>
                                          <p:attrName>style.visibility</p:attrName>
                                        </p:attrNameLst>
                                      </p:cBhvr>
                                      <p:to>
                                        <p:strVal val="hidden"/>
                                      </p:to>
                                    </p:set>
                                  </p:childTnLst>
                                </p:cTn>
                              </p:par>
                              <p:par>
                                <p:cTn id="156" presetID="6" presetClass="exit" presetSubtype="32" fill="hold" grpId="1" nodeType="withEffect">
                                  <p:stCondLst>
                                    <p:cond delay="0"/>
                                  </p:stCondLst>
                                  <p:childTnLst>
                                    <p:animEffect transition="out" filter="circle(out)">
                                      <p:cBhvr>
                                        <p:cTn id="157" dur="2000"/>
                                        <p:tgtEl>
                                          <p:spTgt spid="112"/>
                                        </p:tgtEl>
                                      </p:cBhvr>
                                    </p:animEffect>
                                    <p:set>
                                      <p:cBhvr>
                                        <p:cTn id="158" dur="1" fill="hold">
                                          <p:stCondLst>
                                            <p:cond delay="1999"/>
                                          </p:stCondLst>
                                        </p:cTn>
                                        <p:tgtEl>
                                          <p:spTgt spid="112"/>
                                        </p:tgtEl>
                                        <p:attrNameLst>
                                          <p:attrName>style.visibility</p:attrName>
                                        </p:attrNameLst>
                                      </p:cBhvr>
                                      <p:to>
                                        <p:strVal val="hidden"/>
                                      </p:to>
                                    </p:set>
                                  </p:childTnLst>
                                </p:cTn>
                              </p:par>
                              <p:par>
                                <p:cTn id="159" presetID="6" presetClass="exit" presetSubtype="32" fill="hold" grpId="1" nodeType="withEffect">
                                  <p:stCondLst>
                                    <p:cond delay="0"/>
                                  </p:stCondLst>
                                  <p:childTnLst>
                                    <p:animEffect transition="out" filter="circle(out)">
                                      <p:cBhvr>
                                        <p:cTn id="160" dur="1000"/>
                                        <p:tgtEl>
                                          <p:spTgt spid="155"/>
                                        </p:tgtEl>
                                      </p:cBhvr>
                                    </p:animEffect>
                                    <p:set>
                                      <p:cBhvr>
                                        <p:cTn id="161" dur="1" fill="hold">
                                          <p:stCondLst>
                                            <p:cond delay="999"/>
                                          </p:stCondLst>
                                        </p:cTn>
                                        <p:tgtEl>
                                          <p:spTgt spid="15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2" restart="whenNotActive" fill="hold" evtFilter="cancelBubble" nodeType="interactiveSeq">
                <p:stCondLst>
                  <p:cond evt="onClick" delay="0">
                    <p:tgtEl>
                      <p:spTgt spid="21"/>
                    </p:tgtEl>
                  </p:cond>
                </p:stCondLst>
                <p:endSync evt="end" delay="0">
                  <p:rtn val="all"/>
                </p:endSync>
                <p:childTnLst>
                  <p:par>
                    <p:cTn id="163" fill="hold">
                      <p:stCondLst>
                        <p:cond delay="0"/>
                      </p:stCondLst>
                      <p:childTnLst>
                        <p:par>
                          <p:cTn id="164" fill="hold">
                            <p:stCondLst>
                              <p:cond delay="0"/>
                            </p:stCondLst>
                            <p:childTnLst>
                              <p:par>
                                <p:cTn id="165" presetID="6" presetClass="entr" presetSubtype="16" fill="hold" grpId="0" nodeType="clickEffect">
                                  <p:stCondLst>
                                    <p:cond delay="0"/>
                                  </p:stCondLst>
                                  <p:childTnLst>
                                    <p:set>
                                      <p:cBhvr>
                                        <p:cTn id="166" dur="1" fill="hold">
                                          <p:stCondLst>
                                            <p:cond delay="0"/>
                                          </p:stCondLst>
                                        </p:cTn>
                                        <p:tgtEl>
                                          <p:spTgt spid="156"/>
                                        </p:tgtEl>
                                        <p:attrNameLst>
                                          <p:attrName>style.visibility</p:attrName>
                                        </p:attrNameLst>
                                      </p:cBhvr>
                                      <p:to>
                                        <p:strVal val="visible"/>
                                      </p:to>
                                    </p:set>
                                    <p:animEffect transition="in" filter="circle(in)">
                                      <p:cBhvr>
                                        <p:cTn id="167" dur="1000"/>
                                        <p:tgtEl>
                                          <p:spTgt spid="156"/>
                                        </p:tgtEl>
                                      </p:cBhvr>
                                    </p:animEffect>
                                  </p:childTnLst>
                                </p:cTn>
                              </p:par>
                              <p:par>
                                <p:cTn id="168" presetID="19" presetClass="emph" presetSubtype="0" fill="hold" grpId="0" nodeType="withEffect">
                                  <p:stCondLst>
                                    <p:cond delay="0"/>
                                  </p:stCondLst>
                                  <p:childTnLst>
                                    <p:animClr clrSpc="rgb" dir="cw">
                                      <p:cBhvr override="childStyle">
                                        <p:cTn id="169" dur="500" fill="hold"/>
                                        <p:tgtEl>
                                          <p:spTgt spid="113"/>
                                        </p:tgtEl>
                                        <p:attrNameLst>
                                          <p:attrName>style.color</p:attrName>
                                        </p:attrNameLst>
                                      </p:cBhvr>
                                      <p:to>
                                        <a:schemeClr val="accent2"/>
                                      </p:to>
                                    </p:animClr>
                                    <p:animClr clrSpc="rgb" dir="cw">
                                      <p:cBhvr>
                                        <p:cTn id="170" dur="500" fill="hold"/>
                                        <p:tgtEl>
                                          <p:spTgt spid="113"/>
                                        </p:tgtEl>
                                        <p:attrNameLst>
                                          <p:attrName>fillcolor</p:attrName>
                                        </p:attrNameLst>
                                      </p:cBhvr>
                                      <p:to>
                                        <a:schemeClr val="accent2"/>
                                      </p:to>
                                    </p:animClr>
                                    <p:set>
                                      <p:cBhvr>
                                        <p:cTn id="171" dur="500" fill="hold"/>
                                        <p:tgtEl>
                                          <p:spTgt spid="113"/>
                                        </p:tgtEl>
                                        <p:attrNameLst>
                                          <p:attrName>fill.type</p:attrName>
                                        </p:attrNameLst>
                                      </p:cBhvr>
                                      <p:to>
                                        <p:strVal val="solid"/>
                                      </p:to>
                                    </p:set>
                                    <p:set>
                                      <p:cBhvr>
                                        <p:cTn id="172" dur="500" fill="hold"/>
                                        <p:tgtEl>
                                          <p:spTgt spid="113"/>
                                        </p:tgtEl>
                                        <p:attrNameLst>
                                          <p:attrName>fill.on</p:attrName>
                                        </p:attrNameLst>
                                      </p:cBhvr>
                                      <p:to>
                                        <p:strVal val="true"/>
                                      </p:to>
                                    </p:set>
                                  </p:childTnLst>
                                </p:cTn>
                              </p:par>
                              <p:par>
                                <p:cTn id="173" presetID="19" presetClass="emph" presetSubtype="0" fill="hold" grpId="0" nodeType="withEffect">
                                  <p:stCondLst>
                                    <p:cond delay="0"/>
                                  </p:stCondLst>
                                  <p:childTnLst>
                                    <p:animClr clrSpc="rgb" dir="cw">
                                      <p:cBhvr override="childStyle">
                                        <p:cTn id="174" dur="500" fill="hold"/>
                                        <p:tgtEl>
                                          <p:spTgt spid="114"/>
                                        </p:tgtEl>
                                        <p:attrNameLst>
                                          <p:attrName>style.color</p:attrName>
                                        </p:attrNameLst>
                                      </p:cBhvr>
                                      <p:to>
                                        <a:schemeClr val="accent2"/>
                                      </p:to>
                                    </p:animClr>
                                    <p:animClr clrSpc="rgb" dir="cw">
                                      <p:cBhvr>
                                        <p:cTn id="175" dur="500" fill="hold"/>
                                        <p:tgtEl>
                                          <p:spTgt spid="114"/>
                                        </p:tgtEl>
                                        <p:attrNameLst>
                                          <p:attrName>fillcolor</p:attrName>
                                        </p:attrNameLst>
                                      </p:cBhvr>
                                      <p:to>
                                        <a:schemeClr val="accent2"/>
                                      </p:to>
                                    </p:animClr>
                                    <p:set>
                                      <p:cBhvr>
                                        <p:cTn id="176" dur="500" fill="hold"/>
                                        <p:tgtEl>
                                          <p:spTgt spid="114"/>
                                        </p:tgtEl>
                                        <p:attrNameLst>
                                          <p:attrName>fill.type</p:attrName>
                                        </p:attrNameLst>
                                      </p:cBhvr>
                                      <p:to>
                                        <p:strVal val="solid"/>
                                      </p:to>
                                    </p:set>
                                    <p:set>
                                      <p:cBhvr>
                                        <p:cTn id="177" dur="500" fill="hold"/>
                                        <p:tgtEl>
                                          <p:spTgt spid="114"/>
                                        </p:tgtEl>
                                        <p:attrNameLst>
                                          <p:attrName>fill.on</p:attrName>
                                        </p:attrNameLst>
                                      </p:cBhvr>
                                      <p:to>
                                        <p:strVal val="true"/>
                                      </p:to>
                                    </p:set>
                                  </p:childTnLst>
                                </p:cTn>
                              </p:par>
                              <p:par>
                                <p:cTn id="178" presetID="19" presetClass="emph" presetSubtype="0" fill="hold" grpId="0" nodeType="withEffect">
                                  <p:stCondLst>
                                    <p:cond delay="0"/>
                                  </p:stCondLst>
                                  <p:childTnLst>
                                    <p:animClr clrSpc="rgb" dir="cw">
                                      <p:cBhvr override="childStyle">
                                        <p:cTn id="179" dur="500" fill="hold"/>
                                        <p:tgtEl>
                                          <p:spTgt spid="115"/>
                                        </p:tgtEl>
                                        <p:attrNameLst>
                                          <p:attrName>style.color</p:attrName>
                                        </p:attrNameLst>
                                      </p:cBhvr>
                                      <p:to>
                                        <a:schemeClr val="accent2"/>
                                      </p:to>
                                    </p:animClr>
                                    <p:animClr clrSpc="rgb" dir="cw">
                                      <p:cBhvr>
                                        <p:cTn id="180" dur="500" fill="hold"/>
                                        <p:tgtEl>
                                          <p:spTgt spid="115"/>
                                        </p:tgtEl>
                                        <p:attrNameLst>
                                          <p:attrName>fillcolor</p:attrName>
                                        </p:attrNameLst>
                                      </p:cBhvr>
                                      <p:to>
                                        <a:schemeClr val="accent2"/>
                                      </p:to>
                                    </p:animClr>
                                    <p:set>
                                      <p:cBhvr>
                                        <p:cTn id="181" dur="500" fill="hold"/>
                                        <p:tgtEl>
                                          <p:spTgt spid="115"/>
                                        </p:tgtEl>
                                        <p:attrNameLst>
                                          <p:attrName>fill.type</p:attrName>
                                        </p:attrNameLst>
                                      </p:cBhvr>
                                      <p:to>
                                        <p:strVal val="solid"/>
                                      </p:to>
                                    </p:set>
                                    <p:set>
                                      <p:cBhvr>
                                        <p:cTn id="182" dur="500" fill="hold"/>
                                        <p:tgtEl>
                                          <p:spTgt spid="115"/>
                                        </p:tgtEl>
                                        <p:attrNameLst>
                                          <p:attrName>fill.on</p:attrName>
                                        </p:attrNameLst>
                                      </p:cBhvr>
                                      <p:to>
                                        <p:strVal val="true"/>
                                      </p:to>
                                    </p:set>
                                  </p:childTnLst>
                                </p:cTn>
                              </p:par>
                              <p:par>
                                <p:cTn id="183" presetID="19" presetClass="emph" presetSubtype="0" fill="hold" grpId="0" nodeType="withEffect">
                                  <p:stCondLst>
                                    <p:cond delay="0"/>
                                  </p:stCondLst>
                                  <p:childTnLst>
                                    <p:animClr clrSpc="rgb" dir="cw">
                                      <p:cBhvr override="childStyle">
                                        <p:cTn id="184" dur="500" fill="hold"/>
                                        <p:tgtEl>
                                          <p:spTgt spid="116"/>
                                        </p:tgtEl>
                                        <p:attrNameLst>
                                          <p:attrName>style.color</p:attrName>
                                        </p:attrNameLst>
                                      </p:cBhvr>
                                      <p:to>
                                        <a:schemeClr val="accent2"/>
                                      </p:to>
                                    </p:animClr>
                                    <p:animClr clrSpc="rgb" dir="cw">
                                      <p:cBhvr>
                                        <p:cTn id="185" dur="500" fill="hold"/>
                                        <p:tgtEl>
                                          <p:spTgt spid="116"/>
                                        </p:tgtEl>
                                        <p:attrNameLst>
                                          <p:attrName>fillcolor</p:attrName>
                                        </p:attrNameLst>
                                      </p:cBhvr>
                                      <p:to>
                                        <a:schemeClr val="accent2"/>
                                      </p:to>
                                    </p:animClr>
                                    <p:set>
                                      <p:cBhvr>
                                        <p:cTn id="186" dur="500" fill="hold"/>
                                        <p:tgtEl>
                                          <p:spTgt spid="116"/>
                                        </p:tgtEl>
                                        <p:attrNameLst>
                                          <p:attrName>fill.type</p:attrName>
                                        </p:attrNameLst>
                                      </p:cBhvr>
                                      <p:to>
                                        <p:strVal val="solid"/>
                                      </p:to>
                                    </p:set>
                                    <p:set>
                                      <p:cBhvr>
                                        <p:cTn id="187" dur="500" fill="hold"/>
                                        <p:tgtEl>
                                          <p:spTgt spid="116"/>
                                        </p:tgtEl>
                                        <p:attrNameLst>
                                          <p:attrName>fill.on</p:attrName>
                                        </p:attrNameLst>
                                      </p:cBhvr>
                                      <p:to>
                                        <p:strVal val="true"/>
                                      </p:to>
                                    </p:set>
                                  </p:childTnLst>
                                </p:cTn>
                              </p:par>
                              <p:par>
                                <p:cTn id="188" presetID="19" presetClass="emph" presetSubtype="0" fill="hold" grpId="0" nodeType="withEffect">
                                  <p:stCondLst>
                                    <p:cond delay="0"/>
                                  </p:stCondLst>
                                  <p:childTnLst>
                                    <p:animClr clrSpc="rgb" dir="cw">
                                      <p:cBhvr override="childStyle">
                                        <p:cTn id="189" dur="500" fill="hold"/>
                                        <p:tgtEl>
                                          <p:spTgt spid="117"/>
                                        </p:tgtEl>
                                        <p:attrNameLst>
                                          <p:attrName>style.color</p:attrName>
                                        </p:attrNameLst>
                                      </p:cBhvr>
                                      <p:to>
                                        <a:schemeClr val="accent2"/>
                                      </p:to>
                                    </p:animClr>
                                    <p:animClr clrSpc="rgb" dir="cw">
                                      <p:cBhvr>
                                        <p:cTn id="190" dur="500" fill="hold"/>
                                        <p:tgtEl>
                                          <p:spTgt spid="117"/>
                                        </p:tgtEl>
                                        <p:attrNameLst>
                                          <p:attrName>fillcolor</p:attrName>
                                        </p:attrNameLst>
                                      </p:cBhvr>
                                      <p:to>
                                        <a:schemeClr val="accent2"/>
                                      </p:to>
                                    </p:animClr>
                                    <p:set>
                                      <p:cBhvr>
                                        <p:cTn id="191" dur="500" fill="hold"/>
                                        <p:tgtEl>
                                          <p:spTgt spid="117"/>
                                        </p:tgtEl>
                                        <p:attrNameLst>
                                          <p:attrName>fill.type</p:attrName>
                                        </p:attrNameLst>
                                      </p:cBhvr>
                                      <p:to>
                                        <p:strVal val="solid"/>
                                      </p:to>
                                    </p:set>
                                    <p:set>
                                      <p:cBhvr>
                                        <p:cTn id="192" dur="500" fill="hold"/>
                                        <p:tgtEl>
                                          <p:spTgt spid="117"/>
                                        </p:tgtEl>
                                        <p:attrNameLst>
                                          <p:attrName>fill.on</p:attrName>
                                        </p:attrNameLst>
                                      </p:cBhvr>
                                      <p:to>
                                        <p:strVal val="true"/>
                                      </p:to>
                                    </p:set>
                                  </p:childTnLst>
                                </p:cTn>
                              </p:par>
                              <p:par>
                                <p:cTn id="193" presetID="19" presetClass="emph" presetSubtype="0" fill="hold" grpId="0" nodeType="withEffect">
                                  <p:stCondLst>
                                    <p:cond delay="0"/>
                                  </p:stCondLst>
                                  <p:childTnLst>
                                    <p:animClr clrSpc="rgb" dir="cw">
                                      <p:cBhvr override="childStyle">
                                        <p:cTn id="194" dur="500" fill="hold"/>
                                        <p:tgtEl>
                                          <p:spTgt spid="118"/>
                                        </p:tgtEl>
                                        <p:attrNameLst>
                                          <p:attrName>style.color</p:attrName>
                                        </p:attrNameLst>
                                      </p:cBhvr>
                                      <p:to>
                                        <a:schemeClr val="accent2"/>
                                      </p:to>
                                    </p:animClr>
                                    <p:animClr clrSpc="rgb" dir="cw">
                                      <p:cBhvr>
                                        <p:cTn id="195" dur="500" fill="hold"/>
                                        <p:tgtEl>
                                          <p:spTgt spid="118"/>
                                        </p:tgtEl>
                                        <p:attrNameLst>
                                          <p:attrName>fillcolor</p:attrName>
                                        </p:attrNameLst>
                                      </p:cBhvr>
                                      <p:to>
                                        <a:schemeClr val="accent2"/>
                                      </p:to>
                                    </p:animClr>
                                    <p:set>
                                      <p:cBhvr>
                                        <p:cTn id="196" dur="500" fill="hold"/>
                                        <p:tgtEl>
                                          <p:spTgt spid="118"/>
                                        </p:tgtEl>
                                        <p:attrNameLst>
                                          <p:attrName>fill.type</p:attrName>
                                        </p:attrNameLst>
                                      </p:cBhvr>
                                      <p:to>
                                        <p:strVal val="solid"/>
                                      </p:to>
                                    </p:set>
                                    <p:set>
                                      <p:cBhvr>
                                        <p:cTn id="197" dur="500" fill="hold"/>
                                        <p:tgtEl>
                                          <p:spTgt spid="118"/>
                                        </p:tgtEl>
                                        <p:attrNameLst>
                                          <p:attrName>fill.on</p:attrName>
                                        </p:attrNameLst>
                                      </p:cBhvr>
                                      <p:to>
                                        <p:strVal val="true"/>
                                      </p:to>
                                    </p:set>
                                  </p:childTnLst>
                                </p:cTn>
                              </p:par>
                              <p:par>
                                <p:cTn id="198" presetID="19" presetClass="emph" presetSubtype="0" fill="hold" grpId="0" nodeType="withEffect">
                                  <p:stCondLst>
                                    <p:cond delay="0"/>
                                  </p:stCondLst>
                                  <p:childTnLst>
                                    <p:animClr clrSpc="rgb" dir="cw">
                                      <p:cBhvr override="childStyle">
                                        <p:cTn id="199" dur="500" fill="hold"/>
                                        <p:tgtEl>
                                          <p:spTgt spid="119"/>
                                        </p:tgtEl>
                                        <p:attrNameLst>
                                          <p:attrName>style.color</p:attrName>
                                        </p:attrNameLst>
                                      </p:cBhvr>
                                      <p:to>
                                        <a:schemeClr val="accent2"/>
                                      </p:to>
                                    </p:animClr>
                                    <p:animClr clrSpc="rgb" dir="cw">
                                      <p:cBhvr>
                                        <p:cTn id="200" dur="500" fill="hold"/>
                                        <p:tgtEl>
                                          <p:spTgt spid="119"/>
                                        </p:tgtEl>
                                        <p:attrNameLst>
                                          <p:attrName>fillcolor</p:attrName>
                                        </p:attrNameLst>
                                      </p:cBhvr>
                                      <p:to>
                                        <a:schemeClr val="accent2"/>
                                      </p:to>
                                    </p:animClr>
                                    <p:set>
                                      <p:cBhvr>
                                        <p:cTn id="201" dur="500" fill="hold"/>
                                        <p:tgtEl>
                                          <p:spTgt spid="119"/>
                                        </p:tgtEl>
                                        <p:attrNameLst>
                                          <p:attrName>fill.type</p:attrName>
                                        </p:attrNameLst>
                                      </p:cBhvr>
                                      <p:to>
                                        <p:strVal val="solid"/>
                                      </p:to>
                                    </p:set>
                                    <p:set>
                                      <p:cBhvr>
                                        <p:cTn id="202" dur="500" fill="hold"/>
                                        <p:tgtEl>
                                          <p:spTgt spid="119"/>
                                        </p:tgtEl>
                                        <p:attrNameLst>
                                          <p:attrName>fill.on</p:attrName>
                                        </p:attrNameLst>
                                      </p:cBhvr>
                                      <p:to>
                                        <p:strVal val="true"/>
                                      </p:to>
                                    </p:set>
                                  </p:childTnLst>
                                </p:cTn>
                              </p:par>
                              <p:par>
                                <p:cTn id="203" presetID="19" presetClass="emph" presetSubtype="0" fill="hold" grpId="0" nodeType="withEffect">
                                  <p:stCondLst>
                                    <p:cond delay="0"/>
                                  </p:stCondLst>
                                  <p:childTnLst>
                                    <p:animClr clrSpc="rgb" dir="cw">
                                      <p:cBhvr override="childStyle">
                                        <p:cTn id="204" dur="500" fill="hold"/>
                                        <p:tgtEl>
                                          <p:spTgt spid="120"/>
                                        </p:tgtEl>
                                        <p:attrNameLst>
                                          <p:attrName>style.color</p:attrName>
                                        </p:attrNameLst>
                                      </p:cBhvr>
                                      <p:to>
                                        <a:schemeClr val="accent2"/>
                                      </p:to>
                                    </p:animClr>
                                    <p:animClr clrSpc="rgb" dir="cw">
                                      <p:cBhvr>
                                        <p:cTn id="205" dur="500" fill="hold"/>
                                        <p:tgtEl>
                                          <p:spTgt spid="120"/>
                                        </p:tgtEl>
                                        <p:attrNameLst>
                                          <p:attrName>fillcolor</p:attrName>
                                        </p:attrNameLst>
                                      </p:cBhvr>
                                      <p:to>
                                        <a:schemeClr val="accent2"/>
                                      </p:to>
                                    </p:animClr>
                                    <p:set>
                                      <p:cBhvr>
                                        <p:cTn id="206" dur="500" fill="hold"/>
                                        <p:tgtEl>
                                          <p:spTgt spid="120"/>
                                        </p:tgtEl>
                                        <p:attrNameLst>
                                          <p:attrName>fill.type</p:attrName>
                                        </p:attrNameLst>
                                      </p:cBhvr>
                                      <p:to>
                                        <p:strVal val="solid"/>
                                      </p:to>
                                    </p:set>
                                    <p:set>
                                      <p:cBhvr>
                                        <p:cTn id="207" dur="500" fill="hold"/>
                                        <p:tgtEl>
                                          <p:spTgt spid="120"/>
                                        </p:tgtEl>
                                        <p:attrNameLst>
                                          <p:attrName>fill.on</p:attrName>
                                        </p:attrNameLst>
                                      </p:cBhvr>
                                      <p:to>
                                        <p:strVal val="true"/>
                                      </p:to>
                                    </p:set>
                                  </p:childTnLst>
                                </p:cTn>
                              </p:par>
                            </p:childTnLst>
                          </p:cTn>
                        </p:par>
                      </p:childTnLst>
                    </p:cTn>
                  </p:par>
                  <p:par>
                    <p:cTn id="208" fill="hold">
                      <p:stCondLst>
                        <p:cond delay="indefinite"/>
                      </p:stCondLst>
                      <p:childTnLst>
                        <p:par>
                          <p:cTn id="209" fill="hold">
                            <p:stCondLst>
                              <p:cond delay="0"/>
                            </p:stCondLst>
                            <p:childTnLst>
                              <p:par>
                                <p:cTn id="210" presetID="6" presetClass="exit" presetSubtype="32" fill="hold" grpId="1" nodeType="clickEffect">
                                  <p:stCondLst>
                                    <p:cond delay="0"/>
                                  </p:stCondLst>
                                  <p:childTnLst>
                                    <p:animEffect transition="out" filter="circle(out)">
                                      <p:cBhvr>
                                        <p:cTn id="211" dur="2000"/>
                                        <p:tgtEl>
                                          <p:spTgt spid="113"/>
                                        </p:tgtEl>
                                      </p:cBhvr>
                                    </p:animEffect>
                                    <p:set>
                                      <p:cBhvr>
                                        <p:cTn id="212" dur="1" fill="hold">
                                          <p:stCondLst>
                                            <p:cond delay="1999"/>
                                          </p:stCondLst>
                                        </p:cTn>
                                        <p:tgtEl>
                                          <p:spTgt spid="113"/>
                                        </p:tgtEl>
                                        <p:attrNameLst>
                                          <p:attrName>style.visibility</p:attrName>
                                        </p:attrNameLst>
                                      </p:cBhvr>
                                      <p:to>
                                        <p:strVal val="hidden"/>
                                      </p:to>
                                    </p:set>
                                  </p:childTnLst>
                                </p:cTn>
                              </p:par>
                              <p:par>
                                <p:cTn id="213" presetID="6" presetClass="exit" presetSubtype="32" fill="hold" grpId="1" nodeType="withEffect">
                                  <p:stCondLst>
                                    <p:cond delay="0"/>
                                  </p:stCondLst>
                                  <p:childTnLst>
                                    <p:animEffect transition="out" filter="circle(out)">
                                      <p:cBhvr>
                                        <p:cTn id="214" dur="2000"/>
                                        <p:tgtEl>
                                          <p:spTgt spid="114"/>
                                        </p:tgtEl>
                                      </p:cBhvr>
                                    </p:animEffect>
                                    <p:set>
                                      <p:cBhvr>
                                        <p:cTn id="215" dur="1" fill="hold">
                                          <p:stCondLst>
                                            <p:cond delay="1999"/>
                                          </p:stCondLst>
                                        </p:cTn>
                                        <p:tgtEl>
                                          <p:spTgt spid="114"/>
                                        </p:tgtEl>
                                        <p:attrNameLst>
                                          <p:attrName>style.visibility</p:attrName>
                                        </p:attrNameLst>
                                      </p:cBhvr>
                                      <p:to>
                                        <p:strVal val="hidden"/>
                                      </p:to>
                                    </p:set>
                                  </p:childTnLst>
                                </p:cTn>
                              </p:par>
                              <p:par>
                                <p:cTn id="216" presetID="6" presetClass="exit" presetSubtype="32" fill="hold" grpId="1" nodeType="withEffect">
                                  <p:stCondLst>
                                    <p:cond delay="0"/>
                                  </p:stCondLst>
                                  <p:childTnLst>
                                    <p:animEffect transition="out" filter="circle(out)">
                                      <p:cBhvr>
                                        <p:cTn id="217" dur="2000"/>
                                        <p:tgtEl>
                                          <p:spTgt spid="115"/>
                                        </p:tgtEl>
                                      </p:cBhvr>
                                    </p:animEffect>
                                    <p:set>
                                      <p:cBhvr>
                                        <p:cTn id="218" dur="1" fill="hold">
                                          <p:stCondLst>
                                            <p:cond delay="1999"/>
                                          </p:stCondLst>
                                        </p:cTn>
                                        <p:tgtEl>
                                          <p:spTgt spid="115"/>
                                        </p:tgtEl>
                                        <p:attrNameLst>
                                          <p:attrName>style.visibility</p:attrName>
                                        </p:attrNameLst>
                                      </p:cBhvr>
                                      <p:to>
                                        <p:strVal val="hidden"/>
                                      </p:to>
                                    </p:set>
                                  </p:childTnLst>
                                </p:cTn>
                              </p:par>
                              <p:par>
                                <p:cTn id="219" presetID="6" presetClass="exit" presetSubtype="32" fill="hold" grpId="1" nodeType="withEffect">
                                  <p:stCondLst>
                                    <p:cond delay="0"/>
                                  </p:stCondLst>
                                  <p:childTnLst>
                                    <p:animEffect transition="out" filter="circle(out)">
                                      <p:cBhvr>
                                        <p:cTn id="220" dur="2000"/>
                                        <p:tgtEl>
                                          <p:spTgt spid="116"/>
                                        </p:tgtEl>
                                      </p:cBhvr>
                                    </p:animEffect>
                                    <p:set>
                                      <p:cBhvr>
                                        <p:cTn id="221" dur="1" fill="hold">
                                          <p:stCondLst>
                                            <p:cond delay="1999"/>
                                          </p:stCondLst>
                                        </p:cTn>
                                        <p:tgtEl>
                                          <p:spTgt spid="116"/>
                                        </p:tgtEl>
                                        <p:attrNameLst>
                                          <p:attrName>style.visibility</p:attrName>
                                        </p:attrNameLst>
                                      </p:cBhvr>
                                      <p:to>
                                        <p:strVal val="hidden"/>
                                      </p:to>
                                    </p:set>
                                  </p:childTnLst>
                                </p:cTn>
                              </p:par>
                              <p:par>
                                <p:cTn id="222" presetID="6" presetClass="exit" presetSubtype="32" fill="hold" grpId="1" nodeType="withEffect">
                                  <p:stCondLst>
                                    <p:cond delay="0"/>
                                  </p:stCondLst>
                                  <p:childTnLst>
                                    <p:animEffect transition="out" filter="circle(out)">
                                      <p:cBhvr>
                                        <p:cTn id="223" dur="2000"/>
                                        <p:tgtEl>
                                          <p:spTgt spid="117"/>
                                        </p:tgtEl>
                                      </p:cBhvr>
                                    </p:animEffect>
                                    <p:set>
                                      <p:cBhvr>
                                        <p:cTn id="224" dur="1" fill="hold">
                                          <p:stCondLst>
                                            <p:cond delay="1999"/>
                                          </p:stCondLst>
                                        </p:cTn>
                                        <p:tgtEl>
                                          <p:spTgt spid="117"/>
                                        </p:tgtEl>
                                        <p:attrNameLst>
                                          <p:attrName>style.visibility</p:attrName>
                                        </p:attrNameLst>
                                      </p:cBhvr>
                                      <p:to>
                                        <p:strVal val="hidden"/>
                                      </p:to>
                                    </p:set>
                                  </p:childTnLst>
                                </p:cTn>
                              </p:par>
                              <p:par>
                                <p:cTn id="225" presetID="6" presetClass="exit" presetSubtype="32" fill="hold" grpId="1" nodeType="withEffect">
                                  <p:stCondLst>
                                    <p:cond delay="0"/>
                                  </p:stCondLst>
                                  <p:childTnLst>
                                    <p:animEffect transition="out" filter="circle(out)">
                                      <p:cBhvr>
                                        <p:cTn id="226" dur="2000"/>
                                        <p:tgtEl>
                                          <p:spTgt spid="118"/>
                                        </p:tgtEl>
                                      </p:cBhvr>
                                    </p:animEffect>
                                    <p:set>
                                      <p:cBhvr>
                                        <p:cTn id="227" dur="1" fill="hold">
                                          <p:stCondLst>
                                            <p:cond delay="1999"/>
                                          </p:stCondLst>
                                        </p:cTn>
                                        <p:tgtEl>
                                          <p:spTgt spid="118"/>
                                        </p:tgtEl>
                                        <p:attrNameLst>
                                          <p:attrName>style.visibility</p:attrName>
                                        </p:attrNameLst>
                                      </p:cBhvr>
                                      <p:to>
                                        <p:strVal val="hidden"/>
                                      </p:to>
                                    </p:set>
                                  </p:childTnLst>
                                </p:cTn>
                              </p:par>
                              <p:par>
                                <p:cTn id="228" presetID="6" presetClass="exit" presetSubtype="32" fill="hold" grpId="1" nodeType="withEffect">
                                  <p:stCondLst>
                                    <p:cond delay="0"/>
                                  </p:stCondLst>
                                  <p:childTnLst>
                                    <p:animEffect transition="out" filter="circle(out)">
                                      <p:cBhvr>
                                        <p:cTn id="229" dur="2000"/>
                                        <p:tgtEl>
                                          <p:spTgt spid="119"/>
                                        </p:tgtEl>
                                      </p:cBhvr>
                                    </p:animEffect>
                                    <p:set>
                                      <p:cBhvr>
                                        <p:cTn id="230" dur="1" fill="hold">
                                          <p:stCondLst>
                                            <p:cond delay="1999"/>
                                          </p:stCondLst>
                                        </p:cTn>
                                        <p:tgtEl>
                                          <p:spTgt spid="119"/>
                                        </p:tgtEl>
                                        <p:attrNameLst>
                                          <p:attrName>style.visibility</p:attrName>
                                        </p:attrNameLst>
                                      </p:cBhvr>
                                      <p:to>
                                        <p:strVal val="hidden"/>
                                      </p:to>
                                    </p:set>
                                  </p:childTnLst>
                                </p:cTn>
                              </p:par>
                              <p:par>
                                <p:cTn id="231" presetID="6" presetClass="exit" presetSubtype="32" fill="hold" grpId="1" nodeType="withEffect">
                                  <p:stCondLst>
                                    <p:cond delay="0"/>
                                  </p:stCondLst>
                                  <p:childTnLst>
                                    <p:animEffect transition="out" filter="circle(out)">
                                      <p:cBhvr>
                                        <p:cTn id="232" dur="2000"/>
                                        <p:tgtEl>
                                          <p:spTgt spid="120"/>
                                        </p:tgtEl>
                                      </p:cBhvr>
                                    </p:animEffect>
                                    <p:set>
                                      <p:cBhvr>
                                        <p:cTn id="233" dur="1" fill="hold">
                                          <p:stCondLst>
                                            <p:cond delay="1999"/>
                                          </p:stCondLst>
                                        </p:cTn>
                                        <p:tgtEl>
                                          <p:spTgt spid="120"/>
                                        </p:tgtEl>
                                        <p:attrNameLst>
                                          <p:attrName>style.visibility</p:attrName>
                                        </p:attrNameLst>
                                      </p:cBhvr>
                                      <p:to>
                                        <p:strVal val="hidden"/>
                                      </p:to>
                                    </p:set>
                                  </p:childTnLst>
                                </p:cTn>
                              </p:par>
                              <p:par>
                                <p:cTn id="234" presetID="6" presetClass="exit" presetSubtype="32" fill="hold" grpId="1" nodeType="withEffect">
                                  <p:stCondLst>
                                    <p:cond delay="0"/>
                                  </p:stCondLst>
                                  <p:childTnLst>
                                    <p:animEffect transition="out" filter="circle(out)">
                                      <p:cBhvr>
                                        <p:cTn id="235" dur="1000"/>
                                        <p:tgtEl>
                                          <p:spTgt spid="156"/>
                                        </p:tgtEl>
                                      </p:cBhvr>
                                    </p:animEffect>
                                    <p:set>
                                      <p:cBhvr>
                                        <p:cTn id="236" dur="1" fill="hold">
                                          <p:stCondLst>
                                            <p:cond delay="999"/>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7" restart="whenNotActive" fill="hold" evtFilter="cancelBubble" nodeType="interactiveSeq">
                <p:stCondLst>
                  <p:cond evt="onClick" delay="0">
                    <p:tgtEl>
                      <p:spTgt spid="22"/>
                    </p:tgtEl>
                  </p:cond>
                </p:stCondLst>
                <p:endSync evt="end" delay="0">
                  <p:rtn val="all"/>
                </p:endSync>
                <p:childTnLst>
                  <p:par>
                    <p:cTn id="238" fill="hold">
                      <p:stCondLst>
                        <p:cond delay="0"/>
                      </p:stCondLst>
                      <p:childTnLst>
                        <p:par>
                          <p:cTn id="239" fill="hold">
                            <p:stCondLst>
                              <p:cond delay="0"/>
                            </p:stCondLst>
                            <p:childTnLst>
                              <p:par>
                                <p:cTn id="240" presetID="6" presetClass="entr" presetSubtype="16" fill="hold" grpId="0" nodeType="withEffect">
                                  <p:stCondLst>
                                    <p:cond delay="0"/>
                                  </p:stCondLst>
                                  <p:childTnLst>
                                    <p:set>
                                      <p:cBhvr>
                                        <p:cTn id="241" dur="1" fill="hold">
                                          <p:stCondLst>
                                            <p:cond delay="0"/>
                                          </p:stCondLst>
                                        </p:cTn>
                                        <p:tgtEl>
                                          <p:spTgt spid="157"/>
                                        </p:tgtEl>
                                        <p:attrNameLst>
                                          <p:attrName>style.visibility</p:attrName>
                                        </p:attrNameLst>
                                      </p:cBhvr>
                                      <p:to>
                                        <p:strVal val="visible"/>
                                      </p:to>
                                    </p:set>
                                    <p:animEffect transition="in" filter="circle(in)">
                                      <p:cBhvr>
                                        <p:cTn id="242" dur="1000"/>
                                        <p:tgtEl>
                                          <p:spTgt spid="157"/>
                                        </p:tgtEl>
                                      </p:cBhvr>
                                    </p:animEffect>
                                  </p:childTnLst>
                                </p:cTn>
                              </p:par>
                              <p:par>
                                <p:cTn id="243" presetID="19" presetClass="emph" presetSubtype="0" fill="hold" grpId="0" nodeType="withEffect">
                                  <p:stCondLst>
                                    <p:cond delay="0"/>
                                  </p:stCondLst>
                                  <p:childTnLst>
                                    <p:animClr clrSpc="rgb" dir="cw">
                                      <p:cBhvr override="childStyle">
                                        <p:cTn id="244" dur="500" fill="hold"/>
                                        <p:tgtEl>
                                          <p:spTgt spid="121"/>
                                        </p:tgtEl>
                                        <p:attrNameLst>
                                          <p:attrName>style.color</p:attrName>
                                        </p:attrNameLst>
                                      </p:cBhvr>
                                      <p:to>
                                        <a:schemeClr val="accent2"/>
                                      </p:to>
                                    </p:animClr>
                                    <p:animClr clrSpc="rgb" dir="cw">
                                      <p:cBhvr>
                                        <p:cTn id="245" dur="500" fill="hold"/>
                                        <p:tgtEl>
                                          <p:spTgt spid="121"/>
                                        </p:tgtEl>
                                        <p:attrNameLst>
                                          <p:attrName>fillcolor</p:attrName>
                                        </p:attrNameLst>
                                      </p:cBhvr>
                                      <p:to>
                                        <a:schemeClr val="accent2"/>
                                      </p:to>
                                    </p:animClr>
                                    <p:set>
                                      <p:cBhvr>
                                        <p:cTn id="246" dur="500" fill="hold"/>
                                        <p:tgtEl>
                                          <p:spTgt spid="121"/>
                                        </p:tgtEl>
                                        <p:attrNameLst>
                                          <p:attrName>fill.type</p:attrName>
                                        </p:attrNameLst>
                                      </p:cBhvr>
                                      <p:to>
                                        <p:strVal val="solid"/>
                                      </p:to>
                                    </p:set>
                                    <p:set>
                                      <p:cBhvr>
                                        <p:cTn id="247" dur="500" fill="hold"/>
                                        <p:tgtEl>
                                          <p:spTgt spid="121"/>
                                        </p:tgtEl>
                                        <p:attrNameLst>
                                          <p:attrName>fill.on</p:attrName>
                                        </p:attrNameLst>
                                      </p:cBhvr>
                                      <p:to>
                                        <p:strVal val="true"/>
                                      </p:to>
                                    </p:set>
                                  </p:childTnLst>
                                </p:cTn>
                              </p:par>
                              <p:par>
                                <p:cTn id="248" presetID="19" presetClass="emph" presetSubtype="0" fill="hold" grpId="0" nodeType="withEffect">
                                  <p:stCondLst>
                                    <p:cond delay="0"/>
                                  </p:stCondLst>
                                  <p:childTnLst>
                                    <p:animClr clrSpc="rgb" dir="cw">
                                      <p:cBhvr override="childStyle">
                                        <p:cTn id="249" dur="500" fill="hold"/>
                                        <p:tgtEl>
                                          <p:spTgt spid="122"/>
                                        </p:tgtEl>
                                        <p:attrNameLst>
                                          <p:attrName>style.color</p:attrName>
                                        </p:attrNameLst>
                                      </p:cBhvr>
                                      <p:to>
                                        <a:schemeClr val="accent2"/>
                                      </p:to>
                                    </p:animClr>
                                    <p:animClr clrSpc="rgb" dir="cw">
                                      <p:cBhvr>
                                        <p:cTn id="250" dur="500" fill="hold"/>
                                        <p:tgtEl>
                                          <p:spTgt spid="122"/>
                                        </p:tgtEl>
                                        <p:attrNameLst>
                                          <p:attrName>fillcolor</p:attrName>
                                        </p:attrNameLst>
                                      </p:cBhvr>
                                      <p:to>
                                        <a:schemeClr val="accent2"/>
                                      </p:to>
                                    </p:animClr>
                                    <p:set>
                                      <p:cBhvr>
                                        <p:cTn id="251" dur="500" fill="hold"/>
                                        <p:tgtEl>
                                          <p:spTgt spid="122"/>
                                        </p:tgtEl>
                                        <p:attrNameLst>
                                          <p:attrName>fill.type</p:attrName>
                                        </p:attrNameLst>
                                      </p:cBhvr>
                                      <p:to>
                                        <p:strVal val="solid"/>
                                      </p:to>
                                    </p:set>
                                    <p:set>
                                      <p:cBhvr>
                                        <p:cTn id="252" dur="500" fill="hold"/>
                                        <p:tgtEl>
                                          <p:spTgt spid="122"/>
                                        </p:tgtEl>
                                        <p:attrNameLst>
                                          <p:attrName>fill.on</p:attrName>
                                        </p:attrNameLst>
                                      </p:cBhvr>
                                      <p:to>
                                        <p:strVal val="true"/>
                                      </p:to>
                                    </p:set>
                                  </p:childTnLst>
                                </p:cTn>
                              </p:par>
                              <p:par>
                                <p:cTn id="253" presetID="19" presetClass="emph" presetSubtype="0" fill="hold" grpId="0" nodeType="withEffect">
                                  <p:stCondLst>
                                    <p:cond delay="0"/>
                                  </p:stCondLst>
                                  <p:childTnLst>
                                    <p:animClr clrSpc="rgb" dir="cw">
                                      <p:cBhvr override="childStyle">
                                        <p:cTn id="254" dur="500" fill="hold"/>
                                        <p:tgtEl>
                                          <p:spTgt spid="123"/>
                                        </p:tgtEl>
                                        <p:attrNameLst>
                                          <p:attrName>style.color</p:attrName>
                                        </p:attrNameLst>
                                      </p:cBhvr>
                                      <p:to>
                                        <a:schemeClr val="accent2"/>
                                      </p:to>
                                    </p:animClr>
                                    <p:animClr clrSpc="rgb" dir="cw">
                                      <p:cBhvr>
                                        <p:cTn id="255" dur="500" fill="hold"/>
                                        <p:tgtEl>
                                          <p:spTgt spid="123"/>
                                        </p:tgtEl>
                                        <p:attrNameLst>
                                          <p:attrName>fillcolor</p:attrName>
                                        </p:attrNameLst>
                                      </p:cBhvr>
                                      <p:to>
                                        <a:schemeClr val="accent2"/>
                                      </p:to>
                                    </p:animClr>
                                    <p:set>
                                      <p:cBhvr>
                                        <p:cTn id="256" dur="500" fill="hold"/>
                                        <p:tgtEl>
                                          <p:spTgt spid="123"/>
                                        </p:tgtEl>
                                        <p:attrNameLst>
                                          <p:attrName>fill.type</p:attrName>
                                        </p:attrNameLst>
                                      </p:cBhvr>
                                      <p:to>
                                        <p:strVal val="solid"/>
                                      </p:to>
                                    </p:set>
                                    <p:set>
                                      <p:cBhvr>
                                        <p:cTn id="257" dur="500" fill="hold"/>
                                        <p:tgtEl>
                                          <p:spTgt spid="123"/>
                                        </p:tgtEl>
                                        <p:attrNameLst>
                                          <p:attrName>fill.on</p:attrName>
                                        </p:attrNameLst>
                                      </p:cBhvr>
                                      <p:to>
                                        <p:strVal val="true"/>
                                      </p:to>
                                    </p:set>
                                  </p:childTnLst>
                                </p:cTn>
                              </p:par>
                              <p:par>
                                <p:cTn id="258" presetID="19" presetClass="emph" presetSubtype="0" fill="hold" grpId="0" nodeType="withEffect">
                                  <p:stCondLst>
                                    <p:cond delay="0"/>
                                  </p:stCondLst>
                                  <p:childTnLst>
                                    <p:animClr clrSpc="rgb" dir="cw">
                                      <p:cBhvr override="childStyle">
                                        <p:cTn id="259" dur="500" fill="hold"/>
                                        <p:tgtEl>
                                          <p:spTgt spid="124"/>
                                        </p:tgtEl>
                                        <p:attrNameLst>
                                          <p:attrName>style.color</p:attrName>
                                        </p:attrNameLst>
                                      </p:cBhvr>
                                      <p:to>
                                        <a:schemeClr val="accent2"/>
                                      </p:to>
                                    </p:animClr>
                                    <p:animClr clrSpc="rgb" dir="cw">
                                      <p:cBhvr>
                                        <p:cTn id="260" dur="500" fill="hold"/>
                                        <p:tgtEl>
                                          <p:spTgt spid="124"/>
                                        </p:tgtEl>
                                        <p:attrNameLst>
                                          <p:attrName>fillcolor</p:attrName>
                                        </p:attrNameLst>
                                      </p:cBhvr>
                                      <p:to>
                                        <a:schemeClr val="accent2"/>
                                      </p:to>
                                    </p:animClr>
                                    <p:set>
                                      <p:cBhvr>
                                        <p:cTn id="261" dur="500" fill="hold"/>
                                        <p:tgtEl>
                                          <p:spTgt spid="124"/>
                                        </p:tgtEl>
                                        <p:attrNameLst>
                                          <p:attrName>fill.type</p:attrName>
                                        </p:attrNameLst>
                                      </p:cBhvr>
                                      <p:to>
                                        <p:strVal val="solid"/>
                                      </p:to>
                                    </p:set>
                                    <p:set>
                                      <p:cBhvr>
                                        <p:cTn id="262" dur="500" fill="hold"/>
                                        <p:tgtEl>
                                          <p:spTgt spid="124"/>
                                        </p:tgtEl>
                                        <p:attrNameLst>
                                          <p:attrName>fill.on</p:attrName>
                                        </p:attrNameLst>
                                      </p:cBhvr>
                                      <p:to>
                                        <p:strVal val="true"/>
                                      </p:to>
                                    </p:set>
                                  </p:childTnLst>
                                </p:cTn>
                              </p:par>
                              <p:par>
                                <p:cTn id="263" presetID="19" presetClass="emph" presetSubtype="0" fill="hold" grpId="0" nodeType="withEffect">
                                  <p:stCondLst>
                                    <p:cond delay="0"/>
                                  </p:stCondLst>
                                  <p:childTnLst>
                                    <p:animClr clrSpc="rgb" dir="cw">
                                      <p:cBhvr override="childStyle">
                                        <p:cTn id="264" dur="500" fill="hold"/>
                                        <p:tgtEl>
                                          <p:spTgt spid="125"/>
                                        </p:tgtEl>
                                        <p:attrNameLst>
                                          <p:attrName>style.color</p:attrName>
                                        </p:attrNameLst>
                                      </p:cBhvr>
                                      <p:to>
                                        <a:schemeClr val="accent2"/>
                                      </p:to>
                                    </p:animClr>
                                    <p:animClr clrSpc="rgb" dir="cw">
                                      <p:cBhvr>
                                        <p:cTn id="265" dur="500" fill="hold"/>
                                        <p:tgtEl>
                                          <p:spTgt spid="125"/>
                                        </p:tgtEl>
                                        <p:attrNameLst>
                                          <p:attrName>fillcolor</p:attrName>
                                        </p:attrNameLst>
                                      </p:cBhvr>
                                      <p:to>
                                        <a:schemeClr val="accent2"/>
                                      </p:to>
                                    </p:animClr>
                                    <p:set>
                                      <p:cBhvr>
                                        <p:cTn id="266" dur="500" fill="hold"/>
                                        <p:tgtEl>
                                          <p:spTgt spid="125"/>
                                        </p:tgtEl>
                                        <p:attrNameLst>
                                          <p:attrName>fill.type</p:attrName>
                                        </p:attrNameLst>
                                      </p:cBhvr>
                                      <p:to>
                                        <p:strVal val="solid"/>
                                      </p:to>
                                    </p:set>
                                    <p:set>
                                      <p:cBhvr>
                                        <p:cTn id="267" dur="500" fill="hold"/>
                                        <p:tgtEl>
                                          <p:spTgt spid="125"/>
                                        </p:tgtEl>
                                        <p:attrNameLst>
                                          <p:attrName>fill.on</p:attrName>
                                        </p:attrNameLst>
                                      </p:cBhvr>
                                      <p:to>
                                        <p:strVal val="true"/>
                                      </p:to>
                                    </p:set>
                                  </p:childTnLst>
                                </p:cTn>
                              </p:par>
                              <p:par>
                                <p:cTn id="268" presetID="19" presetClass="emph" presetSubtype="0" fill="hold" grpId="0" nodeType="withEffect">
                                  <p:stCondLst>
                                    <p:cond delay="0"/>
                                  </p:stCondLst>
                                  <p:childTnLst>
                                    <p:animClr clrSpc="rgb" dir="cw">
                                      <p:cBhvr override="childStyle">
                                        <p:cTn id="269" dur="500" fill="hold"/>
                                        <p:tgtEl>
                                          <p:spTgt spid="126"/>
                                        </p:tgtEl>
                                        <p:attrNameLst>
                                          <p:attrName>style.color</p:attrName>
                                        </p:attrNameLst>
                                      </p:cBhvr>
                                      <p:to>
                                        <a:schemeClr val="accent2"/>
                                      </p:to>
                                    </p:animClr>
                                    <p:animClr clrSpc="rgb" dir="cw">
                                      <p:cBhvr>
                                        <p:cTn id="270" dur="500" fill="hold"/>
                                        <p:tgtEl>
                                          <p:spTgt spid="126"/>
                                        </p:tgtEl>
                                        <p:attrNameLst>
                                          <p:attrName>fillcolor</p:attrName>
                                        </p:attrNameLst>
                                      </p:cBhvr>
                                      <p:to>
                                        <a:schemeClr val="accent2"/>
                                      </p:to>
                                    </p:animClr>
                                    <p:set>
                                      <p:cBhvr>
                                        <p:cTn id="271" dur="500" fill="hold"/>
                                        <p:tgtEl>
                                          <p:spTgt spid="126"/>
                                        </p:tgtEl>
                                        <p:attrNameLst>
                                          <p:attrName>fill.type</p:attrName>
                                        </p:attrNameLst>
                                      </p:cBhvr>
                                      <p:to>
                                        <p:strVal val="solid"/>
                                      </p:to>
                                    </p:set>
                                    <p:set>
                                      <p:cBhvr>
                                        <p:cTn id="272" dur="500" fill="hold"/>
                                        <p:tgtEl>
                                          <p:spTgt spid="126"/>
                                        </p:tgtEl>
                                        <p:attrNameLst>
                                          <p:attrName>fill.on</p:attrName>
                                        </p:attrNameLst>
                                      </p:cBhvr>
                                      <p:to>
                                        <p:strVal val="true"/>
                                      </p:to>
                                    </p:set>
                                  </p:childTnLst>
                                </p:cTn>
                              </p:par>
                            </p:childTnLst>
                          </p:cTn>
                        </p:par>
                      </p:childTnLst>
                    </p:cTn>
                  </p:par>
                  <p:par>
                    <p:cTn id="273" fill="hold">
                      <p:stCondLst>
                        <p:cond delay="indefinite"/>
                      </p:stCondLst>
                      <p:childTnLst>
                        <p:par>
                          <p:cTn id="274" fill="hold">
                            <p:stCondLst>
                              <p:cond delay="0"/>
                            </p:stCondLst>
                            <p:childTnLst>
                              <p:par>
                                <p:cTn id="275" presetID="6" presetClass="exit" presetSubtype="32" fill="hold" grpId="1" nodeType="clickEffect">
                                  <p:stCondLst>
                                    <p:cond delay="0"/>
                                  </p:stCondLst>
                                  <p:childTnLst>
                                    <p:animEffect transition="out" filter="circle(out)">
                                      <p:cBhvr>
                                        <p:cTn id="276" dur="2000"/>
                                        <p:tgtEl>
                                          <p:spTgt spid="121"/>
                                        </p:tgtEl>
                                      </p:cBhvr>
                                    </p:animEffect>
                                    <p:set>
                                      <p:cBhvr>
                                        <p:cTn id="277" dur="1" fill="hold">
                                          <p:stCondLst>
                                            <p:cond delay="1999"/>
                                          </p:stCondLst>
                                        </p:cTn>
                                        <p:tgtEl>
                                          <p:spTgt spid="121"/>
                                        </p:tgtEl>
                                        <p:attrNameLst>
                                          <p:attrName>style.visibility</p:attrName>
                                        </p:attrNameLst>
                                      </p:cBhvr>
                                      <p:to>
                                        <p:strVal val="hidden"/>
                                      </p:to>
                                    </p:set>
                                  </p:childTnLst>
                                </p:cTn>
                              </p:par>
                              <p:par>
                                <p:cTn id="278" presetID="6" presetClass="exit" presetSubtype="32" fill="hold" grpId="1" nodeType="withEffect">
                                  <p:stCondLst>
                                    <p:cond delay="0"/>
                                  </p:stCondLst>
                                  <p:childTnLst>
                                    <p:animEffect transition="out" filter="circle(out)">
                                      <p:cBhvr>
                                        <p:cTn id="279" dur="2000"/>
                                        <p:tgtEl>
                                          <p:spTgt spid="122"/>
                                        </p:tgtEl>
                                      </p:cBhvr>
                                    </p:animEffect>
                                    <p:set>
                                      <p:cBhvr>
                                        <p:cTn id="280" dur="1" fill="hold">
                                          <p:stCondLst>
                                            <p:cond delay="1999"/>
                                          </p:stCondLst>
                                        </p:cTn>
                                        <p:tgtEl>
                                          <p:spTgt spid="122"/>
                                        </p:tgtEl>
                                        <p:attrNameLst>
                                          <p:attrName>style.visibility</p:attrName>
                                        </p:attrNameLst>
                                      </p:cBhvr>
                                      <p:to>
                                        <p:strVal val="hidden"/>
                                      </p:to>
                                    </p:set>
                                  </p:childTnLst>
                                </p:cTn>
                              </p:par>
                              <p:par>
                                <p:cTn id="281" presetID="6" presetClass="exit" presetSubtype="32" fill="hold" grpId="1" nodeType="withEffect">
                                  <p:stCondLst>
                                    <p:cond delay="0"/>
                                  </p:stCondLst>
                                  <p:childTnLst>
                                    <p:animEffect transition="out" filter="circle(out)">
                                      <p:cBhvr>
                                        <p:cTn id="282" dur="2000"/>
                                        <p:tgtEl>
                                          <p:spTgt spid="123"/>
                                        </p:tgtEl>
                                      </p:cBhvr>
                                    </p:animEffect>
                                    <p:set>
                                      <p:cBhvr>
                                        <p:cTn id="283" dur="1" fill="hold">
                                          <p:stCondLst>
                                            <p:cond delay="1999"/>
                                          </p:stCondLst>
                                        </p:cTn>
                                        <p:tgtEl>
                                          <p:spTgt spid="123"/>
                                        </p:tgtEl>
                                        <p:attrNameLst>
                                          <p:attrName>style.visibility</p:attrName>
                                        </p:attrNameLst>
                                      </p:cBhvr>
                                      <p:to>
                                        <p:strVal val="hidden"/>
                                      </p:to>
                                    </p:set>
                                  </p:childTnLst>
                                </p:cTn>
                              </p:par>
                              <p:par>
                                <p:cTn id="284" presetID="6" presetClass="exit" presetSubtype="32" fill="hold" grpId="1" nodeType="withEffect">
                                  <p:stCondLst>
                                    <p:cond delay="0"/>
                                  </p:stCondLst>
                                  <p:childTnLst>
                                    <p:animEffect transition="out" filter="circle(out)">
                                      <p:cBhvr>
                                        <p:cTn id="285" dur="2000"/>
                                        <p:tgtEl>
                                          <p:spTgt spid="124"/>
                                        </p:tgtEl>
                                      </p:cBhvr>
                                    </p:animEffect>
                                    <p:set>
                                      <p:cBhvr>
                                        <p:cTn id="286" dur="1" fill="hold">
                                          <p:stCondLst>
                                            <p:cond delay="1999"/>
                                          </p:stCondLst>
                                        </p:cTn>
                                        <p:tgtEl>
                                          <p:spTgt spid="124"/>
                                        </p:tgtEl>
                                        <p:attrNameLst>
                                          <p:attrName>style.visibility</p:attrName>
                                        </p:attrNameLst>
                                      </p:cBhvr>
                                      <p:to>
                                        <p:strVal val="hidden"/>
                                      </p:to>
                                    </p:set>
                                  </p:childTnLst>
                                </p:cTn>
                              </p:par>
                              <p:par>
                                <p:cTn id="287" presetID="6" presetClass="exit" presetSubtype="32" fill="hold" grpId="1" nodeType="withEffect">
                                  <p:stCondLst>
                                    <p:cond delay="0"/>
                                  </p:stCondLst>
                                  <p:childTnLst>
                                    <p:animEffect transition="out" filter="circle(out)">
                                      <p:cBhvr>
                                        <p:cTn id="288" dur="2000"/>
                                        <p:tgtEl>
                                          <p:spTgt spid="125"/>
                                        </p:tgtEl>
                                      </p:cBhvr>
                                    </p:animEffect>
                                    <p:set>
                                      <p:cBhvr>
                                        <p:cTn id="289" dur="1" fill="hold">
                                          <p:stCondLst>
                                            <p:cond delay="1999"/>
                                          </p:stCondLst>
                                        </p:cTn>
                                        <p:tgtEl>
                                          <p:spTgt spid="125"/>
                                        </p:tgtEl>
                                        <p:attrNameLst>
                                          <p:attrName>style.visibility</p:attrName>
                                        </p:attrNameLst>
                                      </p:cBhvr>
                                      <p:to>
                                        <p:strVal val="hidden"/>
                                      </p:to>
                                    </p:set>
                                  </p:childTnLst>
                                </p:cTn>
                              </p:par>
                              <p:par>
                                <p:cTn id="290" presetID="6" presetClass="exit" presetSubtype="32" fill="hold" grpId="1" nodeType="withEffect">
                                  <p:stCondLst>
                                    <p:cond delay="0"/>
                                  </p:stCondLst>
                                  <p:childTnLst>
                                    <p:animEffect transition="out" filter="circle(out)">
                                      <p:cBhvr>
                                        <p:cTn id="291" dur="2000"/>
                                        <p:tgtEl>
                                          <p:spTgt spid="126"/>
                                        </p:tgtEl>
                                      </p:cBhvr>
                                    </p:animEffect>
                                    <p:set>
                                      <p:cBhvr>
                                        <p:cTn id="292" dur="1" fill="hold">
                                          <p:stCondLst>
                                            <p:cond delay="1999"/>
                                          </p:stCondLst>
                                        </p:cTn>
                                        <p:tgtEl>
                                          <p:spTgt spid="126"/>
                                        </p:tgtEl>
                                        <p:attrNameLst>
                                          <p:attrName>style.visibility</p:attrName>
                                        </p:attrNameLst>
                                      </p:cBhvr>
                                      <p:to>
                                        <p:strVal val="hidden"/>
                                      </p:to>
                                    </p:set>
                                  </p:childTnLst>
                                </p:cTn>
                              </p:par>
                              <p:par>
                                <p:cTn id="293" presetID="6" presetClass="exit" presetSubtype="32" fill="hold" grpId="1" nodeType="withEffect">
                                  <p:stCondLst>
                                    <p:cond delay="0"/>
                                  </p:stCondLst>
                                  <p:childTnLst>
                                    <p:animEffect transition="out" filter="circle(out)">
                                      <p:cBhvr>
                                        <p:cTn id="294" dur="1000"/>
                                        <p:tgtEl>
                                          <p:spTgt spid="157"/>
                                        </p:tgtEl>
                                      </p:cBhvr>
                                    </p:animEffect>
                                    <p:set>
                                      <p:cBhvr>
                                        <p:cTn id="295" dur="1" fill="hold">
                                          <p:stCondLst>
                                            <p:cond delay="999"/>
                                          </p:stCondLst>
                                        </p:cTn>
                                        <p:tgtEl>
                                          <p:spTgt spid="157"/>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96" restart="whenNotActive" fill="hold" evtFilter="cancelBubble" nodeType="interactiveSeq">
                <p:stCondLst>
                  <p:cond evt="onClick" delay="0">
                    <p:tgtEl>
                      <p:spTgt spid="23"/>
                    </p:tgtEl>
                  </p:cond>
                </p:stCondLst>
                <p:endSync evt="end" delay="0">
                  <p:rtn val="all"/>
                </p:endSync>
                <p:childTnLst>
                  <p:par>
                    <p:cTn id="297" fill="hold">
                      <p:stCondLst>
                        <p:cond delay="0"/>
                      </p:stCondLst>
                      <p:childTnLst>
                        <p:par>
                          <p:cTn id="298" fill="hold">
                            <p:stCondLst>
                              <p:cond delay="0"/>
                            </p:stCondLst>
                            <p:childTnLst>
                              <p:par>
                                <p:cTn id="299" presetID="6" presetClass="entr" presetSubtype="16" fill="hold" grpId="0" nodeType="withEffect">
                                  <p:stCondLst>
                                    <p:cond delay="0"/>
                                  </p:stCondLst>
                                  <p:childTnLst>
                                    <p:set>
                                      <p:cBhvr>
                                        <p:cTn id="300" dur="1" fill="hold">
                                          <p:stCondLst>
                                            <p:cond delay="0"/>
                                          </p:stCondLst>
                                        </p:cTn>
                                        <p:tgtEl>
                                          <p:spTgt spid="158"/>
                                        </p:tgtEl>
                                        <p:attrNameLst>
                                          <p:attrName>style.visibility</p:attrName>
                                        </p:attrNameLst>
                                      </p:cBhvr>
                                      <p:to>
                                        <p:strVal val="visible"/>
                                      </p:to>
                                    </p:set>
                                    <p:animEffect transition="in" filter="circle(in)">
                                      <p:cBhvr>
                                        <p:cTn id="301" dur="1000"/>
                                        <p:tgtEl>
                                          <p:spTgt spid="158"/>
                                        </p:tgtEl>
                                      </p:cBhvr>
                                    </p:animEffect>
                                  </p:childTnLst>
                                </p:cTn>
                              </p:par>
                              <p:par>
                                <p:cTn id="302" presetID="19" presetClass="emph" presetSubtype="0" fill="hold" grpId="0" nodeType="withEffect">
                                  <p:stCondLst>
                                    <p:cond delay="0"/>
                                  </p:stCondLst>
                                  <p:childTnLst>
                                    <p:animClr clrSpc="rgb" dir="cw">
                                      <p:cBhvr override="childStyle">
                                        <p:cTn id="303" dur="500" fill="hold"/>
                                        <p:tgtEl>
                                          <p:spTgt spid="127"/>
                                        </p:tgtEl>
                                        <p:attrNameLst>
                                          <p:attrName>style.color</p:attrName>
                                        </p:attrNameLst>
                                      </p:cBhvr>
                                      <p:to>
                                        <a:schemeClr val="accent2"/>
                                      </p:to>
                                    </p:animClr>
                                    <p:animClr clrSpc="rgb" dir="cw">
                                      <p:cBhvr>
                                        <p:cTn id="304" dur="500" fill="hold"/>
                                        <p:tgtEl>
                                          <p:spTgt spid="127"/>
                                        </p:tgtEl>
                                        <p:attrNameLst>
                                          <p:attrName>fillcolor</p:attrName>
                                        </p:attrNameLst>
                                      </p:cBhvr>
                                      <p:to>
                                        <a:schemeClr val="accent2"/>
                                      </p:to>
                                    </p:animClr>
                                    <p:set>
                                      <p:cBhvr>
                                        <p:cTn id="305" dur="500" fill="hold"/>
                                        <p:tgtEl>
                                          <p:spTgt spid="127"/>
                                        </p:tgtEl>
                                        <p:attrNameLst>
                                          <p:attrName>fill.type</p:attrName>
                                        </p:attrNameLst>
                                      </p:cBhvr>
                                      <p:to>
                                        <p:strVal val="solid"/>
                                      </p:to>
                                    </p:set>
                                    <p:set>
                                      <p:cBhvr>
                                        <p:cTn id="306" dur="500" fill="hold"/>
                                        <p:tgtEl>
                                          <p:spTgt spid="127"/>
                                        </p:tgtEl>
                                        <p:attrNameLst>
                                          <p:attrName>fill.on</p:attrName>
                                        </p:attrNameLst>
                                      </p:cBhvr>
                                      <p:to>
                                        <p:strVal val="true"/>
                                      </p:to>
                                    </p:set>
                                  </p:childTnLst>
                                </p:cTn>
                              </p:par>
                              <p:par>
                                <p:cTn id="307" presetID="19" presetClass="emph" presetSubtype="0" fill="hold" grpId="0" nodeType="withEffect">
                                  <p:stCondLst>
                                    <p:cond delay="0"/>
                                  </p:stCondLst>
                                  <p:childTnLst>
                                    <p:animClr clrSpc="rgb" dir="cw">
                                      <p:cBhvr override="childStyle">
                                        <p:cTn id="308" dur="500" fill="hold"/>
                                        <p:tgtEl>
                                          <p:spTgt spid="128"/>
                                        </p:tgtEl>
                                        <p:attrNameLst>
                                          <p:attrName>style.color</p:attrName>
                                        </p:attrNameLst>
                                      </p:cBhvr>
                                      <p:to>
                                        <a:schemeClr val="accent2"/>
                                      </p:to>
                                    </p:animClr>
                                    <p:animClr clrSpc="rgb" dir="cw">
                                      <p:cBhvr>
                                        <p:cTn id="309" dur="500" fill="hold"/>
                                        <p:tgtEl>
                                          <p:spTgt spid="128"/>
                                        </p:tgtEl>
                                        <p:attrNameLst>
                                          <p:attrName>fillcolor</p:attrName>
                                        </p:attrNameLst>
                                      </p:cBhvr>
                                      <p:to>
                                        <a:schemeClr val="accent2"/>
                                      </p:to>
                                    </p:animClr>
                                    <p:set>
                                      <p:cBhvr>
                                        <p:cTn id="310" dur="500" fill="hold"/>
                                        <p:tgtEl>
                                          <p:spTgt spid="128"/>
                                        </p:tgtEl>
                                        <p:attrNameLst>
                                          <p:attrName>fill.type</p:attrName>
                                        </p:attrNameLst>
                                      </p:cBhvr>
                                      <p:to>
                                        <p:strVal val="solid"/>
                                      </p:to>
                                    </p:set>
                                    <p:set>
                                      <p:cBhvr>
                                        <p:cTn id="311" dur="500" fill="hold"/>
                                        <p:tgtEl>
                                          <p:spTgt spid="128"/>
                                        </p:tgtEl>
                                        <p:attrNameLst>
                                          <p:attrName>fill.on</p:attrName>
                                        </p:attrNameLst>
                                      </p:cBhvr>
                                      <p:to>
                                        <p:strVal val="true"/>
                                      </p:to>
                                    </p:set>
                                  </p:childTnLst>
                                </p:cTn>
                              </p:par>
                              <p:par>
                                <p:cTn id="312" presetID="19" presetClass="emph" presetSubtype="0" fill="hold" grpId="0" nodeType="withEffect">
                                  <p:stCondLst>
                                    <p:cond delay="0"/>
                                  </p:stCondLst>
                                  <p:childTnLst>
                                    <p:animClr clrSpc="rgb" dir="cw">
                                      <p:cBhvr override="childStyle">
                                        <p:cTn id="313" dur="500" fill="hold"/>
                                        <p:tgtEl>
                                          <p:spTgt spid="129"/>
                                        </p:tgtEl>
                                        <p:attrNameLst>
                                          <p:attrName>style.color</p:attrName>
                                        </p:attrNameLst>
                                      </p:cBhvr>
                                      <p:to>
                                        <a:schemeClr val="accent2"/>
                                      </p:to>
                                    </p:animClr>
                                    <p:animClr clrSpc="rgb" dir="cw">
                                      <p:cBhvr>
                                        <p:cTn id="314" dur="500" fill="hold"/>
                                        <p:tgtEl>
                                          <p:spTgt spid="129"/>
                                        </p:tgtEl>
                                        <p:attrNameLst>
                                          <p:attrName>fillcolor</p:attrName>
                                        </p:attrNameLst>
                                      </p:cBhvr>
                                      <p:to>
                                        <a:schemeClr val="accent2"/>
                                      </p:to>
                                    </p:animClr>
                                    <p:set>
                                      <p:cBhvr>
                                        <p:cTn id="315" dur="500" fill="hold"/>
                                        <p:tgtEl>
                                          <p:spTgt spid="129"/>
                                        </p:tgtEl>
                                        <p:attrNameLst>
                                          <p:attrName>fill.type</p:attrName>
                                        </p:attrNameLst>
                                      </p:cBhvr>
                                      <p:to>
                                        <p:strVal val="solid"/>
                                      </p:to>
                                    </p:set>
                                    <p:set>
                                      <p:cBhvr>
                                        <p:cTn id="316" dur="500" fill="hold"/>
                                        <p:tgtEl>
                                          <p:spTgt spid="129"/>
                                        </p:tgtEl>
                                        <p:attrNameLst>
                                          <p:attrName>fill.on</p:attrName>
                                        </p:attrNameLst>
                                      </p:cBhvr>
                                      <p:to>
                                        <p:strVal val="true"/>
                                      </p:to>
                                    </p:set>
                                  </p:childTnLst>
                                </p:cTn>
                              </p:par>
                              <p:par>
                                <p:cTn id="317" presetID="19" presetClass="emph" presetSubtype="0" fill="hold" grpId="0" nodeType="withEffect">
                                  <p:stCondLst>
                                    <p:cond delay="0"/>
                                  </p:stCondLst>
                                  <p:childTnLst>
                                    <p:animClr clrSpc="rgb" dir="cw">
                                      <p:cBhvr override="childStyle">
                                        <p:cTn id="318" dur="500" fill="hold"/>
                                        <p:tgtEl>
                                          <p:spTgt spid="130"/>
                                        </p:tgtEl>
                                        <p:attrNameLst>
                                          <p:attrName>style.color</p:attrName>
                                        </p:attrNameLst>
                                      </p:cBhvr>
                                      <p:to>
                                        <a:schemeClr val="accent2"/>
                                      </p:to>
                                    </p:animClr>
                                    <p:animClr clrSpc="rgb" dir="cw">
                                      <p:cBhvr>
                                        <p:cTn id="319" dur="500" fill="hold"/>
                                        <p:tgtEl>
                                          <p:spTgt spid="130"/>
                                        </p:tgtEl>
                                        <p:attrNameLst>
                                          <p:attrName>fillcolor</p:attrName>
                                        </p:attrNameLst>
                                      </p:cBhvr>
                                      <p:to>
                                        <a:schemeClr val="accent2"/>
                                      </p:to>
                                    </p:animClr>
                                    <p:set>
                                      <p:cBhvr>
                                        <p:cTn id="320" dur="500" fill="hold"/>
                                        <p:tgtEl>
                                          <p:spTgt spid="130"/>
                                        </p:tgtEl>
                                        <p:attrNameLst>
                                          <p:attrName>fill.type</p:attrName>
                                        </p:attrNameLst>
                                      </p:cBhvr>
                                      <p:to>
                                        <p:strVal val="solid"/>
                                      </p:to>
                                    </p:set>
                                    <p:set>
                                      <p:cBhvr>
                                        <p:cTn id="321" dur="500" fill="hold"/>
                                        <p:tgtEl>
                                          <p:spTgt spid="130"/>
                                        </p:tgtEl>
                                        <p:attrNameLst>
                                          <p:attrName>fill.on</p:attrName>
                                        </p:attrNameLst>
                                      </p:cBhvr>
                                      <p:to>
                                        <p:strVal val="true"/>
                                      </p:to>
                                    </p:set>
                                  </p:childTnLst>
                                </p:cTn>
                              </p:par>
                              <p:par>
                                <p:cTn id="322" presetID="19" presetClass="emph" presetSubtype="0" fill="hold" grpId="0" nodeType="withEffect">
                                  <p:stCondLst>
                                    <p:cond delay="0"/>
                                  </p:stCondLst>
                                  <p:childTnLst>
                                    <p:animClr clrSpc="rgb" dir="cw">
                                      <p:cBhvr override="childStyle">
                                        <p:cTn id="323" dur="500" fill="hold"/>
                                        <p:tgtEl>
                                          <p:spTgt spid="131"/>
                                        </p:tgtEl>
                                        <p:attrNameLst>
                                          <p:attrName>style.color</p:attrName>
                                        </p:attrNameLst>
                                      </p:cBhvr>
                                      <p:to>
                                        <a:schemeClr val="accent2"/>
                                      </p:to>
                                    </p:animClr>
                                    <p:animClr clrSpc="rgb" dir="cw">
                                      <p:cBhvr>
                                        <p:cTn id="324" dur="500" fill="hold"/>
                                        <p:tgtEl>
                                          <p:spTgt spid="131"/>
                                        </p:tgtEl>
                                        <p:attrNameLst>
                                          <p:attrName>fillcolor</p:attrName>
                                        </p:attrNameLst>
                                      </p:cBhvr>
                                      <p:to>
                                        <a:schemeClr val="accent2"/>
                                      </p:to>
                                    </p:animClr>
                                    <p:set>
                                      <p:cBhvr>
                                        <p:cTn id="325" dur="500" fill="hold"/>
                                        <p:tgtEl>
                                          <p:spTgt spid="131"/>
                                        </p:tgtEl>
                                        <p:attrNameLst>
                                          <p:attrName>fill.type</p:attrName>
                                        </p:attrNameLst>
                                      </p:cBhvr>
                                      <p:to>
                                        <p:strVal val="solid"/>
                                      </p:to>
                                    </p:set>
                                    <p:set>
                                      <p:cBhvr>
                                        <p:cTn id="326" dur="500" fill="hold"/>
                                        <p:tgtEl>
                                          <p:spTgt spid="131"/>
                                        </p:tgtEl>
                                        <p:attrNameLst>
                                          <p:attrName>fill.on</p:attrName>
                                        </p:attrNameLst>
                                      </p:cBhvr>
                                      <p:to>
                                        <p:strVal val="true"/>
                                      </p:to>
                                    </p:set>
                                  </p:childTnLst>
                                </p:cTn>
                              </p:par>
                              <p:par>
                                <p:cTn id="327" presetID="19" presetClass="emph" presetSubtype="0" fill="hold" grpId="0" nodeType="withEffect">
                                  <p:stCondLst>
                                    <p:cond delay="0"/>
                                  </p:stCondLst>
                                  <p:childTnLst>
                                    <p:animClr clrSpc="rgb" dir="cw">
                                      <p:cBhvr override="childStyle">
                                        <p:cTn id="328" dur="500" fill="hold"/>
                                        <p:tgtEl>
                                          <p:spTgt spid="132"/>
                                        </p:tgtEl>
                                        <p:attrNameLst>
                                          <p:attrName>style.color</p:attrName>
                                        </p:attrNameLst>
                                      </p:cBhvr>
                                      <p:to>
                                        <a:schemeClr val="accent2"/>
                                      </p:to>
                                    </p:animClr>
                                    <p:animClr clrSpc="rgb" dir="cw">
                                      <p:cBhvr>
                                        <p:cTn id="329" dur="500" fill="hold"/>
                                        <p:tgtEl>
                                          <p:spTgt spid="132"/>
                                        </p:tgtEl>
                                        <p:attrNameLst>
                                          <p:attrName>fillcolor</p:attrName>
                                        </p:attrNameLst>
                                      </p:cBhvr>
                                      <p:to>
                                        <a:schemeClr val="accent2"/>
                                      </p:to>
                                    </p:animClr>
                                    <p:set>
                                      <p:cBhvr>
                                        <p:cTn id="330" dur="500" fill="hold"/>
                                        <p:tgtEl>
                                          <p:spTgt spid="132"/>
                                        </p:tgtEl>
                                        <p:attrNameLst>
                                          <p:attrName>fill.type</p:attrName>
                                        </p:attrNameLst>
                                      </p:cBhvr>
                                      <p:to>
                                        <p:strVal val="solid"/>
                                      </p:to>
                                    </p:set>
                                    <p:set>
                                      <p:cBhvr>
                                        <p:cTn id="331" dur="500" fill="hold"/>
                                        <p:tgtEl>
                                          <p:spTgt spid="132"/>
                                        </p:tgtEl>
                                        <p:attrNameLst>
                                          <p:attrName>fill.on</p:attrName>
                                        </p:attrNameLst>
                                      </p:cBhvr>
                                      <p:to>
                                        <p:strVal val="true"/>
                                      </p:to>
                                    </p:set>
                                  </p:childTnLst>
                                </p:cTn>
                              </p:par>
                              <p:par>
                                <p:cTn id="332" presetID="19" presetClass="emph" presetSubtype="0" fill="hold" grpId="0" nodeType="withEffect">
                                  <p:stCondLst>
                                    <p:cond delay="0"/>
                                  </p:stCondLst>
                                  <p:childTnLst>
                                    <p:animClr clrSpc="rgb" dir="cw">
                                      <p:cBhvr override="childStyle">
                                        <p:cTn id="333" dur="500" fill="hold"/>
                                        <p:tgtEl>
                                          <p:spTgt spid="133"/>
                                        </p:tgtEl>
                                        <p:attrNameLst>
                                          <p:attrName>style.color</p:attrName>
                                        </p:attrNameLst>
                                      </p:cBhvr>
                                      <p:to>
                                        <a:schemeClr val="accent2"/>
                                      </p:to>
                                    </p:animClr>
                                    <p:animClr clrSpc="rgb" dir="cw">
                                      <p:cBhvr>
                                        <p:cTn id="334" dur="500" fill="hold"/>
                                        <p:tgtEl>
                                          <p:spTgt spid="133"/>
                                        </p:tgtEl>
                                        <p:attrNameLst>
                                          <p:attrName>fillcolor</p:attrName>
                                        </p:attrNameLst>
                                      </p:cBhvr>
                                      <p:to>
                                        <a:schemeClr val="accent2"/>
                                      </p:to>
                                    </p:animClr>
                                    <p:set>
                                      <p:cBhvr>
                                        <p:cTn id="335" dur="500" fill="hold"/>
                                        <p:tgtEl>
                                          <p:spTgt spid="133"/>
                                        </p:tgtEl>
                                        <p:attrNameLst>
                                          <p:attrName>fill.type</p:attrName>
                                        </p:attrNameLst>
                                      </p:cBhvr>
                                      <p:to>
                                        <p:strVal val="solid"/>
                                      </p:to>
                                    </p:set>
                                    <p:set>
                                      <p:cBhvr>
                                        <p:cTn id="336" dur="500" fill="hold"/>
                                        <p:tgtEl>
                                          <p:spTgt spid="133"/>
                                        </p:tgtEl>
                                        <p:attrNameLst>
                                          <p:attrName>fill.on</p:attrName>
                                        </p:attrNameLst>
                                      </p:cBhvr>
                                      <p:to>
                                        <p:strVal val="true"/>
                                      </p:to>
                                    </p:set>
                                  </p:childTnLst>
                                </p:cTn>
                              </p:par>
                            </p:childTnLst>
                          </p:cTn>
                        </p:par>
                      </p:childTnLst>
                    </p:cTn>
                  </p:par>
                  <p:par>
                    <p:cTn id="337" fill="hold">
                      <p:stCondLst>
                        <p:cond delay="indefinite"/>
                      </p:stCondLst>
                      <p:childTnLst>
                        <p:par>
                          <p:cTn id="338" fill="hold">
                            <p:stCondLst>
                              <p:cond delay="0"/>
                            </p:stCondLst>
                            <p:childTnLst>
                              <p:par>
                                <p:cTn id="339" presetID="6" presetClass="exit" presetSubtype="32" fill="hold" grpId="1" nodeType="clickEffect">
                                  <p:stCondLst>
                                    <p:cond delay="0"/>
                                  </p:stCondLst>
                                  <p:childTnLst>
                                    <p:animEffect transition="out" filter="circle(out)">
                                      <p:cBhvr>
                                        <p:cTn id="340" dur="2000"/>
                                        <p:tgtEl>
                                          <p:spTgt spid="127"/>
                                        </p:tgtEl>
                                      </p:cBhvr>
                                    </p:animEffect>
                                    <p:set>
                                      <p:cBhvr>
                                        <p:cTn id="341" dur="1" fill="hold">
                                          <p:stCondLst>
                                            <p:cond delay="1999"/>
                                          </p:stCondLst>
                                        </p:cTn>
                                        <p:tgtEl>
                                          <p:spTgt spid="127"/>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128"/>
                                        </p:tgtEl>
                                      </p:cBhvr>
                                    </p:animEffect>
                                    <p:set>
                                      <p:cBhvr>
                                        <p:cTn id="344" dur="1" fill="hold">
                                          <p:stCondLst>
                                            <p:cond delay="1999"/>
                                          </p:stCondLst>
                                        </p:cTn>
                                        <p:tgtEl>
                                          <p:spTgt spid="128"/>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129"/>
                                        </p:tgtEl>
                                      </p:cBhvr>
                                    </p:animEffect>
                                    <p:set>
                                      <p:cBhvr>
                                        <p:cTn id="347" dur="1" fill="hold">
                                          <p:stCondLst>
                                            <p:cond delay="1999"/>
                                          </p:stCondLst>
                                        </p:cTn>
                                        <p:tgtEl>
                                          <p:spTgt spid="129"/>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130"/>
                                        </p:tgtEl>
                                      </p:cBhvr>
                                    </p:animEffect>
                                    <p:set>
                                      <p:cBhvr>
                                        <p:cTn id="350" dur="1" fill="hold">
                                          <p:stCondLst>
                                            <p:cond delay="1999"/>
                                          </p:stCondLst>
                                        </p:cTn>
                                        <p:tgtEl>
                                          <p:spTgt spid="130"/>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131"/>
                                        </p:tgtEl>
                                      </p:cBhvr>
                                    </p:animEffect>
                                    <p:set>
                                      <p:cBhvr>
                                        <p:cTn id="353" dur="1" fill="hold">
                                          <p:stCondLst>
                                            <p:cond delay="1999"/>
                                          </p:stCondLst>
                                        </p:cTn>
                                        <p:tgtEl>
                                          <p:spTgt spid="131"/>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132"/>
                                        </p:tgtEl>
                                      </p:cBhvr>
                                    </p:animEffect>
                                    <p:set>
                                      <p:cBhvr>
                                        <p:cTn id="356" dur="1" fill="hold">
                                          <p:stCondLst>
                                            <p:cond delay="1999"/>
                                          </p:stCondLst>
                                        </p:cTn>
                                        <p:tgtEl>
                                          <p:spTgt spid="132"/>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133"/>
                                        </p:tgtEl>
                                      </p:cBhvr>
                                    </p:animEffect>
                                    <p:set>
                                      <p:cBhvr>
                                        <p:cTn id="359" dur="1" fill="hold">
                                          <p:stCondLst>
                                            <p:cond delay="1999"/>
                                          </p:stCondLst>
                                        </p:cTn>
                                        <p:tgtEl>
                                          <p:spTgt spid="133"/>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1000"/>
                                        <p:tgtEl>
                                          <p:spTgt spid="158"/>
                                        </p:tgtEl>
                                      </p:cBhvr>
                                    </p:animEffect>
                                    <p:set>
                                      <p:cBhvr>
                                        <p:cTn id="362" dur="1" fill="hold">
                                          <p:stCondLst>
                                            <p:cond delay="999"/>
                                          </p:stCondLst>
                                        </p:cTn>
                                        <p:tgtEl>
                                          <p:spTgt spid="15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63" restart="whenNotActive" fill="hold" evtFilter="cancelBubble" nodeType="interactiveSeq">
                <p:stCondLst>
                  <p:cond evt="onClick" delay="0">
                    <p:tgtEl>
                      <p:spTgt spid="24"/>
                    </p:tgtEl>
                  </p:cond>
                </p:stCondLst>
                <p:endSync evt="end" delay="0">
                  <p:rtn val="all"/>
                </p:endSync>
                <p:childTnLst>
                  <p:par>
                    <p:cTn id="364" fill="hold">
                      <p:stCondLst>
                        <p:cond delay="0"/>
                      </p:stCondLst>
                      <p:childTnLst>
                        <p:par>
                          <p:cTn id="365" fill="hold">
                            <p:stCondLst>
                              <p:cond delay="0"/>
                            </p:stCondLst>
                            <p:childTnLst>
                              <p:par>
                                <p:cTn id="366" presetID="6" presetClass="entr" presetSubtype="16" fill="hold" grpId="0" nodeType="withEffect">
                                  <p:stCondLst>
                                    <p:cond delay="0"/>
                                  </p:stCondLst>
                                  <p:childTnLst>
                                    <p:set>
                                      <p:cBhvr>
                                        <p:cTn id="367" dur="1" fill="hold">
                                          <p:stCondLst>
                                            <p:cond delay="0"/>
                                          </p:stCondLst>
                                        </p:cTn>
                                        <p:tgtEl>
                                          <p:spTgt spid="159"/>
                                        </p:tgtEl>
                                        <p:attrNameLst>
                                          <p:attrName>style.visibility</p:attrName>
                                        </p:attrNameLst>
                                      </p:cBhvr>
                                      <p:to>
                                        <p:strVal val="visible"/>
                                      </p:to>
                                    </p:set>
                                    <p:animEffect transition="in" filter="circle(in)">
                                      <p:cBhvr>
                                        <p:cTn id="368" dur="1000"/>
                                        <p:tgtEl>
                                          <p:spTgt spid="159"/>
                                        </p:tgtEl>
                                      </p:cBhvr>
                                    </p:animEffect>
                                  </p:childTnLst>
                                </p:cTn>
                              </p:par>
                              <p:par>
                                <p:cTn id="369" presetID="19" presetClass="emph" presetSubtype="0" fill="hold" grpId="0" nodeType="withEffect">
                                  <p:stCondLst>
                                    <p:cond delay="0"/>
                                  </p:stCondLst>
                                  <p:childTnLst>
                                    <p:animClr clrSpc="rgb" dir="cw">
                                      <p:cBhvr override="childStyle">
                                        <p:cTn id="370" dur="500" fill="hold"/>
                                        <p:tgtEl>
                                          <p:spTgt spid="134"/>
                                        </p:tgtEl>
                                        <p:attrNameLst>
                                          <p:attrName>style.color</p:attrName>
                                        </p:attrNameLst>
                                      </p:cBhvr>
                                      <p:to>
                                        <a:schemeClr val="accent2"/>
                                      </p:to>
                                    </p:animClr>
                                    <p:animClr clrSpc="rgb" dir="cw">
                                      <p:cBhvr>
                                        <p:cTn id="371" dur="500" fill="hold"/>
                                        <p:tgtEl>
                                          <p:spTgt spid="134"/>
                                        </p:tgtEl>
                                        <p:attrNameLst>
                                          <p:attrName>fillcolor</p:attrName>
                                        </p:attrNameLst>
                                      </p:cBhvr>
                                      <p:to>
                                        <a:schemeClr val="accent2"/>
                                      </p:to>
                                    </p:animClr>
                                    <p:set>
                                      <p:cBhvr>
                                        <p:cTn id="372" dur="500" fill="hold"/>
                                        <p:tgtEl>
                                          <p:spTgt spid="134"/>
                                        </p:tgtEl>
                                        <p:attrNameLst>
                                          <p:attrName>fill.type</p:attrName>
                                        </p:attrNameLst>
                                      </p:cBhvr>
                                      <p:to>
                                        <p:strVal val="solid"/>
                                      </p:to>
                                    </p:set>
                                    <p:set>
                                      <p:cBhvr>
                                        <p:cTn id="373" dur="500" fill="hold"/>
                                        <p:tgtEl>
                                          <p:spTgt spid="134"/>
                                        </p:tgtEl>
                                        <p:attrNameLst>
                                          <p:attrName>fill.on</p:attrName>
                                        </p:attrNameLst>
                                      </p:cBhvr>
                                      <p:to>
                                        <p:strVal val="true"/>
                                      </p:to>
                                    </p:set>
                                  </p:childTnLst>
                                </p:cTn>
                              </p:par>
                              <p:par>
                                <p:cTn id="374" presetID="19" presetClass="emph" presetSubtype="0" fill="hold" grpId="0" nodeType="withEffect">
                                  <p:stCondLst>
                                    <p:cond delay="0"/>
                                  </p:stCondLst>
                                  <p:childTnLst>
                                    <p:animClr clrSpc="rgb" dir="cw">
                                      <p:cBhvr override="childStyle">
                                        <p:cTn id="375" dur="500" fill="hold"/>
                                        <p:tgtEl>
                                          <p:spTgt spid="135"/>
                                        </p:tgtEl>
                                        <p:attrNameLst>
                                          <p:attrName>style.color</p:attrName>
                                        </p:attrNameLst>
                                      </p:cBhvr>
                                      <p:to>
                                        <a:schemeClr val="accent2"/>
                                      </p:to>
                                    </p:animClr>
                                    <p:animClr clrSpc="rgb" dir="cw">
                                      <p:cBhvr>
                                        <p:cTn id="376" dur="500" fill="hold"/>
                                        <p:tgtEl>
                                          <p:spTgt spid="135"/>
                                        </p:tgtEl>
                                        <p:attrNameLst>
                                          <p:attrName>fillcolor</p:attrName>
                                        </p:attrNameLst>
                                      </p:cBhvr>
                                      <p:to>
                                        <a:schemeClr val="accent2"/>
                                      </p:to>
                                    </p:animClr>
                                    <p:set>
                                      <p:cBhvr>
                                        <p:cTn id="377" dur="500" fill="hold"/>
                                        <p:tgtEl>
                                          <p:spTgt spid="135"/>
                                        </p:tgtEl>
                                        <p:attrNameLst>
                                          <p:attrName>fill.type</p:attrName>
                                        </p:attrNameLst>
                                      </p:cBhvr>
                                      <p:to>
                                        <p:strVal val="solid"/>
                                      </p:to>
                                    </p:set>
                                    <p:set>
                                      <p:cBhvr>
                                        <p:cTn id="378" dur="500" fill="hold"/>
                                        <p:tgtEl>
                                          <p:spTgt spid="135"/>
                                        </p:tgtEl>
                                        <p:attrNameLst>
                                          <p:attrName>fill.on</p:attrName>
                                        </p:attrNameLst>
                                      </p:cBhvr>
                                      <p:to>
                                        <p:strVal val="true"/>
                                      </p:to>
                                    </p:set>
                                  </p:childTnLst>
                                </p:cTn>
                              </p:par>
                              <p:par>
                                <p:cTn id="379" presetID="19" presetClass="emph" presetSubtype="0" fill="hold" grpId="0" nodeType="withEffect">
                                  <p:stCondLst>
                                    <p:cond delay="0"/>
                                  </p:stCondLst>
                                  <p:childTnLst>
                                    <p:animClr clrSpc="rgb" dir="cw">
                                      <p:cBhvr override="childStyle">
                                        <p:cTn id="380" dur="500" fill="hold"/>
                                        <p:tgtEl>
                                          <p:spTgt spid="136"/>
                                        </p:tgtEl>
                                        <p:attrNameLst>
                                          <p:attrName>style.color</p:attrName>
                                        </p:attrNameLst>
                                      </p:cBhvr>
                                      <p:to>
                                        <a:schemeClr val="accent2"/>
                                      </p:to>
                                    </p:animClr>
                                    <p:animClr clrSpc="rgb" dir="cw">
                                      <p:cBhvr>
                                        <p:cTn id="381" dur="500" fill="hold"/>
                                        <p:tgtEl>
                                          <p:spTgt spid="136"/>
                                        </p:tgtEl>
                                        <p:attrNameLst>
                                          <p:attrName>fillcolor</p:attrName>
                                        </p:attrNameLst>
                                      </p:cBhvr>
                                      <p:to>
                                        <a:schemeClr val="accent2"/>
                                      </p:to>
                                    </p:animClr>
                                    <p:set>
                                      <p:cBhvr>
                                        <p:cTn id="382" dur="500" fill="hold"/>
                                        <p:tgtEl>
                                          <p:spTgt spid="136"/>
                                        </p:tgtEl>
                                        <p:attrNameLst>
                                          <p:attrName>fill.type</p:attrName>
                                        </p:attrNameLst>
                                      </p:cBhvr>
                                      <p:to>
                                        <p:strVal val="solid"/>
                                      </p:to>
                                    </p:set>
                                    <p:set>
                                      <p:cBhvr>
                                        <p:cTn id="383" dur="500" fill="hold"/>
                                        <p:tgtEl>
                                          <p:spTgt spid="136"/>
                                        </p:tgtEl>
                                        <p:attrNameLst>
                                          <p:attrName>fill.on</p:attrName>
                                        </p:attrNameLst>
                                      </p:cBhvr>
                                      <p:to>
                                        <p:strVal val="true"/>
                                      </p:to>
                                    </p:set>
                                  </p:childTnLst>
                                </p:cTn>
                              </p:par>
                              <p:par>
                                <p:cTn id="384" presetID="19" presetClass="emph" presetSubtype="0" fill="hold" grpId="0" nodeType="withEffect">
                                  <p:stCondLst>
                                    <p:cond delay="0"/>
                                  </p:stCondLst>
                                  <p:childTnLst>
                                    <p:animClr clrSpc="rgb" dir="cw">
                                      <p:cBhvr override="childStyle">
                                        <p:cTn id="385" dur="500" fill="hold"/>
                                        <p:tgtEl>
                                          <p:spTgt spid="137"/>
                                        </p:tgtEl>
                                        <p:attrNameLst>
                                          <p:attrName>style.color</p:attrName>
                                        </p:attrNameLst>
                                      </p:cBhvr>
                                      <p:to>
                                        <a:schemeClr val="accent2"/>
                                      </p:to>
                                    </p:animClr>
                                    <p:animClr clrSpc="rgb" dir="cw">
                                      <p:cBhvr>
                                        <p:cTn id="386" dur="500" fill="hold"/>
                                        <p:tgtEl>
                                          <p:spTgt spid="137"/>
                                        </p:tgtEl>
                                        <p:attrNameLst>
                                          <p:attrName>fillcolor</p:attrName>
                                        </p:attrNameLst>
                                      </p:cBhvr>
                                      <p:to>
                                        <a:schemeClr val="accent2"/>
                                      </p:to>
                                    </p:animClr>
                                    <p:set>
                                      <p:cBhvr>
                                        <p:cTn id="387" dur="500" fill="hold"/>
                                        <p:tgtEl>
                                          <p:spTgt spid="137"/>
                                        </p:tgtEl>
                                        <p:attrNameLst>
                                          <p:attrName>fill.type</p:attrName>
                                        </p:attrNameLst>
                                      </p:cBhvr>
                                      <p:to>
                                        <p:strVal val="solid"/>
                                      </p:to>
                                    </p:set>
                                    <p:set>
                                      <p:cBhvr>
                                        <p:cTn id="388" dur="500" fill="hold"/>
                                        <p:tgtEl>
                                          <p:spTgt spid="137"/>
                                        </p:tgtEl>
                                        <p:attrNameLst>
                                          <p:attrName>fill.on</p:attrName>
                                        </p:attrNameLst>
                                      </p:cBhvr>
                                      <p:to>
                                        <p:strVal val="true"/>
                                      </p:to>
                                    </p:set>
                                  </p:childTnLst>
                                </p:cTn>
                              </p:par>
                              <p:par>
                                <p:cTn id="389" presetID="19" presetClass="emph" presetSubtype="0" fill="hold" grpId="0" nodeType="withEffect">
                                  <p:stCondLst>
                                    <p:cond delay="0"/>
                                  </p:stCondLst>
                                  <p:childTnLst>
                                    <p:animClr clrSpc="rgb" dir="cw">
                                      <p:cBhvr override="childStyle">
                                        <p:cTn id="390" dur="500" fill="hold"/>
                                        <p:tgtEl>
                                          <p:spTgt spid="138"/>
                                        </p:tgtEl>
                                        <p:attrNameLst>
                                          <p:attrName>style.color</p:attrName>
                                        </p:attrNameLst>
                                      </p:cBhvr>
                                      <p:to>
                                        <a:schemeClr val="accent2"/>
                                      </p:to>
                                    </p:animClr>
                                    <p:animClr clrSpc="rgb" dir="cw">
                                      <p:cBhvr>
                                        <p:cTn id="391" dur="500" fill="hold"/>
                                        <p:tgtEl>
                                          <p:spTgt spid="138"/>
                                        </p:tgtEl>
                                        <p:attrNameLst>
                                          <p:attrName>fillcolor</p:attrName>
                                        </p:attrNameLst>
                                      </p:cBhvr>
                                      <p:to>
                                        <a:schemeClr val="accent2"/>
                                      </p:to>
                                    </p:animClr>
                                    <p:set>
                                      <p:cBhvr>
                                        <p:cTn id="392" dur="500" fill="hold"/>
                                        <p:tgtEl>
                                          <p:spTgt spid="138"/>
                                        </p:tgtEl>
                                        <p:attrNameLst>
                                          <p:attrName>fill.type</p:attrName>
                                        </p:attrNameLst>
                                      </p:cBhvr>
                                      <p:to>
                                        <p:strVal val="solid"/>
                                      </p:to>
                                    </p:set>
                                    <p:set>
                                      <p:cBhvr>
                                        <p:cTn id="393" dur="500" fill="hold"/>
                                        <p:tgtEl>
                                          <p:spTgt spid="138"/>
                                        </p:tgtEl>
                                        <p:attrNameLst>
                                          <p:attrName>fill.on</p:attrName>
                                        </p:attrNameLst>
                                      </p:cBhvr>
                                      <p:to>
                                        <p:strVal val="true"/>
                                      </p:to>
                                    </p:set>
                                  </p:childTnLst>
                                </p:cTn>
                              </p:par>
                              <p:par>
                                <p:cTn id="394" presetID="19" presetClass="emph" presetSubtype="0" fill="hold" grpId="0" nodeType="withEffect">
                                  <p:stCondLst>
                                    <p:cond delay="0"/>
                                  </p:stCondLst>
                                  <p:childTnLst>
                                    <p:animClr clrSpc="rgb" dir="cw">
                                      <p:cBhvr override="childStyle">
                                        <p:cTn id="395" dur="500" fill="hold"/>
                                        <p:tgtEl>
                                          <p:spTgt spid="139"/>
                                        </p:tgtEl>
                                        <p:attrNameLst>
                                          <p:attrName>style.color</p:attrName>
                                        </p:attrNameLst>
                                      </p:cBhvr>
                                      <p:to>
                                        <a:schemeClr val="accent2"/>
                                      </p:to>
                                    </p:animClr>
                                    <p:animClr clrSpc="rgb" dir="cw">
                                      <p:cBhvr>
                                        <p:cTn id="396" dur="500" fill="hold"/>
                                        <p:tgtEl>
                                          <p:spTgt spid="139"/>
                                        </p:tgtEl>
                                        <p:attrNameLst>
                                          <p:attrName>fillcolor</p:attrName>
                                        </p:attrNameLst>
                                      </p:cBhvr>
                                      <p:to>
                                        <a:schemeClr val="accent2"/>
                                      </p:to>
                                    </p:animClr>
                                    <p:set>
                                      <p:cBhvr>
                                        <p:cTn id="397" dur="500" fill="hold"/>
                                        <p:tgtEl>
                                          <p:spTgt spid="139"/>
                                        </p:tgtEl>
                                        <p:attrNameLst>
                                          <p:attrName>fill.type</p:attrName>
                                        </p:attrNameLst>
                                      </p:cBhvr>
                                      <p:to>
                                        <p:strVal val="solid"/>
                                      </p:to>
                                    </p:set>
                                    <p:set>
                                      <p:cBhvr>
                                        <p:cTn id="398" dur="500" fill="hold"/>
                                        <p:tgtEl>
                                          <p:spTgt spid="139"/>
                                        </p:tgtEl>
                                        <p:attrNameLst>
                                          <p:attrName>fill.on</p:attrName>
                                        </p:attrNameLst>
                                      </p:cBhvr>
                                      <p:to>
                                        <p:strVal val="true"/>
                                      </p:to>
                                    </p:set>
                                  </p:childTnLst>
                                </p:cTn>
                              </p:par>
                              <p:par>
                                <p:cTn id="399" presetID="19" presetClass="emph" presetSubtype="0" fill="hold" grpId="0" nodeType="withEffect">
                                  <p:stCondLst>
                                    <p:cond delay="0"/>
                                  </p:stCondLst>
                                  <p:childTnLst>
                                    <p:animClr clrSpc="rgb" dir="cw">
                                      <p:cBhvr override="childStyle">
                                        <p:cTn id="400" dur="500" fill="hold"/>
                                        <p:tgtEl>
                                          <p:spTgt spid="140"/>
                                        </p:tgtEl>
                                        <p:attrNameLst>
                                          <p:attrName>style.color</p:attrName>
                                        </p:attrNameLst>
                                      </p:cBhvr>
                                      <p:to>
                                        <a:schemeClr val="accent2"/>
                                      </p:to>
                                    </p:animClr>
                                    <p:animClr clrSpc="rgb" dir="cw">
                                      <p:cBhvr>
                                        <p:cTn id="401" dur="500" fill="hold"/>
                                        <p:tgtEl>
                                          <p:spTgt spid="140"/>
                                        </p:tgtEl>
                                        <p:attrNameLst>
                                          <p:attrName>fillcolor</p:attrName>
                                        </p:attrNameLst>
                                      </p:cBhvr>
                                      <p:to>
                                        <a:schemeClr val="accent2"/>
                                      </p:to>
                                    </p:animClr>
                                    <p:set>
                                      <p:cBhvr>
                                        <p:cTn id="402" dur="500" fill="hold"/>
                                        <p:tgtEl>
                                          <p:spTgt spid="140"/>
                                        </p:tgtEl>
                                        <p:attrNameLst>
                                          <p:attrName>fill.type</p:attrName>
                                        </p:attrNameLst>
                                      </p:cBhvr>
                                      <p:to>
                                        <p:strVal val="solid"/>
                                      </p:to>
                                    </p:set>
                                    <p:set>
                                      <p:cBhvr>
                                        <p:cTn id="403" dur="500" fill="hold"/>
                                        <p:tgtEl>
                                          <p:spTgt spid="140"/>
                                        </p:tgtEl>
                                        <p:attrNameLst>
                                          <p:attrName>fill.on</p:attrName>
                                        </p:attrNameLst>
                                      </p:cBhvr>
                                      <p:to>
                                        <p:strVal val="true"/>
                                      </p:to>
                                    </p:set>
                                  </p:childTnLst>
                                </p:cTn>
                              </p:par>
                            </p:childTnLst>
                          </p:cTn>
                        </p:par>
                      </p:childTnLst>
                    </p:cTn>
                  </p:par>
                  <p:par>
                    <p:cTn id="404" fill="hold">
                      <p:stCondLst>
                        <p:cond delay="indefinite"/>
                      </p:stCondLst>
                      <p:childTnLst>
                        <p:par>
                          <p:cTn id="405" fill="hold">
                            <p:stCondLst>
                              <p:cond delay="0"/>
                            </p:stCondLst>
                            <p:childTnLst>
                              <p:par>
                                <p:cTn id="406" presetID="6" presetClass="exit" presetSubtype="32" fill="hold" grpId="1" nodeType="clickEffect">
                                  <p:stCondLst>
                                    <p:cond delay="0"/>
                                  </p:stCondLst>
                                  <p:childTnLst>
                                    <p:animEffect transition="out" filter="circle(out)">
                                      <p:cBhvr>
                                        <p:cTn id="407" dur="2000"/>
                                        <p:tgtEl>
                                          <p:spTgt spid="134"/>
                                        </p:tgtEl>
                                      </p:cBhvr>
                                    </p:animEffect>
                                    <p:set>
                                      <p:cBhvr>
                                        <p:cTn id="408" dur="1" fill="hold">
                                          <p:stCondLst>
                                            <p:cond delay="1999"/>
                                          </p:stCondLst>
                                        </p:cTn>
                                        <p:tgtEl>
                                          <p:spTgt spid="134"/>
                                        </p:tgtEl>
                                        <p:attrNameLst>
                                          <p:attrName>style.visibility</p:attrName>
                                        </p:attrNameLst>
                                      </p:cBhvr>
                                      <p:to>
                                        <p:strVal val="hidden"/>
                                      </p:to>
                                    </p:set>
                                  </p:childTnLst>
                                </p:cTn>
                              </p:par>
                              <p:par>
                                <p:cTn id="409" presetID="6" presetClass="exit" presetSubtype="32" fill="hold" grpId="1" nodeType="withEffect">
                                  <p:stCondLst>
                                    <p:cond delay="0"/>
                                  </p:stCondLst>
                                  <p:childTnLst>
                                    <p:animEffect transition="out" filter="circle(out)">
                                      <p:cBhvr>
                                        <p:cTn id="410" dur="2000"/>
                                        <p:tgtEl>
                                          <p:spTgt spid="135"/>
                                        </p:tgtEl>
                                      </p:cBhvr>
                                    </p:animEffect>
                                    <p:set>
                                      <p:cBhvr>
                                        <p:cTn id="411" dur="1" fill="hold">
                                          <p:stCondLst>
                                            <p:cond delay="1999"/>
                                          </p:stCondLst>
                                        </p:cTn>
                                        <p:tgtEl>
                                          <p:spTgt spid="135"/>
                                        </p:tgtEl>
                                        <p:attrNameLst>
                                          <p:attrName>style.visibility</p:attrName>
                                        </p:attrNameLst>
                                      </p:cBhvr>
                                      <p:to>
                                        <p:strVal val="hidden"/>
                                      </p:to>
                                    </p:set>
                                  </p:childTnLst>
                                </p:cTn>
                              </p:par>
                              <p:par>
                                <p:cTn id="412" presetID="6" presetClass="exit" presetSubtype="32" fill="hold" grpId="1" nodeType="withEffect">
                                  <p:stCondLst>
                                    <p:cond delay="0"/>
                                  </p:stCondLst>
                                  <p:childTnLst>
                                    <p:animEffect transition="out" filter="circle(out)">
                                      <p:cBhvr>
                                        <p:cTn id="413" dur="2000"/>
                                        <p:tgtEl>
                                          <p:spTgt spid="136"/>
                                        </p:tgtEl>
                                      </p:cBhvr>
                                    </p:animEffect>
                                    <p:set>
                                      <p:cBhvr>
                                        <p:cTn id="414" dur="1" fill="hold">
                                          <p:stCondLst>
                                            <p:cond delay="1999"/>
                                          </p:stCondLst>
                                        </p:cTn>
                                        <p:tgtEl>
                                          <p:spTgt spid="136"/>
                                        </p:tgtEl>
                                        <p:attrNameLst>
                                          <p:attrName>style.visibility</p:attrName>
                                        </p:attrNameLst>
                                      </p:cBhvr>
                                      <p:to>
                                        <p:strVal val="hidden"/>
                                      </p:to>
                                    </p:set>
                                  </p:childTnLst>
                                </p:cTn>
                              </p:par>
                              <p:par>
                                <p:cTn id="415" presetID="6" presetClass="exit" presetSubtype="32" fill="hold" grpId="1" nodeType="withEffect">
                                  <p:stCondLst>
                                    <p:cond delay="0"/>
                                  </p:stCondLst>
                                  <p:childTnLst>
                                    <p:animEffect transition="out" filter="circle(out)">
                                      <p:cBhvr>
                                        <p:cTn id="416" dur="2000"/>
                                        <p:tgtEl>
                                          <p:spTgt spid="137"/>
                                        </p:tgtEl>
                                      </p:cBhvr>
                                    </p:animEffect>
                                    <p:set>
                                      <p:cBhvr>
                                        <p:cTn id="417" dur="1" fill="hold">
                                          <p:stCondLst>
                                            <p:cond delay="1999"/>
                                          </p:stCondLst>
                                        </p:cTn>
                                        <p:tgtEl>
                                          <p:spTgt spid="137"/>
                                        </p:tgtEl>
                                        <p:attrNameLst>
                                          <p:attrName>style.visibility</p:attrName>
                                        </p:attrNameLst>
                                      </p:cBhvr>
                                      <p:to>
                                        <p:strVal val="hidden"/>
                                      </p:to>
                                    </p:set>
                                  </p:childTnLst>
                                </p:cTn>
                              </p:par>
                              <p:par>
                                <p:cTn id="418" presetID="6" presetClass="exit" presetSubtype="32" fill="hold" grpId="1" nodeType="withEffect">
                                  <p:stCondLst>
                                    <p:cond delay="0"/>
                                  </p:stCondLst>
                                  <p:childTnLst>
                                    <p:animEffect transition="out" filter="circle(out)">
                                      <p:cBhvr>
                                        <p:cTn id="419" dur="2000"/>
                                        <p:tgtEl>
                                          <p:spTgt spid="138"/>
                                        </p:tgtEl>
                                      </p:cBhvr>
                                    </p:animEffect>
                                    <p:set>
                                      <p:cBhvr>
                                        <p:cTn id="420" dur="1" fill="hold">
                                          <p:stCondLst>
                                            <p:cond delay="1999"/>
                                          </p:stCondLst>
                                        </p:cTn>
                                        <p:tgtEl>
                                          <p:spTgt spid="138"/>
                                        </p:tgtEl>
                                        <p:attrNameLst>
                                          <p:attrName>style.visibility</p:attrName>
                                        </p:attrNameLst>
                                      </p:cBhvr>
                                      <p:to>
                                        <p:strVal val="hidden"/>
                                      </p:to>
                                    </p:set>
                                  </p:childTnLst>
                                </p:cTn>
                              </p:par>
                              <p:par>
                                <p:cTn id="421" presetID="6" presetClass="exit" presetSubtype="32" fill="hold" grpId="1" nodeType="withEffect">
                                  <p:stCondLst>
                                    <p:cond delay="0"/>
                                  </p:stCondLst>
                                  <p:childTnLst>
                                    <p:animEffect transition="out" filter="circle(out)">
                                      <p:cBhvr>
                                        <p:cTn id="422" dur="2000"/>
                                        <p:tgtEl>
                                          <p:spTgt spid="139"/>
                                        </p:tgtEl>
                                      </p:cBhvr>
                                    </p:animEffect>
                                    <p:set>
                                      <p:cBhvr>
                                        <p:cTn id="423" dur="1" fill="hold">
                                          <p:stCondLst>
                                            <p:cond delay="1999"/>
                                          </p:stCondLst>
                                        </p:cTn>
                                        <p:tgtEl>
                                          <p:spTgt spid="139"/>
                                        </p:tgtEl>
                                        <p:attrNameLst>
                                          <p:attrName>style.visibility</p:attrName>
                                        </p:attrNameLst>
                                      </p:cBhvr>
                                      <p:to>
                                        <p:strVal val="hidden"/>
                                      </p:to>
                                    </p:set>
                                  </p:childTnLst>
                                </p:cTn>
                              </p:par>
                              <p:par>
                                <p:cTn id="424" presetID="6" presetClass="exit" presetSubtype="32" fill="hold" grpId="1" nodeType="withEffect">
                                  <p:stCondLst>
                                    <p:cond delay="0"/>
                                  </p:stCondLst>
                                  <p:childTnLst>
                                    <p:animEffect transition="out" filter="circle(out)">
                                      <p:cBhvr>
                                        <p:cTn id="425" dur="2000"/>
                                        <p:tgtEl>
                                          <p:spTgt spid="140"/>
                                        </p:tgtEl>
                                      </p:cBhvr>
                                    </p:animEffect>
                                    <p:set>
                                      <p:cBhvr>
                                        <p:cTn id="426" dur="1" fill="hold">
                                          <p:stCondLst>
                                            <p:cond delay="1999"/>
                                          </p:stCondLst>
                                        </p:cTn>
                                        <p:tgtEl>
                                          <p:spTgt spid="140"/>
                                        </p:tgtEl>
                                        <p:attrNameLst>
                                          <p:attrName>style.visibility</p:attrName>
                                        </p:attrNameLst>
                                      </p:cBhvr>
                                      <p:to>
                                        <p:strVal val="hidden"/>
                                      </p:to>
                                    </p:set>
                                  </p:childTnLst>
                                </p:cTn>
                              </p:par>
                              <p:par>
                                <p:cTn id="427" presetID="6" presetClass="exit" presetSubtype="32" fill="hold" grpId="1" nodeType="withEffect">
                                  <p:stCondLst>
                                    <p:cond delay="0"/>
                                  </p:stCondLst>
                                  <p:childTnLst>
                                    <p:animEffect transition="out" filter="circle(out)">
                                      <p:cBhvr>
                                        <p:cTn id="428" dur="1000"/>
                                        <p:tgtEl>
                                          <p:spTgt spid="159"/>
                                        </p:tgtEl>
                                      </p:cBhvr>
                                    </p:animEffect>
                                    <p:set>
                                      <p:cBhvr>
                                        <p:cTn id="429" dur="1" fill="hold">
                                          <p:stCondLst>
                                            <p:cond delay="999"/>
                                          </p:stCondLst>
                                        </p:cTn>
                                        <p:tgtEl>
                                          <p:spTgt spid="159"/>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30" restart="whenNotActive" fill="hold" evtFilter="cancelBubble" nodeType="interactiveSeq">
                <p:stCondLst>
                  <p:cond evt="onClick" delay="0">
                    <p:tgtEl>
                      <p:spTgt spid="4"/>
                    </p:tgtEl>
                  </p:cond>
                </p:stCondLst>
                <p:endSync evt="end" delay="0">
                  <p:rtn val="all"/>
                </p:endSync>
                <p:childTnLst>
                  <p:par>
                    <p:cTn id="431" fill="hold">
                      <p:stCondLst>
                        <p:cond delay="0"/>
                      </p:stCondLst>
                      <p:childTnLst>
                        <p:par>
                          <p:cTn id="432" fill="hold">
                            <p:stCondLst>
                              <p:cond delay="0"/>
                            </p:stCondLst>
                            <p:childTnLst>
                              <p:par>
                                <p:cTn id="433" presetID="6" presetClass="entr" presetSubtype="16" fill="hold" grpId="0" nodeType="withEffect">
                                  <p:stCondLst>
                                    <p:cond delay="0"/>
                                  </p:stCondLst>
                                  <p:childTnLst>
                                    <p:set>
                                      <p:cBhvr>
                                        <p:cTn id="434" dur="1" fill="hold">
                                          <p:stCondLst>
                                            <p:cond delay="0"/>
                                          </p:stCondLst>
                                        </p:cTn>
                                        <p:tgtEl>
                                          <p:spTgt spid="160"/>
                                        </p:tgtEl>
                                        <p:attrNameLst>
                                          <p:attrName>style.visibility</p:attrName>
                                        </p:attrNameLst>
                                      </p:cBhvr>
                                      <p:to>
                                        <p:strVal val="visible"/>
                                      </p:to>
                                    </p:set>
                                    <p:animEffect transition="in" filter="circle(in)">
                                      <p:cBhvr>
                                        <p:cTn id="435" dur="1000"/>
                                        <p:tgtEl>
                                          <p:spTgt spid="160"/>
                                        </p:tgtEl>
                                      </p:cBhvr>
                                    </p:animEffect>
                                  </p:childTnLst>
                                </p:cTn>
                              </p:par>
                              <p:par>
                                <p:cTn id="436" presetID="19" presetClass="emph" presetSubtype="0" fill="hold" grpId="0" nodeType="withEffect">
                                  <p:stCondLst>
                                    <p:cond delay="0"/>
                                  </p:stCondLst>
                                  <p:childTnLst>
                                    <p:animClr clrSpc="rgb" dir="cw">
                                      <p:cBhvr override="childStyle">
                                        <p:cTn id="437" dur="500" fill="hold"/>
                                        <p:tgtEl>
                                          <p:spTgt spid="141"/>
                                        </p:tgtEl>
                                        <p:attrNameLst>
                                          <p:attrName>style.color</p:attrName>
                                        </p:attrNameLst>
                                      </p:cBhvr>
                                      <p:to>
                                        <a:schemeClr val="accent2"/>
                                      </p:to>
                                    </p:animClr>
                                    <p:animClr clrSpc="rgb" dir="cw">
                                      <p:cBhvr>
                                        <p:cTn id="438" dur="500" fill="hold"/>
                                        <p:tgtEl>
                                          <p:spTgt spid="141"/>
                                        </p:tgtEl>
                                        <p:attrNameLst>
                                          <p:attrName>fillcolor</p:attrName>
                                        </p:attrNameLst>
                                      </p:cBhvr>
                                      <p:to>
                                        <a:schemeClr val="accent2"/>
                                      </p:to>
                                    </p:animClr>
                                    <p:set>
                                      <p:cBhvr>
                                        <p:cTn id="439" dur="500" fill="hold"/>
                                        <p:tgtEl>
                                          <p:spTgt spid="141"/>
                                        </p:tgtEl>
                                        <p:attrNameLst>
                                          <p:attrName>fill.type</p:attrName>
                                        </p:attrNameLst>
                                      </p:cBhvr>
                                      <p:to>
                                        <p:strVal val="solid"/>
                                      </p:to>
                                    </p:set>
                                    <p:set>
                                      <p:cBhvr>
                                        <p:cTn id="440" dur="500" fill="hold"/>
                                        <p:tgtEl>
                                          <p:spTgt spid="141"/>
                                        </p:tgtEl>
                                        <p:attrNameLst>
                                          <p:attrName>fill.on</p:attrName>
                                        </p:attrNameLst>
                                      </p:cBhvr>
                                      <p:to>
                                        <p:strVal val="true"/>
                                      </p:to>
                                    </p:set>
                                  </p:childTnLst>
                                </p:cTn>
                              </p:par>
                              <p:par>
                                <p:cTn id="441" presetID="19" presetClass="emph" presetSubtype="0" fill="hold" grpId="0" nodeType="withEffect">
                                  <p:stCondLst>
                                    <p:cond delay="0"/>
                                  </p:stCondLst>
                                  <p:childTnLst>
                                    <p:animClr clrSpc="rgb" dir="cw">
                                      <p:cBhvr override="childStyle">
                                        <p:cTn id="442" dur="500" fill="hold"/>
                                        <p:tgtEl>
                                          <p:spTgt spid="142"/>
                                        </p:tgtEl>
                                        <p:attrNameLst>
                                          <p:attrName>style.color</p:attrName>
                                        </p:attrNameLst>
                                      </p:cBhvr>
                                      <p:to>
                                        <a:schemeClr val="accent2"/>
                                      </p:to>
                                    </p:animClr>
                                    <p:animClr clrSpc="rgb" dir="cw">
                                      <p:cBhvr>
                                        <p:cTn id="443" dur="500" fill="hold"/>
                                        <p:tgtEl>
                                          <p:spTgt spid="142"/>
                                        </p:tgtEl>
                                        <p:attrNameLst>
                                          <p:attrName>fillcolor</p:attrName>
                                        </p:attrNameLst>
                                      </p:cBhvr>
                                      <p:to>
                                        <a:schemeClr val="accent2"/>
                                      </p:to>
                                    </p:animClr>
                                    <p:set>
                                      <p:cBhvr>
                                        <p:cTn id="444" dur="500" fill="hold"/>
                                        <p:tgtEl>
                                          <p:spTgt spid="142"/>
                                        </p:tgtEl>
                                        <p:attrNameLst>
                                          <p:attrName>fill.type</p:attrName>
                                        </p:attrNameLst>
                                      </p:cBhvr>
                                      <p:to>
                                        <p:strVal val="solid"/>
                                      </p:to>
                                    </p:set>
                                    <p:set>
                                      <p:cBhvr>
                                        <p:cTn id="445" dur="500" fill="hold"/>
                                        <p:tgtEl>
                                          <p:spTgt spid="142"/>
                                        </p:tgtEl>
                                        <p:attrNameLst>
                                          <p:attrName>fill.on</p:attrName>
                                        </p:attrNameLst>
                                      </p:cBhvr>
                                      <p:to>
                                        <p:strVal val="true"/>
                                      </p:to>
                                    </p:set>
                                  </p:childTnLst>
                                </p:cTn>
                              </p:par>
                              <p:par>
                                <p:cTn id="446" presetID="19" presetClass="emph" presetSubtype="0" fill="hold" grpId="0" nodeType="withEffect">
                                  <p:stCondLst>
                                    <p:cond delay="0"/>
                                  </p:stCondLst>
                                  <p:childTnLst>
                                    <p:animClr clrSpc="rgb" dir="cw">
                                      <p:cBhvr override="childStyle">
                                        <p:cTn id="447" dur="500" fill="hold"/>
                                        <p:tgtEl>
                                          <p:spTgt spid="143"/>
                                        </p:tgtEl>
                                        <p:attrNameLst>
                                          <p:attrName>style.color</p:attrName>
                                        </p:attrNameLst>
                                      </p:cBhvr>
                                      <p:to>
                                        <a:schemeClr val="accent2"/>
                                      </p:to>
                                    </p:animClr>
                                    <p:animClr clrSpc="rgb" dir="cw">
                                      <p:cBhvr>
                                        <p:cTn id="448" dur="500" fill="hold"/>
                                        <p:tgtEl>
                                          <p:spTgt spid="143"/>
                                        </p:tgtEl>
                                        <p:attrNameLst>
                                          <p:attrName>fillcolor</p:attrName>
                                        </p:attrNameLst>
                                      </p:cBhvr>
                                      <p:to>
                                        <a:schemeClr val="accent2"/>
                                      </p:to>
                                    </p:animClr>
                                    <p:set>
                                      <p:cBhvr>
                                        <p:cTn id="449" dur="500" fill="hold"/>
                                        <p:tgtEl>
                                          <p:spTgt spid="143"/>
                                        </p:tgtEl>
                                        <p:attrNameLst>
                                          <p:attrName>fill.type</p:attrName>
                                        </p:attrNameLst>
                                      </p:cBhvr>
                                      <p:to>
                                        <p:strVal val="solid"/>
                                      </p:to>
                                    </p:set>
                                    <p:set>
                                      <p:cBhvr>
                                        <p:cTn id="450" dur="500" fill="hold"/>
                                        <p:tgtEl>
                                          <p:spTgt spid="143"/>
                                        </p:tgtEl>
                                        <p:attrNameLst>
                                          <p:attrName>fill.on</p:attrName>
                                        </p:attrNameLst>
                                      </p:cBhvr>
                                      <p:to>
                                        <p:strVal val="true"/>
                                      </p:to>
                                    </p:set>
                                  </p:childTnLst>
                                </p:cTn>
                              </p:par>
                              <p:par>
                                <p:cTn id="451" presetID="19" presetClass="emph" presetSubtype="0" fill="hold" grpId="0" nodeType="withEffect">
                                  <p:stCondLst>
                                    <p:cond delay="0"/>
                                  </p:stCondLst>
                                  <p:childTnLst>
                                    <p:animClr clrSpc="rgb" dir="cw">
                                      <p:cBhvr override="childStyle">
                                        <p:cTn id="452" dur="500" fill="hold"/>
                                        <p:tgtEl>
                                          <p:spTgt spid="144"/>
                                        </p:tgtEl>
                                        <p:attrNameLst>
                                          <p:attrName>style.color</p:attrName>
                                        </p:attrNameLst>
                                      </p:cBhvr>
                                      <p:to>
                                        <a:schemeClr val="accent2"/>
                                      </p:to>
                                    </p:animClr>
                                    <p:animClr clrSpc="rgb" dir="cw">
                                      <p:cBhvr>
                                        <p:cTn id="453" dur="500" fill="hold"/>
                                        <p:tgtEl>
                                          <p:spTgt spid="144"/>
                                        </p:tgtEl>
                                        <p:attrNameLst>
                                          <p:attrName>fillcolor</p:attrName>
                                        </p:attrNameLst>
                                      </p:cBhvr>
                                      <p:to>
                                        <a:schemeClr val="accent2"/>
                                      </p:to>
                                    </p:animClr>
                                    <p:set>
                                      <p:cBhvr>
                                        <p:cTn id="454" dur="500" fill="hold"/>
                                        <p:tgtEl>
                                          <p:spTgt spid="144"/>
                                        </p:tgtEl>
                                        <p:attrNameLst>
                                          <p:attrName>fill.type</p:attrName>
                                        </p:attrNameLst>
                                      </p:cBhvr>
                                      <p:to>
                                        <p:strVal val="solid"/>
                                      </p:to>
                                    </p:set>
                                    <p:set>
                                      <p:cBhvr>
                                        <p:cTn id="455" dur="500" fill="hold"/>
                                        <p:tgtEl>
                                          <p:spTgt spid="144"/>
                                        </p:tgtEl>
                                        <p:attrNameLst>
                                          <p:attrName>fill.on</p:attrName>
                                        </p:attrNameLst>
                                      </p:cBhvr>
                                      <p:to>
                                        <p:strVal val="true"/>
                                      </p:to>
                                    </p:set>
                                  </p:childTnLst>
                                </p:cTn>
                              </p:par>
                              <p:par>
                                <p:cTn id="456" presetID="19" presetClass="emph" presetSubtype="0" fill="hold" grpId="0" nodeType="withEffect">
                                  <p:stCondLst>
                                    <p:cond delay="0"/>
                                  </p:stCondLst>
                                  <p:childTnLst>
                                    <p:animClr clrSpc="rgb" dir="cw">
                                      <p:cBhvr override="childStyle">
                                        <p:cTn id="457" dur="500" fill="hold"/>
                                        <p:tgtEl>
                                          <p:spTgt spid="145"/>
                                        </p:tgtEl>
                                        <p:attrNameLst>
                                          <p:attrName>style.color</p:attrName>
                                        </p:attrNameLst>
                                      </p:cBhvr>
                                      <p:to>
                                        <a:schemeClr val="accent2"/>
                                      </p:to>
                                    </p:animClr>
                                    <p:animClr clrSpc="rgb" dir="cw">
                                      <p:cBhvr>
                                        <p:cTn id="458" dur="500" fill="hold"/>
                                        <p:tgtEl>
                                          <p:spTgt spid="145"/>
                                        </p:tgtEl>
                                        <p:attrNameLst>
                                          <p:attrName>fillcolor</p:attrName>
                                        </p:attrNameLst>
                                      </p:cBhvr>
                                      <p:to>
                                        <a:schemeClr val="accent2"/>
                                      </p:to>
                                    </p:animClr>
                                    <p:set>
                                      <p:cBhvr>
                                        <p:cTn id="459" dur="500" fill="hold"/>
                                        <p:tgtEl>
                                          <p:spTgt spid="145"/>
                                        </p:tgtEl>
                                        <p:attrNameLst>
                                          <p:attrName>fill.type</p:attrName>
                                        </p:attrNameLst>
                                      </p:cBhvr>
                                      <p:to>
                                        <p:strVal val="solid"/>
                                      </p:to>
                                    </p:set>
                                    <p:set>
                                      <p:cBhvr>
                                        <p:cTn id="460" dur="500" fill="hold"/>
                                        <p:tgtEl>
                                          <p:spTgt spid="145"/>
                                        </p:tgtEl>
                                        <p:attrNameLst>
                                          <p:attrName>fill.on</p:attrName>
                                        </p:attrNameLst>
                                      </p:cBhvr>
                                      <p:to>
                                        <p:strVal val="true"/>
                                      </p:to>
                                    </p:set>
                                  </p:childTnLst>
                                </p:cTn>
                              </p:par>
                              <p:par>
                                <p:cTn id="461" presetID="19" presetClass="emph" presetSubtype="0" fill="hold" grpId="0" nodeType="withEffect">
                                  <p:stCondLst>
                                    <p:cond delay="0"/>
                                  </p:stCondLst>
                                  <p:childTnLst>
                                    <p:animClr clrSpc="rgb" dir="cw">
                                      <p:cBhvr override="childStyle">
                                        <p:cTn id="462" dur="500" fill="hold"/>
                                        <p:tgtEl>
                                          <p:spTgt spid="146"/>
                                        </p:tgtEl>
                                        <p:attrNameLst>
                                          <p:attrName>style.color</p:attrName>
                                        </p:attrNameLst>
                                      </p:cBhvr>
                                      <p:to>
                                        <a:schemeClr val="accent2"/>
                                      </p:to>
                                    </p:animClr>
                                    <p:animClr clrSpc="rgb" dir="cw">
                                      <p:cBhvr>
                                        <p:cTn id="463" dur="500" fill="hold"/>
                                        <p:tgtEl>
                                          <p:spTgt spid="146"/>
                                        </p:tgtEl>
                                        <p:attrNameLst>
                                          <p:attrName>fillcolor</p:attrName>
                                        </p:attrNameLst>
                                      </p:cBhvr>
                                      <p:to>
                                        <a:schemeClr val="accent2"/>
                                      </p:to>
                                    </p:animClr>
                                    <p:set>
                                      <p:cBhvr>
                                        <p:cTn id="464" dur="500" fill="hold"/>
                                        <p:tgtEl>
                                          <p:spTgt spid="146"/>
                                        </p:tgtEl>
                                        <p:attrNameLst>
                                          <p:attrName>fill.type</p:attrName>
                                        </p:attrNameLst>
                                      </p:cBhvr>
                                      <p:to>
                                        <p:strVal val="solid"/>
                                      </p:to>
                                    </p:set>
                                    <p:set>
                                      <p:cBhvr>
                                        <p:cTn id="465" dur="500" fill="hold"/>
                                        <p:tgtEl>
                                          <p:spTgt spid="146"/>
                                        </p:tgtEl>
                                        <p:attrNameLst>
                                          <p:attrName>fill.on</p:attrName>
                                        </p:attrNameLst>
                                      </p:cBhvr>
                                      <p:to>
                                        <p:strVal val="true"/>
                                      </p:to>
                                    </p:set>
                                  </p:childTnLst>
                                </p:cTn>
                              </p:par>
                              <p:par>
                                <p:cTn id="466" presetID="19" presetClass="emph" presetSubtype="0" fill="hold" grpId="0" nodeType="withEffect">
                                  <p:stCondLst>
                                    <p:cond delay="0"/>
                                  </p:stCondLst>
                                  <p:childTnLst>
                                    <p:animClr clrSpc="rgb" dir="cw">
                                      <p:cBhvr override="childStyle">
                                        <p:cTn id="467" dur="500" fill="hold"/>
                                        <p:tgtEl>
                                          <p:spTgt spid="147"/>
                                        </p:tgtEl>
                                        <p:attrNameLst>
                                          <p:attrName>style.color</p:attrName>
                                        </p:attrNameLst>
                                      </p:cBhvr>
                                      <p:to>
                                        <a:schemeClr val="accent2"/>
                                      </p:to>
                                    </p:animClr>
                                    <p:animClr clrSpc="rgb" dir="cw">
                                      <p:cBhvr>
                                        <p:cTn id="468" dur="500" fill="hold"/>
                                        <p:tgtEl>
                                          <p:spTgt spid="147"/>
                                        </p:tgtEl>
                                        <p:attrNameLst>
                                          <p:attrName>fillcolor</p:attrName>
                                        </p:attrNameLst>
                                      </p:cBhvr>
                                      <p:to>
                                        <a:schemeClr val="accent2"/>
                                      </p:to>
                                    </p:animClr>
                                    <p:set>
                                      <p:cBhvr>
                                        <p:cTn id="469" dur="500" fill="hold"/>
                                        <p:tgtEl>
                                          <p:spTgt spid="147"/>
                                        </p:tgtEl>
                                        <p:attrNameLst>
                                          <p:attrName>fill.type</p:attrName>
                                        </p:attrNameLst>
                                      </p:cBhvr>
                                      <p:to>
                                        <p:strVal val="solid"/>
                                      </p:to>
                                    </p:set>
                                    <p:set>
                                      <p:cBhvr>
                                        <p:cTn id="470" dur="500" fill="hold"/>
                                        <p:tgtEl>
                                          <p:spTgt spid="147"/>
                                        </p:tgtEl>
                                        <p:attrNameLst>
                                          <p:attrName>fill.on</p:attrName>
                                        </p:attrNameLst>
                                      </p:cBhvr>
                                      <p:to>
                                        <p:strVal val="true"/>
                                      </p:to>
                                    </p:set>
                                  </p:childTnLst>
                                </p:cTn>
                              </p:par>
                              <p:par>
                                <p:cTn id="471" presetID="19" presetClass="emph" presetSubtype="0" fill="hold" grpId="0" nodeType="withEffect">
                                  <p:stCondLst>
                                    <p:cond delay="0"/>
                                  </p:stCondLst>
                                  <p:childTnLst>
                                    <p:animClr clrSpc="rgb" dir="cw">
                                      <p:cBhvr override="childStyle">
                                        <p:cTn id="472" dur="500" fill="hold"/>
                                        <p:tgtEl>
                                          <p:spTgt spid="148"/>
                                        </p:tgtEl>
                                        <p:attrNameLst>
                                          <p:attrName>style.color</p:attrName>
                                        </p:attrNameLst>
                                      </p:cBhvr>
                                      <p:to>
                                        <a:schemeClr val="accent2"/>
                                      </p:to>
                                    </p:animClr>
                                    <p:animClr clrSpc="rgb" dir="cw">
                                      <p:cBhvr>
                                        <p:cTn id="473" dur="500" fill="hold"/>
                                        <p:tgtEl>
                                          <p:spTgt spid="148"/>
                                        </p:tgtEl>
                                        <p:attrNameLst>
                                          <p:attrName>fillcolor</p:attrName>
                                        </p:attrNameLst>
                                      </p:cBhvr>
                                      <p:to>
                                        <a:schemeClr val="accent2"/>
                                      </p:to>
                                    </p:animClr>
                                    <p:set>
                                      <p:cBhvr>
                                        <p:cTn id="474" dur="500" fill="hold"/>
                                        <p:tgtEl>
                                          <p:spTgt spid="148"/>
                                        </p:tgtEl>
                                        <p:attrNameLst>
                                          <p:attrName>fill.type</p:attrName>
                                        </p:attrNameLst>
                                      </p:cBhvr>
                                      <p:to>
                                        <p:strVal val="solid"/>
                                      </p:to>
                                    </p:set>
                                    <p:set>
                                      <p:cBhvr>
                                        <p:cTn id="475" dur="500" fill="hold"/>
                                        <p:tgtEl>
                                          <p:spTgt spid="148"/>
                                        </p:tgtEl>
                                        <p:attrNameLst>
                                          <p:attrName>fill.on</p:attrName>
                                        </p:attrNameLst>
                                      </p:cBhvr>
                                      <p:to>
                                        <p:strVal val="true"/>
                                      </p:to>
                                    </p:set>
                                  </p:childTnLst>
                                </p:cTn>
                              </p:par>
                            </p:childTnLst>
                          </p:cTn>
                        </p:par>
                      </p:childTnLst>
                    </p:cTn>
                  </p:par>
                  <p:par>
                    <p:cTn id="476" fill="hold">
                      <p:stCondLst>
                        <p:cond delay="indefinite"/>
                      </p:stCondLst>
                      <p:childTnLst>
                        <p:par>
                          <p:cTn id="477" fill="hold">
                            <p:stCondLst>
                              <p:cond delay="0"/>
                            </p:stCondLst>
                            <p:childTnLst>
                              <p:par>
                                <p:cTn id="478" presetID="6" presetClass="exit" presetSubtype="32" fill="hold" grpId="1" nodeType="clickEffect">
                                  <p:stCondLst>
                                    <p:cond delay="0"/>
                                  </p:stCondLst>
                                  <p:childTnLst>
                                    <p:animEffect transition="out" filter="circle(out)">
                                      <p:cBhvr>
                                        <p:cTn id="479" dur="2000"/>
                                        <p:tgtEl>
                                          <p:spTgt spid="141"/>
                                        </p:tgtEl>
                                      </p:cBhvr>
                                    </p:animEffect>
                                    <p:set>
                                      <p:cBhvr>
                                        <p:cTn id="480" dur="1" fill="hold">
                                          <p:stCondLst>
                                            <p:cond delay="1999"/>
                                          </p:stCondLst>
                                        </p:cTn>
                                        <p:tgtEl>
                                          <p:spTgt spid="141"/>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142"/>
                                        </p:tgtEl>
                                      </p:cBhvr>
                                    </p:animEffect>
                                    <p:set>
                                      <p:cBhvr>
                                        <p:cTn id="483" dur="1" fill="hold">
                                          <p:stCondLst>
                                            <p:cond delay="1999"/>
                                          </p:stCondLst>
                                        </p:cTn>
                                        <p:tgtEl>
                                          <p:spTgt spid="142"/>
                                        </p:tgtEl>
                                        <p:attrNameLst>
                                          <p:attrName>style.visibility</p:attrName>
                                        </p:attrNameLst>
                                      </p:cBhvr>
                                      <p:to>
                                        <p:strVal val="hidden"/>
                                      </p:to>
                                    </p:set>
                                  </p:childTnLst>
                                </p:cTn>
                              </p:par>
                              <p:par>
                                <p:cTn id="484" presetID="6" presetClass="exit" presetSubtype="32" fill="hold" grpId="1" nodeType="withEffect">
                                  <p:stCondLst>
                                    <p:cond delay="0"/>
                                  </p:stCondLst>
                                  <p:childTnLst>
                                    <p:animEffect transition="out" filter="circle(out)">
                                      <p:cBhvr>
                                        <p:cTn id="485" dur="2000"/>
                                        <p:tgtEl>
                                          <p:spTgt spid="143"/>
                                        </p:tgtEl>
                                      </p:cBhvr>
                                    </p:animEffect>
                                    <p:set>
                                      <p:cBhvr>
                                        <p:cTn id="486" dur="1" fill="hold">
                                          <p:stCondLst>
                                            <p:cond delay="1999"/>
                                          </p:stCondLst>
                                        </p:cTn>
                                        <p:tgtEl>
                                          <p:spTgt spid="143"/>
                                        </p:tgtEl>
                                        <p:attrNameLst>
                                          <p:attrName>style.visibility</p:attrName>
                                        </p:attrNameLst>
                                      </p:cBhvr>
                                      <p:to>
                                        <p:strVal val="hidden"/>
                                      </p:to>
                                    </p:set>
                                  </p:childTnLst>
                                </p:cTn>
                              </p:par>
                              <p:par>
                                <p:cTn id="487" presetID="6" presetClass="exit" presetSubtype="32" fill="hold" grpId="1" nodeType="withEffect">
                                  <p:stCondLst>
                                    <p:cond delay="0"/>
                                  </p:stCondLst>
                                  <p:childTnLst>
                                    <p:animEffect transition="out" filter="circle(out)">
                                      <p:cBhvr>
                                        <p:cTn id="488" dur="2000"/>
                                        <p:tgtEl>
                                          <p:spTgt spid="144"/>
                                        </p:tgtEl>
                                      </p:cBhvr>
                                    </p:animEffect>
                                    <p:set>
                                      <p:cBhvr>
                                        <p:cTn id="489" dur="1" fill="hold">
                                          <p:stCondLst>
                                            <p:cond delay="1999"/>
                                          </p:stCondLst>
                                        </p:cTn>
                                        <p:tgtEl>
                                          <p:spTgt spid="144"/>
                                        </p:tgtEl>
                                        <p:attrNameLst>
                                          <p:attrName>style.visibility</p:attrName>
                                        </p:attrNameLst>
                                      </p:cBhvr>
                                      <p:to>
                                        <p:strVal val="hidden"/>
                                      </p:to>
                                    </p:set>
                                  </p:childTnLst>
                                </p:cTn>
                              </p:par>
                              <p:par>
                                <p:cTn id="490" presetID="6" presetClass="exit" presetSubtype="32" fill="hold" grpId="1" nodeType="withEffect">
                                  <p:stCondLst>
                                    <p:cond delay="0"/>
                                  </p:stCondLst>
                                  <p:childTnLst>
                                    <p:animEffect transition="out" filter="circle(out)">
                                      <p:cBhvr>
                                        <p:cTn id="491" dur="2000"/>
                                        <p:tgtEl>
                                          <p:spTgt spid="145"/>
                                        </p:tgtEl>
                                      </p:cBhvr>
                                    </p:animEffect>
                                    <p:set>
                                      <p:cBhvr>
                                        <p:cTn id="492" dur="1" fill="hold">
                                          <p:stCondLst>
                                            <p:cond delay="1999"/>
                                          </p:stCondLst>
                                        </p:cTn>
                                        <p:tgtEl>
                                          <p:spTgt spid="145"/>
                                        </p:tgtEl>
                                        <p:attrNameLst>
                                          <p:attrName>style.visibility</p:attrName>
                                        </p:attrNameLst>
                                      </p:cBhvr>
                                      <p:to>
                                        <p:strVal val="hidden"/>
                                      </p:to>
                                    </p:set>
                                  </p:childTnLst>
                                </p:cTn>
                              </p:par>
                              <p:par>
                                <p:cTn id="493" presetID="6" presetClass="exit" presetSubtype="32" fill="hold" grpId="1" nodeType="withEffect">
                                  <p:stCondLst>
                                    <p:cond delay="0"/>
                                  </p:stCondLst>
                                  <p:childTnLst>
                                    <p:animEffect transition="out" filter="circle(out)">
                                      <p:cBhvr>
                                        <p:cTn id="494" dur="2000"/>
                                        <p:tgtEl>
                                          <p:spTgt spid="146"/>
                                        </p:tgtEl>
                                      </p:cBhvr>
                                    </p:animEffect>
                                    <p:set>
                                      <p:cBhvr>
                                        <p:cTn id="495" dur="1" fill="hold">
                                          <p:stCondLst>
                                            <p:cond delay="1999"/>
                                          </p:stCondLst>
                                        </p:cTn>
                                        <p:tgtEl>
                                          <p:spTgt spid="146"/>
                                        </p:tgtEl>
                                        <p:attrNameLst>
                                          <p:attrName>style.visibility</p:attrName>
                                        </p:attrNameLst>
                                      </p:cBhvr>
                                      <p:to>
                                        <p:strVal val="hidden"/>
                                      </p:to>
                                    </p:set>
                                  </p:childTnLst>
                                </p:cTn>
                              </p:par>
                              <p:par>
                                <p:cTn id="496" presetID="6" presetClass="exit" presetSubtype="32" fill="hold" grpId="1" nodeType="withEffect">
                                  <p:stCondLst>
                                    <p:cond delay="0"/>
                                  </p:stCondLst>
                                  <p:childTnLst>
                                    <p:animEffect transition="out" filter="circle(out)">
                                      <p:cBhvr>
                                        <p:cTn id="497" dur="2000"/>
                                        <p:tgtEl>
                                          <p:spTgt spid="147"/>
                                        </p:tgtEl>
                                      </p:cBhvr>
                                    </p:animEffect>
                                    <p:set>
                                      <p:cBhvr>
                                        <p:cTn id="498" dur="1" fill="hold">
                                          <p:stCondLst>
                                            <p:cond delay="1999"/>
                                          </p:stCondLst>
                                        </p:cTn>
                                        <p:tgtEl>
                                          <p:spTgt spid="147"/>
                                        </p:tgtEl>
                                        <p:attrNameLst>
                                          <p:attrName>style.visibility</p:attrName>
                                        </p:attrNameLst>
                                      </p:cBhvr>
                                      <p:to>
                                        <p:strVal val="hidden"/>
                                      </p:to>
                                    </p:set>
                                  </p:childTnLst>
                                </p:cTn>
                              </p:par>
                              <p:par>
                                <p:cTn id="499" presetID="6" presetClass="exit" presetSubtype="32" fill="hold" grpId="1" nodeType="withEffect">
                                  <p:stCondLst>
                                    <p:cond delay="0"/>
                                  </p:stCondLst>
                                  <p:childTnLst>
                                    <p:animEffect transition="out" filter="circle(out)">
                                      <p:cBhvr>
                                        <p:cTn id="500" dur="2000"/>
                                        <p:tgtEl>
                                          <p:spTgt spid="148"/>
                                        </p:tgtEl>
                                      </p:cBhvr>
                                    </p:animEffect>
                                    <p:set>
                                      <p:cBhvr>
                                        <p:cTn id="501" dur="1" fill="hold">
                                          <p:stCondLst>
                                            <p:cond delay="1999"/>
                                          </p:stCondLst>
                                        </p:cTn>
                                        <p:tgtEl>
                                          <p:spTgt spid="148"/>
                                        </p:tgtEl>
                                        <p:attrNameLst>
                                          <p:attrName>style.visibility</p:attrName>
                                        </p:attrNameLst>
                                      </p:cBhvr>
                                      <p:to>
                                        <p:strVal val="hidden"/>
                                      </p:to>
                                    </p:set>
                                  </p:childTnLst>
                                </p:cTn>
                              </p:par>
                              <p:par>
                                <p:cTn id="502" presetID="6" presetClass="exit" presetSubtype="32" fill="hold" grpId="1" nodeType="withEffect">
                                  <p:stCondLst>
                                    <p:cond delay="0"/>
                                  </p:stCondLst>
                                  <p:childTnLst>
                                    <p:animEffect transition="out" filter="circle(out)">
                                      <p:cBhvr>
                                        <p:cTn id="503" dur="1000"/>
                                        <p:tgtEl>
                                          <p:spTgt spid="160"/>
                                        </p:tgtEl>
                                      </p:cBhvr>
                                    </p:animEffect>
                                    <p:set>
                                      <p:cBhvr>
                                        <p:cTn id="504" dur="1" fill="hold">
                                          <p:stCondLst>
                                            <p:cond delay="999"/>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05" restart="whenNotActive" fill="hold" evtFilter="cancelBubble" nodeType="interactiveSeq">
                <p:stCondLst>
                  <p:cond evt="onClick" delay="0">
                    <p:tgtEl>
                      <p:spTgt spid="2"/>
                    </p:tgtEl>
                  </p:cond>
                </p:stCondLst>
                <p:endSync evt="end" delay="0">
                  <p:rtn val="all"/>
                </p:endSync>
                <p:childTnLst>
                  <p:par>
                    <p:cTn id="506" fill="hold">
                      <p:stCondLst>
                        <p:cond delay="0"/>
                      </p:stCondLst>
                      <p:childTnLst>
                        <p:par>
                          <p:cTn id="507" fill="hold">
                            <p:stCondLst>
                              <p:cond delay="0"/>
                            </p:stCondLst>
                            <p:childTnLst>
                              <p:par>
                                <p:cTn id="508" presetID="6" presetClass="entr" presetSubtype="16" fill="hold" grpId="0" nodeType="clickEffect">
                                  <p:stCondLst>
                                    <p:cond delay="0"/>
                                  </p:stCondLst>
                                  <p:childTnLst>
                                    <p:set>
                                      <p:cBhvr>
                                        <p:cTn id="509" dur="1" fill="hold">
                                          <p:stCondLst>
                                            <p:cond delay="0"/>
                                          </p:stCondLst>
                                        </p:cTn>
                                        <p:tgtEl>
                                          <p:spTgt spid="161"/>
                                        </p:tgtEl>
                                        <p:attrNameLst>
                                          <p:attrName>style.visibility</p:attrName>
                                        </p:attrNameLst>
                                      </p:cBhvr>
                                      <p:to>
                                        <p:strVal val="visible"/>
                                      </p:to>
                                    </p:set>
                                    <p:animEffect transition="in" filter="circle(in)">
                                      <p:cBhvr>
                                        <p:cTn id="510" dur="1000"/>
                                        <p:tgtEl>
                                          <p:spTgt spid="161"/>
                                        </p:tgtEl>
                                      </p:cBhvr>
                                    </p:animEffect>
                                  </p:childTnLst>
                                </p:cTn>
                              </p:par>
                              <p:par>
                                <p:cTn id="511" presetID="19" presetClass="emph" presetSubtype="0" fill="hold" grpId="0" nodeType="withEffect">
                                  <p:stCondLst>
                                    <p:cond delay="0"/>
                                  </p:stCondLst>
                                  <p:childTnLst>
                                    <p:animClr clrSpc="rgb" dir="cw">
                                      <p:cBhvr override="childStyle">
                                        <p:cTn id="512" dur="500" fill="hold"/>
                                        <p:tgtEl>
                                          <p:spTgt spid="149"/>
                                        </p:tgtEl>
                                        <p:attrNameLst>
                                          <p:attrName>style.color</p:attrName>
                                        </p:attrNameLst>
                                      </p:cBhvr>
                                      <p:to>
                                        <a:schemeClr val="accent2"/>
                                      </p:to>
                                    </p:animClr>
                                    <p:animClr clrSpc="rgb" dir="cw">
                                      <p:cBhvr>
                                        <p:cTn id="513" dur="500" fill="hold"/>
                                        <p:tgtEl>
                                          <p:spTgt spid="149"/>
                                        </p:tgtEl>
                                        <p:attrNameLst>
                                          <p:attrName>fillcolor</p:attrName>
                                        </p:attrNameLst>
                                      </p:cBhvr>
                                      <p:to>
                                        <a:schemeClr val="accent2"/>
                                      </p:to>
                                    </p:animClr>
                                    <p:set>
                                      <p:cBhvr>
                                        <p:cTn id="514" dur="500" fill="hold"/>
                                        <p:tgtEl>
                                          <p:spTgt spid="149"/>
                                        </p:tgtEl>
                                        <p:attrNameLst>
                                          <p:attrName>fill.type</p:attrName>
                                        </p:attrNameLst>
                                      </p:cBhvr>
                                      <p:to>
                                        <p:strVal val="solid"/>
                                      </p:to>
                                    </p:set>
                                    <p:set>
                                      <p:cBhvr>
                                        <p:cTn id="515" dur="500" fill="hold"/>
                                        <p:tgtEl>
                                          <p:spTgt spid="149"/>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50"/>
                                        </p:tgtEl>
                                        <p:attrNameLst>
                                          <p:attrName>style.color</p:attrName>
                                        </p:attrNameLst>
                                      </p:cBhvr>
                                      <p:to>
                                        <a:schemeClr val="accent2"/>
                                      </p:to>
                                    </p:animClr>
                                    <p:animClr clrSpc="rgb" dir="cw">
                                      <p:cBhvr>
                                        <p:cTn id="518" dur="500" fill="hold"/>
                                        <p:tgtEl>
                                          <p:spTgt spid="150"/>
                                        </p:tgtEl>
                                        <p:attrNameLst>
                                          <p:attrName>fillcolor</p:attrName>
                                        </p:attrNameLst>
                                      </p:cBhvr>
                                      <p:to>
                                        <a:schemeClr val="accent2"/>
                                      </p:to>
                                    </p:animClr>
                                    <p:set>
                                      <p:cBhvr>
                                        <p:cTn id="519" dur="500" fill="hold"/>
                                        <p:tgtEl>
                                          <p:spTgt spid="150"/>
                                        </p:tgtEl>
                                        <p:attrNameLst>
                                          <p:attrName>fill.type</p:attrName>
                                        </p:attrNameLst>
                                      </p:cBhvr>
                                      <p:to>
                                        <p:strVal val="solid"/>
                                      </p:to>
                                    </p:set>
                                    <p:set>
                                      <p:cBhvr>
                                        <p:cTn id="520" dur="500" fill="hold"/>
                                        <p:tgtEl>
                                          <p:spTgt spid="150"/>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151"/>
                                        </p:tgtEl>
                                        <p:attrNameLst>
                                          <p:attrName>style.color</p:attrName>
                                        </p:attrNameLst>
                                      </p:cBhvr>
                                      <p:to>
                                        <a:schemeClr val="accent2"/>
                                      </p:to>
                                    </p:animClr>
                                    <p:animClr clrSpc="rgb" dir="cw">
                                      <p:cBhvr>
                                        <p:cTn id="523" dur="500" fill="hold"/>
                                        <p:tgtEl>
                                          <p:spTgt spid="151"/>
                                        </p:tgtEl>
                                        <p:attrNameLst>
                                          <p:attrName>fillcolor</p:attrName>
                                        </p:attrNameLst>
                                      </p:cBhvr>
                                      <p:to>
                                        <a:schemeClr val="accent2"/>
                                      </p:to>
                                    </p:animClr>
                                    <p:set>
                                      <p:cBhvr>
                                        <p:cTn id="524" dur="500" fill="hold"/>
                                        <p:tgtEl>
                                          <p:spTgt spid="151"/>
                                        </p:tgtEl>
                                        <p:attrNameLst>
                                          <p:attrName>fill.type</p:attrName>
                                        </p:attrNameLst>
                                      </p:cBhvr>
                                      <p:to>
                                        <p:strVal val="solid"/>
                                      </p:to>
                                    </p:set>
                                    <p:set>
                                      <p:cBhvr>
                                        <p:cTn id="525" dur="500" fill="hold"/>
                                        <p:tgtEl>
                                          <p:spTgt spid="151"/>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152"/>
                                        </p:tgtEl>
                                        <p:attrNameLst>
                                          <p:attrName>style.color</p:attrName>
                                        </p:attrNameLst>
                                      </p:cBhvr>
                                      <p:to>
                                        <a:schemeClr val="accent2"/>
                                      </p:to>
                                    </p:animClr>
                                    <p:animClr clrSpc="rgb" dir="cw">
                                      <p:cBhvr>
                                        <p:cTn id="528" dur="500" fill="hold"/>
                                        <p:tgtEl>
                                          <p:spTgt spid="152"/>
                                        </p:tgtEl>
                                        <p:attrNameLst>
                                          <p:attrName>fillcolor</p:attrName>
                                        </p:attrNameLst>
                                      </p:cBhvr>
                                      <p:to>
                                        <a:schemeClr val="accent2"/>
                                      </p:to>
                                    </p:animClr>
                                    <p:set>
                                      <p:cBhvr>
                                        <p:cTn id="529" dur="500" fill="hold"/>
                                        <p:tgtEl>
                                          <p:spTgt spid="152"/>
                                        </p:tgtEl>
                                        <p:attrNameLst>
                                          <p:attrName>fill.type</p:attrName>
                                        </p:attrNameLst>
                                      </p:cBhvr>
                                      <p:to>
                                        <p:strVal val="solid"/>
                                      </p:to>
                                    </p:set>
                                    <p:set>
                                      <p:cBhvr>
                                        <p:cTn id="530" dur="500" fill="hold"/>
                                        <p:tgtEl>
                                          <p:spTgt spid="152"/>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153"/>
                                        </p:tgtEl>
                                        <p:attrNameLst>
                                          <p:attrName>style.color</p:attrName>
                                        </p:attrNameLst>
                                      </p:cBhvr>
                                      <p:to>
                                        <a:schemeClr val="accent2"/>
                                      </p:to>
                                    </p:animClr>
                                    <p:animClr clrSpc="rgb" dir="cw">
                                      <p:cBhvr>
                                        <p:cTn id="533" dur="500" fill="hold"/>
                                        <p:tgtEl>
                                          <p:spTgt spid="153"/>
                                        </p:tgtEl>
                                        <p:attrNameLst>
                                          <p:attrName>fillcolor</p:attrName>
                                        </p:attrNameLst>
                                      </p:cBhvr>
                                      <p:to>
                                        <a:schemeClr val="accent2"/>
                                      </p:to>
                                    </p:animClr>
                                    <p:set>
                                      <p:cBhvr>
                                        <p:cTn id="534" dur="500" fill="hold"/>
                                        <p:tgtEl>
                                          <p:spTgt spid="153"/>
                                        </p:tgtEl>
                                        <p:attrNameLst>
                                          <p:attrName>fill.type</p:attrName>
                                        </p:attrNameLst>
                                      </p:cBhvr>
                                      <p:to>
                                        <p:strVal val="solid"/>
                                      </p:to>
                                    </p:set>
                                    <p:set>
                                      <p:cBhvr>
                                        <p:cTn id="535" dur="500" fill="hold"/>
                                        <p:tgtEl>
                                          <p:spTgt spid="153"/>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154"/>
                                        </p:tgtEl>
                                        <p:attrNameLst>
                                          <p:attrName>style.color</p:attrName>
                                        </p:attrNameLst>
                                      </p:cBhvr>
                                      <p:to>
                                        <a:schemeClr val="accent2"/>
                                      </p:to>
                                    </p:animClr>
                                    <p:animClr clrSpc="rgb" dir="cw">
                                      <p:cBhvr>
                                        <p:cTn id="538" dur="500" fill="hold"/>
                                        <p:tgtEl>
                                          <p:spTgt spid="154"/>
                                        </p:tgtEl>
                                        <p:attrNameLst>
                                          <p:attrName>fillcolor</p:attrName>
                                        </p:attrNameLst>
                                      </p:cBhvr>
                                      <p:to>
                                        <a:schemeClr val="accent2"/>
                                      </p:to>
                                    </p:animClr>
                                    <p:set>
                                      <p:cBhvr>
                                        <p:cTn id="539" dur="500" fill="hold"/>
                                        <p:tgtEl>
                                          <p:spTgt spid="154"/>
                                        </p:tgtEl>
                                        <p:attrNameLst>
                                          <p:attrName>fill.type</p:attrName>
                                        </p:attrNameLst>
                                      </p:cBhvr>
                                      <p:to>
                                        <p:strVal val="solid"/>
                                      </p:to>
                                    </p:set>
                                    <p:set>
                                      <p:cBhvr>
                                        <p:cTn id="540" dur="500" fill="hold"/>
                                        <p:tgtEl>
                                          <p:spTgt spid="154"/>
                                        </p:tgtEl>
                                        <p:attrNameLst>
                                          <p:attrName>fill.on</p:attrName>
                                        </p:attrNameLst>
                                      </p:cBhvr>
                                      <p:to>
                                        <p:strVal val="true"/>
                                      </p:to>
                                    </p:set>
                                  </p:childTnLst>
                                </p:cTn>
                              </p:par>
                            </p:childTnLst>
                          </p:cTn>
                        </p:par>
                      </p:childTnLst>
                    </p:cTn>
                  </p:par>
                  <p:par>
                    <p:cTn id="541" fill="hold">
                      <p:stCondLst>
                        <p:cond delay="indefinite"/>
                      </p:stCondLst>
                      <p:childTnLst>
                        <p:par>
                          <p:cTn id="542" fill="hold">
                            <p:stCondLst>
                              <p:cond delay="0"/>
                            </p:stCondLst>
                            <p:childTnLst>
                              <p:par>
                                <p:cTn id="543" presetID="6" presetClass="exit" presetSubtype="32" fill="hold" grpId="1" nodeType="clickEffect">
                                  <p:stCondLst>
                                    <p:cond delay="0"/>
                                  </p:stCondLst>
                                  <p:childTnLst>
                                    <p:animEffect transition="out" filter="circle(out)">
                                      <p:cBhvr>
                                        <p:cTn id="544" dur="2000"/>
                                        <p:tgtEl>
                                          <p:spTgt spid="149"/>
                                        </p:tgtEl>
                                      </p:cBhvr>
                                    </p:animEffect>
                                    <p:set>
                                      <p:cBhvr>
                                        <p:cTn id="545" dur="1" fill="hold">
                                          <p:stCondLst>
                                            <p:cond delay="1999"/>
                                          </p:stCondLst>
                                        </p:cTn>
                                        <p:tgtEl>
                                          <p:spTgt spid="149"/>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150"/>
                                        </p:tgtEl>
                                      </p:cBhvr>
                                    </p:animEffect>
                                    <p:set>
                                      <p:cBhvr>
                                        <p:cTn id="548" dur="1" fill="hold">
                                          <p:stCondLst>
                                            <p:cond delay="1999"/>
                                          </p:stCondLst>
                                        </p:cTn>
                                        <p:tgtEl>
                                          <p:spTgt spid="150"/>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151"/>
                                        </p:tgtEl>
                                      </p:cBhvr>
                                    </p:animEffect>
                                    <p:set>
                                      <p:cBhvr>
                                        <p:cTn id="551" dur="1" fill="hold">
                                          <p:stCondLst>
                                            <p:cond delay="1999"/>
                                          </p:stCondLst>
                                        </p:cTn>
                                        <p:tgtEl>
                                          <p:spTgt spid="151"/>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152"/>
                                        </p:tgtEl>
                                      </p:cBhvr>
                                    </p:animEffect>
                                    <p:set>
                                      <p:cBhvr>
                                        <p:cTn id="554" dur="1" fill="hold">
                                          <p:stCondLst>
                                            <p:cond delay="1999"/>
                                          </p:stCondLst>
                                        </p:cTn>
                                        <p:tgtEl>
                                          <p:spTgt spid="152"/>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153"/>
                                        </p:tgtEl>
                                      </p:cBhvr>
                                    </p:animEffect>
                                    <p:set>
                                      <p:cBhvr>
                                        <p:cTn id="557" dur="1" fill="hold">
                                          <p:stCondLst>
                                            <p:cond delay="1999"/>
                                          </p:stCondLst>
                                        </p:cTn>
                                        <p:tgtEl>
                                          <p:spTgt spid="153"/>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154"/>
                                        </p:tgtEl>
                                      </p:cBhvr>
                                    </p:animEffect>
                                    <p:set>
                                      <p:cBhvr>
                                        <p:cTn id="560" dur="1" fill="hold">
                                          <p:stCondLst>
                                            <p:cond delay="1999"/>
                                          </p:stCondLst>
                                        </p:cTn>
                                        <p:tgtEl>
                                          <p:spTgt spid="154"/>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1000"/>
                                        <p:tgtEl>
                                          <p:spTgt spid="161"/>
                                        </p:tgtEl>
                                      </p:cBhvr>
                                    </p:animEffect>
                                    <p:set>
                                      <p:cBhvr>
                                        <p:cTn id="563" dur="1" fill="hold">
                                          <p:stCondLst>
                                            <p:cond delay="999"/>
                                          </p:stCondLst>
                                        </p:cTn>
                                        <p:tgtEl>
                                          <p:spTgt spid="161"/>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81" grpId="0" animBg="1"/>
      <p:bldP spid="81"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4" grpId="0" animBg="1"/>
      <p:bldP spid="8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10" name="Table 9">
            <a:extLst>
              <a:ext uri="{FF2B5EF4-FFF2-40B4-BE49-F238E27FC236}">
                <a16:creationId xmlns:a16="http://schemas.microsoft.com/office/drawing/2014/main" id="{5ACBE63B-BCC6-4505-8DEE-1310F9982258}"/>
              </a:ext>
            </a:extLst>
          </p:cNvPr>
          <p:cNvGraphicFramePr>
            <a:graphicFrameLocks noGrp="1"/>
          </p:cNvGraphicFramePr>
          <p:nvPr>
            <p:extLst>
              <p:ext uri="{D42A27DB-BD31-4B8C-83A1-F6EECF244321}">
                <p14:modId xmlns:p14="http://schemas.microsoft.com/office/powerpoint/2010/main" val="1365169812"/>
              </p:ext>
            </p:extLst>
          </p:nvPr>
        </p:nvGraphicFramePr>
        <p:xfrm>
          <a:off x="813434" y="62144"/>
          <a:ext cx="10327005" cy="6733712"/>
        </p:xfrm>
        <a:graphic>
          <a:graphicData uri="http://schemas.openxmlformats.org/drawingml/2006/table">
            <a:tbl>
              <a:tblPr firstRow="1" firstCol="1" bandRow="1"/>
              <a:tblGrid>
                <a:gridCol w="1147445">
                  <a:extLst>
                    <a:ext uri="{9D8B030D-6E8A-4147-A177-3AD203B41FA5}">
                      <a16:colId xmlns:a16="http://schemas.microsoft.com/office/drawing/2014/main" val="3695882399"/>
                    </a:ext>
                  </a:extLst>
                </a:gridCol>
                <a:gridCol w="1147445">
                  <a:extLst>
                    <a:ext uri="{9D8B030D-6E8A-4147-A177-3AD203B41FA5}">
                      <a16:colId xmlns:a16="http://schemas.microsoft.com/office/drawing/2014/main" val="2462913562"/>
                    </a:ext>
                  </a:extLst>
                </a:gridCol>
                <a:gridCol w="1147445">
                  <a:extLst>
                    <a:ext uri="{9D8B030D-6E8A-4147-A177-3AD203B41FA5}">
                      <a16:colId xmlns:a16="http://schemas.microsoft.com/office/drawing/2014/main" val="220765713"/>
                    </a:ext>
                  </a:extLst>
                </a:gridCol>
                <a:gridCol w="1147445">
                  <a:extLst>
                    <a:ext uri="{9D8B030D-6E8A-4147-A177-3AD203B41FA5}">
                      <a16:colId xmlns:a16="http://schemas.microsoft.com/office/drawing/2014/main" val="922155355"/>
                    </a:ext>
                  </a:extLst>
                </a:gridCol>
                <a:gridCol w="1147445">
                  <a:extLst>
                    <a:ext uri="{9D8B030D-6E8A-4147-A177-3AD203B41FA5}">
                      <a16:colId xmlns:a16="http://schemas.microsoft.com/office/drawing/2014/main" val="4012420978"/>
                    </a:ext>
                  </a:extLst>
                </a:gridCol>
                <a:gridCol w="1147445">
                  <a:extLst>
                    <a:ext uri="{9D8B030D-6E8A-4147-A177-3AD203B41FA5}">
                      <a16:colId xmlns:a16="http://schemas.microsoft.com/office/drawing/2014/main" val="3603107391"/>
                    </a:ext>
                  </a:extLst>
                </a:gridCol>
                <a:gridCol w="1147445">
                  <a:extLst>
                    <a:ext uri="{9D8B030D-6E8A-4147-A177-3AD203B41FA5}">
                      <a16:colId xmlns:a16="http://schemas.microsoft.com/office/drawing/2014/main" val="4267088134"/>
                    </a:ext>
                  </a:extLst>
                </a:gridCol>
                <a:gridCol w="1147445">
                  <a:extLst>
                    <a:ext uri="{9D8B030D-6E8A-4147-A177-3AD203B41FA5}">
                      <a16:colId xmlns:a16="http://schemas.microsoft.com/office/drawing/2014/main" val="1976041031"/>
                    </a:ext>
                  </a:extLst>
                </a:gridCol>
                <a:gridCol w="1147445">
                  <a:extLst>
                    <a:ext uri="{9D8B030D-6E8A-4147-A177-3AD203B41FA5}">
                      <a16:colId xmlns:a16="http://schemas.microsoft.com/office/drawing/2014/main" val="1030361674"/>
                    </a:ext>
                  </a:extLst>
                </a:gridCol>
              </a:tblGrid>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79833287"/>
                  </a:ext>
                </a:extLst>
              </a:tr>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n-US" sz="3200" b="1">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9437923"/>
                  </a:ext>
                </a:extLst>
              </a:tr>
              <a:tr h="841714">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1321072"/>
                  </a:ext>
                </a:extLst>
              </a:tr>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615807"/>
                  </a:ext>
                </a:extLst>
              </a:tr>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6386038"/>
                  </a:ext>
                </a:extLst>
              </a:tr>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854319904"/>
                  </a:ext>
                </a:extLst>
              </a:tr>
              <a:tr h="841714">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4420700"/>
                  </a:ext>
                </a:extLst>
              </a:tr>
              <a:tr h="841714">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403113556"/>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Thiên Chúa.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ngôn sứ.</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Mô-sê.</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5400" b="1">
                  <a:latin typeface="Times New Roman" panose="02020603050405020304" pitchFamily="18" charset="0"/>
                  <a:ea typeface="Verdana" panose="020B0604030504040204" pitchFamily="34" charset="0"/>
                  <a:cs typeface="Times New Roman" panose="02020603050405020304" pitchFamily="18" charset="0"/>
                </a:rPr>
                <a:t> Ông Gia-cóp.</a:t>
              </a:r>
              <a:endParaRPr lang="vi-VN" sz="5400" b="1">
                <a:latin typeface="Times New Roman" panose="02020603050405020304" pitchFamily="18" charset="0"/>
                <a:ea typeface="Verdana" panose="020B0604030504040204" pitchFamily="34" charset="0"/>
                <a:cs typeface="Times New Roman" panose="02020603050405020304" pitchFamily="18" charset="0"/>
              </a:endParaRPr>
            </a:p>
          </p:txBody>
        </p:sp>
      </p:grpSp>
      <p:grpSp>
        <p:nvGrpSpPr>
          <p:cNvPr id="9" name="Group 33"/>
          <p:cNvGrpSpPr>
            <a:grpSpLocks/>
          </p:cNvGrpSpPr>
          <p:nvPr/>
        </p:nvGrpSpPr>
        <p:grpSpPr bwMode="auto">
          <a:xfrm>
            <a:off x="-48988" y="4495121"/>
            <a:ext cx="12240885" cy="806789"/>
            <a:chOff x="-1896924" y="4689645"/>
            <a:chExt cx="10566931" cy="69152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Ông Mô-sê.</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Các kinh sư và người Pha-ri-sêu ngồi trên tòa ai mà giảng dạy?</a:t>
            </a: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Đừng làm theo.</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giữ.</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Bắt chước thái độ của họ.</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6000" b="1">
                  <a:latin typeface="Times New Roman" panose="02020603050405020304" pitchFamily="18" charset="0"/>
                  <a:cs typeface="Times New Roman" panose="02020603050405020304" pitchFamily="18" charset="0"/>
                </a:rPr>
                <a:t> Lắng nghe.</a:t>
              </a:r>
            </a:p>
          </p:txBody>
        </p:sp>
      </p:grpSp>
      <p:grpSp>
        <p:nvGrpSpPr>
          <p:cNvPr id="9" name="Group 33"/>
          <p:cNvGrpSpPr>
            <a:grpSpLocks/>
          </p:cNvGrpSpPr>
          <p:nvPr/>
        </p:nvGrpSpPr>
        <p:grpSpPr bwMode="auto">
          <a:xfrm>
            <a:off x="-48986" y="3648518"/>
            <a:ext cx="12240986" cy="800362"/>
            <a:chOff x="-1896924" y="4695154"/>
            <a:chExt cx="10567018" cy="686015"/>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469515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Hãy giữ.</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Những điều các kinh sư và người Pha-ri-sêu giảng dạy, anh em có thái độ gì?</a:t>
            </a:r>
          </a:p>
        </p:txBody>
      </p:sp>
    </p:spTree>
    <p:extLst>
      <p:ext uri="{BB962C8B-B14F-4D97-AF65-F5344CB8AC3E}">
        <p14:creationId xmlns:p14="http://schemas.microsoft.com/office/powerpoint/2010/main" val="1188425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chào hỏi nơi công cộng.</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thiên hạ gọi là “Ráp-bi”.</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Ngồi cỗ nhất trong đám tiệc.</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pt-BR" sz="6000" b="1">
                  <a:latin typeface="Times New Roman" panose="02020603050405020304" pitchFamily="18" charset="0"/>
                  <a:cs typeface="Times New Roman" panose="02020603050405020304" pitchFamily="18" charset="0"/>
                </a:rPr>
                <a:t> Cả a, b và c.</a:t>
              </a:r>
            </a:p>
          </p:txBody>
        </p:sp>
      </p:grpSp>
      <p:grpSp>
        <p:nvGrpSpPr>
          <p:cNvPr id="9" name="Group 33"/>
          <p:cNvGrpSpPr>
            <a:grpSpLocks/>
          </p:cNvGrpSpPr>
          <p:nvPr/>
        </p:nvGrpSpPr>
        <p:grpSpPr bwMode="auto">
          <a:xfrm>
            <a:off x="-48986" y="5335233"/>
            <a:ext cx="12240885" cy="806780"/>
            <a:chOff x="-1896924" y="3954440"/>
            <a:chExt cx="10566931" cy="691515"/>
          </a:xfrm>
          <a:solidFill>
            <a:srgbClr val="00B0F0"/>
          </a:solidFill>
        </p:grpSpPr>
        <p:sp>
          <p:nvSpPr>
            <p:cNvPr id="19" name="AutoShape 46"/>
            <p:cNvSpPr>
              <a:spLocks noChangeArrowheads="1"/>
            </p:cNvSpPr>
            <p:nvPr/>
          </p:nvSpPr>
          <p:spPr bwMode="auto">
            <a:xfrm>
              <a:off x="-1896924" y="3960155"/>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395444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a:t>
              </a:r>
              <a:endPar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Đây là điều các kinh sư và người Pha-ri-sêu ưa thích</a:t>
            </a:r>
            <a:r>
              <a:rPr lang="en-US" sz="5400" b="1">
                <a:solidFill>
                  <a:srgbClr val="0070C0"/>
                </a:solidFill>
                <a:latin typeface="Verdana" panose="020B0604030504040204" pitchFamily="34" charset="0"/>
                <a:ea typeface="Verdana" panose="020B0604030504040204" pitchFamily="34" charset="0"/>
              </a:rPr>
              <a:t>?</a:t>
            </a:r>
            <a:endParaRPr lang="vi-VN" sz="5400" b="1">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55828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Làm người phục vụ anh em.</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thương mọi người.</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Hòa giải mọi người.</a:t>
              </a:r>
              <a:endParaRPr kumimoji="0" lang="pt-BR"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6000" b="1">
                  <a:latin typeface="Times New Roman" panose="02020603050405020304" pitchFamily="18" charset="0"/>
                  <a:cs typeface="Times New Roman" panose="02020603050405020304" pitchFamily="18" charset="0"/>
                </a:rPr>
                <a:t> </a:t>
              </a:r>
              <a:r>
                <a:rPr lang="vi-VN" sz="6000" b="1">
                  <a:latin typeface="Times New Roman" panose="02020603050405020304" pitchFamily="18" charset="0"/>
                  <a:cs typeface="Times New Roman" panose="02020603050405020304" pitchFamily="18" charset="0"/>
                </a:rPr>
                <a:t>Điểm tựa của mọi người.</a:t>
              </a:r>
            </a:p>
          </p:txBody>
        </p:sp>
      </p:grpSp>
      <p:grpSp>
        <p:nvGrpSpPr>
          <p:cNvPr id="9" name="Group 33"/>
          <p:cNvGrpSpPr>
            <a:grpSpLocks/>
          </p:cNvGrpSpPr>
          <p:nvPr/>
        </p:nvGrpSpPr>
        <p:grpSpPr bwMode="auto">
          <a:xfrm>
            <a:off x="-48986" y="2763573"/>
            <a:ext cx="12240986" cy="802152"/>
            <a:chOff x="-1896924" y="4680555"/>
            <a:chExt cx="10567018" cy="687550"/>
          </a:xfrm>
          <a:solidFill>
            <a:srgbClr val="00B0F0"/>
          </a:solidFill>
        </p:grpSpPr>
        <p:sp>
          <p:nvSpPr>
            <p:cNvPr id="19" name="AutoShape 46"/>
            <p:cNvSpPr>
              <a:spLocks noChangeArrowheads="1"/>
            </p:cNvSpPr>
            <p:nvPr/>
          </p:nvSpPr>
          <p:spPr bwMode="auto">
            <a:xfrm>
              <a:off x="-1896924" y="4682305"/>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p>
          </p:txBody>
        </p:sp>
        <p:sp>
          <p:nvSpPr>
            <p:cNvPr id="33" name="Rounded Rectangle 12"/>
            <p:cNvSpPr>
              <a:spLocks noChangeArrowheads="1"/>
            </p:cNvSpPr>
            <p:nvPr/>
          </p:nvSpPr>
          <p:spPr bwMode="auto">
            <a:xfrm>
              <a:off x="-968975" y="468055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Làm người phục vụ anh em.</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Trong anh em, người làm lớn hơn cả, phải làm gì?</a:t>
            </a:r>
          </a:p>
        </p:txBody>
      </p:sp>
    </p:spTree>
    <p:extLst>
      <p:ext uri="{BB962C8B-B14F-4D97-AF65-F5344CB8AC3E}">
        <p14:creationId xmlns:p14="http://schemas.microsoft.com/office/powerpoint/2010/main" val="2267888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6000" b="1">
                <a:latin typeface="Verdana" panose="020B0604030504040204" pitchFamily="34" charset="0"/>
                <a:ea typeface="Verdana" panose="020B0604030504040204" pitchFamily="34" charset="0"/>
                <a:cs typeface="Times New Roman" panose="02020603050405020304" pitchFamily="18" charset="0"/>
              </a:rPr>
              <a:t>Khi ấy, Đức Giê-su nói với dân chúng và các môn đệ Người rằng : “Các kinh sư và các người Pha-ri-sêu ngồi trên toà ông Mô-sê mà giảng dạy.</a:t>
            </a:r>
            <a:endParaRPr lang="en-US" sz="60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0"/>
            <a:ext cx="12192000" cy="1446550"/>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4400" b="1" i="0" u="none" strike="noStrike" kern="1200" cap="none" spc="0" normalizeH="0" baseline="0" noProof="0" dirty="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THEO </a:t>
            </a:r>
            <a:r>
              <a:rPr kumimoji="0" lang="en-US" sz="4400" b="1" i="0" u="none" strike="noStrike" kern="1200" cap="none" spc="0" normalizeH="0" baseline="0" noProof="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THÁNH MÁT-THÊU </a:t>
            </a:r>
            <a:r>
              <a:rPr kumimoji="0" lang="en-US" sz="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a:t>
            </a:r>
            <a:endParaRPr kumimoji="0" lang="en-US" sz="4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803312" y="1270852"/>
            <a:ext cx="6310854" cy="4135940"/>
          </a:xfrm>
          <a:prstGeom prst="rect">
            <a:avLst/>
          </a:prstGeom>
          <a:noFill/>
        </p:spPr>
        <p:txBody>
          <a:bodyPr wrap="square">
            <a:spAutoFit/>
          </a:bodyPr>
          <a:lstStyle/>
          <a:p>
            <a:pPr lvl="0" algn="ctr">
              <a:lnSpc>
                <a:spcPct val="107000"/>
              </a:lnSpc>
              <a:spcAft>
                <a:spcPts val="800"/>
              </a:spcAft>
              <a:defRPr/>
            </a:pPr>
            <a:r>
              <a:rPr lang="en-US" sz="5000" b="1" noProof="0">
                <a:solidFill>
                  <a:prstClr val="white"/>
                </a:solidFill>
                <a:latin typeface="Verdana" panose="020B0604030504040204" pitchFamily="34" charset="0"/>
                <a:ea typeface="Verdana" panose="020B0604030504040204" pitchFamily="34" charset="0"/>
                <a:cs typeface="Times New Roman" panose="02020603050405020304" pitchFamily="18" charset="0"/>
              </a:rPr>
              <a:t>Để trở nên</a:t>
            </a:r>
            <a:r>
              <a:rPr lang="en-US" sz="5000" b="1">
                <a:solidFill>
                  <a:prstClr val="white"/>
                </a:solidFill>
                <a:latin typeface="Verdana" panose="020B0604030504040204" pitchFamily="34" charset="0"/>
                <a:ea typeface="Verdana" panose="020B0604030504040204" pitchFamily="34" charset="0"/>
                <a:cs typeface="Times New Roman" panose="02020603050405020304" pitchFamily="18" charset="0"/>
              </a:rPr>
              <a:t> những thiếu nhi ngoan, em cần học đức tính nào ở Chúa Giêsu?</a:t>
            </a:r>
            <a:endParaRPr lang="en-US" sz="5000" b="1" noProof="0">
              <a:solidFill>
                <a:prstClr val="white"/>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Vậy, tất cả những gì họ nói, anh em hãy làm, hãy giữ, còn những việc họ làm, thì đừng có làm theo, vì họ nói mà không làm.</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7539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Họ bó những gánh nặng mà chất lên vai người ta, nhưng chính họ thì lại không buồn động ngón tay vào. Họ làm mọi việc cốt để cho thiên hạ thấy.</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51370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200" b="1">
                <a:latin typeface="Verdana" panose="020B0604030504040204" pitchFamily="34" charset="0"/>
                <a:ea typeface="Verdana" panose="020B0604030504040204" pitchFamily="34" charset="0"/>
                <a:cs typeface="Times New Roman" panose="02020603050405020304" pitchFamily="18" charset="0"/>
              </a:rPr>
              <a:t>Quả vậy, họ đeo những hộp kinh thật lớn, mang những tua áo thật dài.  Họ ưa ngồi chỗ danh dự trong đám tiệc, chiếm hàng ghế đầu trong hội đường,</a:t>
            </a:r>
            <a:endParaRPr lang="en-US" sz="6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3493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thích được người ta chào hỏi ở những nơi công cộng và được người ta gọi là thầy.</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8798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“Phần anh em, thì đừng để ai gọi mình là thầy, vì anh em chỉ có một Thầy ; còn tất cả anh em đều là anh em với nhau.</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2579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8000" b="1">
                <a:latin typeface="Verdana" panose="020B0604030504040204" pitchFamily="34" charset="0"/>
                <a:ea typeface="Verdana" panose="020B0604030504040204" pitchFamily="34" charset="0"/>
                <a:cs typeface="Times New Roman" panose="02020603050405020304" pitchFamily="18" charset="0"/>
              </a:rPr>
              <a:t>Anh em cũng đừng gọi ai dưới đất này là cha của anh em, vì anh em chỉ có một Cha là Cha trên trời.</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1378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Anh em cũng đừng để ai gọi mình là người chỉ đạo, vì anh em chỉ có một vị chỉ đạo, là Đấng Ki-tô.</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55218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1328</TotalTime>
  <Words>841</Words>
  <Application>Microsoft Office PowerPoint</Application>
  <PresentationFormat>Widescreen</PresentationFormat>
  <Paragraphs>211</Paragraphs>
  <Slides>20</Slides>
  <Notes>0</Notes>
  <HiddenSlides>0</HiddenSlides>
  <MMClips>1</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Algerian</vt:lpstr>
      <vt:lpstr>Arial</vt:lpstr>
      <vt:lpstr>Calibri</vt:lpstr>
      <vt:lpstr>Calibri Light</vt:lpstr>
      <vt:lpstr>Montserrat Black</vt:lpstr>
      <vt:lpstr>Montserrat SemiBold</vt:lpstr>
      <vt:lpstr>SVN-The Voice</vt:lpstr>
      <vt:lpstr>Tahoma</vt:lpstr>
      <vt:lpstr>Times New Roman</vt:lpstr>
      <vt:lpstr>Verdana</vt:lpstr>
      <vt:lpstr>Office Theme</vt:lpstr>
      <vt:lpstr>PowerPoint Presentation</vt:lpstr>
      <vt:lpstr>PowerPoint Presentation</vt:lpstr>
      <vt:lpstr>Vậy, tất cả những gì họ nói, anh em hãy làm, hãy giữ, còn những việc họ làm, thì đừng có làm theo, vì họ nói mà không làm.</vt:lpstr>
      <vt:lpstr>Họ bó những gánh nặng mà chất lên vai người ta, nhưng chính họ thì lại không buồn động ngón tay vào. Họ làm mọi việc cốt để cho thiên hạ thấy.</vt:lpstr>
      <vt:lpstr>Quả vậy, họ đeo những hộp kinh thật lớn, mang những tua áo thật dài.  Họ ưa ngồi chỗ danh dự trong đám tiệc, chiếm hàng ghế đầu trong hội đường,</vt:lpstr>
      <vt:lpstr>thích được người ta chào hỏi ở những nơi công cộng và được người ta gọi là thầy.</vt:lpstr>
      <vt:lpstr>“Phần anh em, thì đừng để ai gọi mình là thầy, vì anh em chỉ có một Thầy ; còn tất cả anh em đều là anh em với nhau.</vt:lpstr>
      <vt:lpstr>Anh em cũng đừng gọi ai dưới đất này là cha của anh em, vì anh em chỉ có một Cha là Cha trên trời.</vt:lpstr>
      <vt:lpstr>Anh em cũng đừng để ai gọi mình là người chỉ đạo, vì anh em chỉ có một vị chỉ đạo, là Đấng Ki-tô.</vt:lpstr>
      <vt:lpstr>Trong anh em, người làm lớn hơn cả, phải làm người phục vụ anh em.</vt:lpstr>
      <vt:lpstr>Ai tôn mình lên, sẽ bị hạ xuống ; còn ai hạ mình xuống, sẽ được tôn lên.”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13</cp:revision>
  <dcterms:created xsi:type="dcterms:W3CDTF">2020-10-23T08:40:14Z</dcterms:created>
  <dcterms:modified xsi:type="dcterms:W3CDTF">2023-11-04T16:12:20Z</dcterms:modified>
</cp:coreProperties>
</file>