
<file path=[Content_Types].xml><?xml version="1.0" encoding="utf-8"?>
<Types xmlns="http://schemas.openxmlformats.org/package/2006/content-types">
  <Default Extension="jpeg" ContentType="image/jpeg"/>
  <Default Extension="jpg" ContentType="image/jpeg"/>
  <Default Extension="mp3" ContentType="audio/m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8" r:id="rId3"/>
    <p:sldId id="259" r:id="rId4"/>
    <p:sldId id="329" r:id="rId5"/>
    <p:sldId id="330" r:id="rId6"/>
    <p:sldId id="331" r:id="rId7"/>
    <p:sldId id="332" r:id="rId8"/>
    <p:sldId id="333" r:id="rId9"/>
    <p:sldId id="334" r:id="rId10"/>
    <p:sldId id="335" r:id="rId11"/>
    <p:sldId id="336" r:id="rId12"/>
    <p:sldId id="337" r:id="rId13"/>
    <p:sldId id="338" r:id="rId14"/>
    <p:sldId id="339" r:id="rId15"/>
    <p:sldId id="341" r:id="rId16"/>
    <p:sldId id="342" r:id="rId17"/>
    <p:sldId id="343" r:id="rId18"/>
    <p:sldId id="345" r:id="rId19"/>
    <p:sldId id="346" r:id="rId20"/>
    <p:sldId id="347" r:id="rId21"/>
    <p:sldId id="293" r:id="rId22"/>
    <p:sldId id="294" r:id="rId23"/>
    <p:sldId id="327" r:id="rId24"/>
    <p:sldId id="260" r:id="rId25"/>
    <p:sldId id="308" r:id="rId26"/>
    <p:sldId id="349" r:id="rId27"/>
    <p:sldId id="350" r:id="rId28"/>
    <p:sldId id="351" r:id="rId29"/>
    <p:sldId id="296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50" d="100"/>
          <a:sy n="50" d="100"/>
        </p:scale>
        <p:origin x="2606" y="16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8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306B9-77E6-4EF0-8301-2367F63BAF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6F0E11-38D0-489A-AB20-F2BF0B291F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57322D-498E-487E-9993-C219003D09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3911E-60DA-49FE-B689-FC388157CB4E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C17481-DF2D-4AE8-8153-5D9287FE8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3D9C49-7A69-4E23-9480-081F8DB52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30738-DBB8-41CC-9625-78CEE7664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57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B3619-13F1-4FFE-BB55-D86AF5E0D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911753-A614-472E-9550-662105B3DD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13F4EA-45FF-4B08-B436-1925BA003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3911E-60DA-49FE-B689-FC388157CB4E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7C0845-9FB8-43AA-ABED-F21B7C378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A7E120-B308-4711-B310-8A2D911C4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30738-DBB8-41CC-9625-78CEE7664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437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62E5EED-91A7-4E14-B131-07E7140CA9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661459-F79A-4B5D-90FF-AD4216C084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72DED0-6844-4F90-BB22-E3B423F1D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3911E-60DA-49FE-B689-FC388157CB4E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4AFC2F-FDD5-40C6-9CD1-70B3A8BC7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F47EAC-C5D2-4012-B0D9-CC5D81713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30738-DBB8-41CC-9625-78CEE7664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455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3FAD2C-89F6-4D9B-B1A0-987BCB1E32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2B3DDC-39C6-4799-A555-D07180DF8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9F28DF-7389-413E-91CC-640D95BE7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9DA5-632D-42FA-80B7-11CE332D1AA4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E9EEC4-4673-4236-9289-3605C64AE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EF4CA7-ED5A-4730-ACE0-D0E037619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61106-F7CB-46E0-8351-6BEE4574C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5273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982A71-EC3E-4BE1-B35F-C530002A3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A456BF-BF3C-4919-970A-5B9BDC15A6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AC9681-870F-4BB2-962F-B290CBCE5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9DA5-632D-42FA-80B7-11CE332D1AA4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063B5F-BE75-4B7B-A871-39C20877C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E98FB4-BC38-4FB3-9E20-5D8313745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61106-F7CB-46E0-8351-6BEE4574C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648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07B040-F1FD-457F-A0A5-378DF22F6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0F6B8D-CAD1-4B6A-AF50-A6E0BFF2DC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E7537F-4A52-4AF0-8A10-95730E75E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9DA5-632D-42FA-80B7-11CE332D1AA4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8A36E1-25CF-4D21-90BC-74C571DA9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E253BE-8D28-4312-BA7D-ECC6CB2D7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61106-F7CB-46E0-8351-6BEE4574C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0751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37B86-E71C-48CC-8B87-85D77360B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DF479E-8181-48D5-A359-EFBB0AFDBD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6137C4-0C13-4CAB-AB39-6027B1E585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C3B306-4EFA-4C48-862B-204D27ED5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9DA5-632D-42FA-80B7-11CE332D1AA4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E1CDA4-45A7-40CC-B233-15654FD7C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2B003D-49A4-4987-B153-D31B3C0F1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61106-F7CB-46E0-8351-6BEE4574C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9249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18A19-4960-4A9B-A2FC-914F44692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E46E56-E1CA-426C-86EB-F2D30CBAB1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C7F15F-5BD0-4856-B2A8-B17E6E19D1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64EBAF-9F88-410D-B89C-120644259C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E9147A-1F1B-4F2E-9EE8-5E6B36933B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344EA43-88E9-4F53-9EF1-DAEE36EF6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9DA5-632D-42FA-80B7-11CE332D1AA4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10C97F-8FB4-4FD6-A25E-C55DDECFE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C35E28-C5A0-4C27-89EA-31916FF21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61106-F7CB-46E0-8351-6BEE4574C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7154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6970FB-665C-41B0-ABC8-E3D0D78AE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2252700-847A-4262-AA53-022CA6D87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9DA5-632D-42FA-80B7-11CE332D1AA4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3B4B1C-4500-4BEF-9C21-4D2B02E26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892B64-4491-4CC3-994A-8F92C98F9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61106-F7CB-46E0-8351-6BEE4574C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5048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6AA4A6-C098-468E-B965-E254C797B1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9DA5-632D-42FA-80B7-11CE332D1AA4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E24C5B-8283-47D2-8D76-19AACEC39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781488-713B-4CED-98F8-3394B0E08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61106-F7CB-46E0-8351-6BEE4574C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4868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A17279-0E5D-4DD0-88C5-F115AF54D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3BDA7C-E820-478A-93AD-94794E0F6C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297BD2-75E0-4294-9FE1-F84194B7F4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E7F573-E7C7-4FDF-9A37-9AEB21D7F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9DA5-632D-42FA-80B7-11CE332D1AA4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B8AB92-B730-4697-884B-A87238161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355899-7BD4-4E3F-A3A8-E96F49A68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61106-F7CB-46E0-8351-6BEE4574C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033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C01EB4-5A16-44ED-94FF-58C1AD3BF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E1E828-1C90-421C-BC55-A44691CB91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45404A-B3A7-4D13-AED9-0A4BFD3DD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3911E-60DA-49FE-B689-FC388157CB4E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46E2FB-0770-45BE-AB50-02767A44F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252A6A-FA05-409F-81E7-F58E0089F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30738-DBB8-41CC-9625-78CEE7664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5271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D8A04-9C6C-402D-82FC-6DAFFC492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F75FBB-2747-4A80-84C2-00C5571FDD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79981A-83FE-4D77-866B-67D38A8FA2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940E45-57CA-49CD-9396-A9B771C63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9DA5-632D-42FA-80B7-11CE332D1AA4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B0B4A8-5C37-4389-AB51-1DC2107C7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7D589C-985A-4029-AFA5-B20454C46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61106-F7CB-46E0-8351-6BEE4574C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2297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8F8B0-4EB0-4B49-A056-3873D76DE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3C1E82-5C52-4D44-A1C3-06F94F7290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77A161-F26E-4AF3-81E4-F995EB461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9DA5-632D-42FA-80B7-11CE332D1AA4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C653DF-BB70-48ED-98AA-DD0368566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A9BE83-04A9-4B6C-8215-1DE133CE6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61106-F7CB-46E0-8351-6BEE4574C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8645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8A8317E-0676-4FE8-866A-01DEE190AE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6B2B60-171E-41DF-9ED0-E18794A52A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A6DF8C-107D-47B0-85AB-AA7707846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9DA5-632D-42FA-80B7-11CE332D1AA4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9CDC1A-1FBA-4A5D-962B-88229C07B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C6B86B-568C-4647-A5CA-EE9024300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61106-F7CB-46E0-8351-6BEE4574C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635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29673-E4B5-4FF8-905B-C033B5C1B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E29259-5F7C-451C-8396-C996502C0B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6D8FD5-C639-43F3-83CE-B52C39F54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3911E-60DA-49FE-B689-FC388157CB4E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7EE0C1-198C-4953-AB22-9232D2253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ED034A-2C0F-4A8E-B363-842EC75B7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30738-DBB8-41CC-9625-78CEE7664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202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22842F-B572-4DE8-8BFF-A1305B193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FD4D5F-4E1A-483D-963D-C9DA64B139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EDA2B8-52EB-4608-A370-6D7D7FA465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94B4BD-5CDB-48A4-A44F-70973EC57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3911E-60DA-49FE-B689-FC388157CB4E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A75415-86E5-4A29-8486-3414F6C8F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E9FCB8-0EFC-46D3-81BB-6152EE5D8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30738-DBB8-41CC-9625-78CEE7664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87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CE8F50-D103-4750-8DEE-2D77EC769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D03F0F-6094-435B-BEF5-646C9CFD43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9EBAFA-7B7A-4C14-B65B-BF375544B8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5904629-61B3-450C-93D9-FBDA352C57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1ECC638-B266-4565-B897-D90EE7DB09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CBD4127-BD72-4BD0-B5D3-FA7846FD9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3911E-60DA-49FE-B689-FC388157CB4E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EE355E8-8400-4F38-935A-D826F6450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29D2116-F68A-49B4-B72E-703E855A5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30738-DBB8-41CC-9625-78CEE7664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780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B0E71A-7C03-47B4-9606-683814B41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0C9D8D-E896-4A9D-9319-103A63C56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3911E-60DA-49FE-B689-FC388157CB4E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105FE4-FAD5-4488-9652-B44DDFC3D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9D8D10-0F51-4FAB-946A-0194920A3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30738-DBB8-41CC-9625-78CEE7664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52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E437C7-256E-4045-944E-AA03B550E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3911E-60DA-49FE-B689-FC388157CB4E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0162885-F9C9-483A-9671-B532F8EAB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4E2807-6197-44AC-9911-12FA2698D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30738-DBB8-41CC-9625-78CEE7664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300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A7A9E-9095-41D1-AF14-CD4731BDB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042415-55AD-4517-A25A-0535442C3C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BC6E9F-20B6-4AF1-AE96-CA1AAA38F3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301EE0-A6DD-400F-AE32-C7B82BD3D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3911E-60DA-49FE-B689-FC388157CB4E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3E673F-6197-4A5F-BD1A-D692F7574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7DFBDC-9D55-467A-BF20-3D530482A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30738-DBB8-41CC-9625-78CEE7664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828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46542-BBFB-4226-BC77-85E4E62AD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3DC5196-5D44-4D37-BCAC-070DAE7273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E1F5B8-19BB-4600-9A2A-522504374D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333928-7867-41D1-B072-B26E2AB34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3911E-60DA-49FE-B689-FC388157CB4E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3020CC-A123-42A0-A668-A90B57019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74E608-DD49-49A8-A18E-E1A642312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30738-DBB8-41CC-9625-78CEE7664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109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3EA94E-C48D-4DC8-80BC-1AB7D101BB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FD0098-BADE-4B29-B5DB-CE87C60F83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11A521-9817-4319-9857-AA124B4C22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33911E-60DA-49FE-B689-FC388157CB4E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0C0B0C-F9C2-4A36-9D89-32360B3FB6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82CD09-6981-40C4-A10C-7EEF728324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430738-DBB8-41CC-9625-78CEE7664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855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1C1B068-A670-4EA4-9B63-A1424DBA8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E4D4A6-7451-4DD9-811A-8178C596C7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91F4C8-0225-4BD4-AC86-686DD1F30E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D79DA5-632D-42FA-80B7-11CE332D1AA4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AB0F1E-776E-4ED2-8F22-42FC582330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F896BF-D6C2-448C-8FFB-DEB4984B26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61106-F7CB-46E0-8351-6BEE4574C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477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2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" Target="slide2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4" Type="http://schemas.openxmlformats.org/officeDocument/2006/relationships/audio" Target="../media/audio3.wav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4" Type="http://schemas.openxmlformats.org/officeDocument/2006/relationships/audio" Target="../media/audio3.wav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4" Type="http://schemas.openxmlformats.org/officeDocument/2006/relationships/audio" Target="../media/audio3.wav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4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A9463B5-091E-4278-908D-57630E0C12E1}"/>
              </a:ext>
            </a:extLst>
          </p:cNvPr>
          <p:cNvSpPr txBox="1"/>
          <p:nvPr/>
        </p:nvSpPr>
        <p:spPr>
          <a:xfrm>
            <a:off x="1284632" y="633713"/>
            <a:ext cx="9622735" cy="5072504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✠</a:t>
            </a:r>
            <a:r>
              <a:rPr kumimoji="0" lang="en-US" sz="34400" b="1" i="0" u="none" strike="noStrike" kern="1200" cap="none" spc="0" normalizeH="0" baseline="0" noProof="0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VUI HỌC KINH THÁNH</a:t>
            </a: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✠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399F3E6-0860-432F-A369-FF36A5E80C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55527" y="1424798"/>
            <a:ext cx="4480946" cy="428073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Hình chữ nhật 3"/>
          <p:cNvSpPr/>
          <p:nvPr/>
        </p:nvSpPr>
        <p:spPr>
          <a:xfrm>
            <a:off x="0" y="6055437"/>
            <a:ext cx="12192000" cy="74635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0" cap="none" spc="0" normalizeH="0" baseline="0" noProof="0" dirty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CHÚA NHẬT XXV THƯỜNG NIÊN - NĂM 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9E55EC-B1FD-4C86-8E05-AA5C6E61F8DA}"/>
              </a:ext>
            </a:extLst>
          </p:cNvPr>
          <p:cNvSpPr txBox="1"/>
          <p:nvPr/>
        </p:nvSpPr>
        <p:spPr>
          <a:xfrm>
            <a:off x="8582025" y="3775114"/>
            <a:ext cx="39480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MỌI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NGƯỜI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D3FAF6-AAC4-4566-AC54-18ECD0D69DEE}"/>
              </a:ext>
            </a:extLst>
          </p:cNvPr>
          <p:cNvSpPr txBox="1"/>
          <p:nvPr/>
        </p:nvSpPr>
        <p:spPr>
          <a:xfrm>
            <a:off x="-483083" y="3775114"/>
            <a:ext cx="40930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ĐÓN NHẬN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3915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8" grpId="0"/>
      <p:bldP spid="8" grpId="1"/>
      <p:bldP spid="10" grpId="0"/>
      <p:bldP spid="1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8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Chiều đến, ông chủ vườn nho bảo người quản lý : ‘Anh gọi thợ lại mà trả công cho họ,</a:t>
            </a:r>
            <a:endParaRPr lang="en-US" sz="8800" b="1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44373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8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bắt đầu từ những người vào làm sau chót tới những người vào làm trước nhất.’ </a:t>
            </a:r>
            <a:endParaRPr lang="en-US" sz="8800" b="1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51861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8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Vậy những người mới vào làm lúc giờ mười một tiến lại, và lãnh được mỗi người một quan tiền. </a:t>
            </a:r>
            <a:endParaRPr lang="en-US" sz="8000" b="1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9434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8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Khi đến lượt những người vào làm trước nhất, họ tưởng sẽ được lãnh nhiều hơn, </a:t>
            </a:r>
            <a:endParaRPr lang="en-US" sz="8800" b="1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84029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spc="-13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thế nhưng cũng chỉ lãnh được mỗi người một quan tiền.</a:t>
            </a:r>
            <a:r>
              <a:rPr lang="en-US" sz="7200" b="1" spc="-13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7200" b="1" spc="-13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Họ </a:t>
            </a:r>
            <a:r>
              <a:rPr lang="vi-VN" sz="7200" b="1" spc="-13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vừa lãnh vừa cằn nhằn </a:t>
            </a:r>
            <a:r>
              <a:rPr lang="vi-VN" sz="7200" b="1" spc="-13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chủ nhà: </a:t>
            </a:r>
            <a:r>
              <a:rPr lang="vi-VN" sz="7200" b="1" spc="-13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‘Mấy người sau chót này chỉ làm có </a:t>
            </a:r>
            <a:r>
              <a:rPr lang="vi-VN" sz="7200" b="1" spc="-13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một giờ, </a:t>
            </a:r>
            <a:endParaRPr lang="en-US" sz="7200" b="1" spc="-13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3422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thế mà ông lại coi họ ngang hàng với chúng tôi là những người đã phải làm việc nặng nhọc cả ngày, lại còn bị nắng nôi thiêu đốt.’</a:t>
            </a:r>
            <a:endParaRPr lang="en-US" sz="7400" b="1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82211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7375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</a:pPr>
            <a:r>
              <a:rPr lang="vi-VN" sz="7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Ông chủ trả lời cho một người trong bọn họ : ‘Này bạn, tôi đâu có xử bất công với bạn</a:t>
            </a:r>
            <a:r>
              <a:rPr lang="vi-VN" sz="74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Bạn đã chẳng thoả thuận với tôi là một quan tiền sao ?</a:t>
            </a:r>
            <a:endParaRPr lang="en-US" sz="7400" b="1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69234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8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Cầm lấy phần của bạn mà đi đi. Còn tôi, tôi muốn cho người vào làm sau chót này cũng được bằng bạn đó.</a:t>
            </a:r>
            <a:endParaRPr lang="en-US" sz="8400" b="1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64173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Chẳng lẽ tôi lại không có quyền tuỳ ý định đoạt về những gì là của </a:t>
            </a:r>
            <a:r>
              <a:rPr lang="vi-VN" sz="7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tôi sao? Hay vì thấy tôi tốt bụng, mà bạn đâm ra ghen tức?’</a:t>
            </a:r>
            <a:endParaRPr lang="en-US" sz="7200" b="1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74812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Thế là những kẻ đứng chót sẽ được lên hàng đầu, còn những kẻ đứng đầu sẽ phải xuống hàng chót.”</a:t>
            </a:r>
            <a:r>
              <a:rPr lang="en-US" sz="7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6600" b="1" i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ĐÓ LÀ LỜI CHÚA</a:t>
            </a:r>
            <a:endParaRPr lang="en-US" sz="6600" b="1" i="1" dirty="0">
              <a:solidFill>
                <a:srgbClr val="FF0000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8673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4315A55-7274-42F7-AF7E-F8766496E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04874"/>
            <a:ext cx="12192000" cy="5953125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vi-VN" sz="8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Khi ấy, Đức Giê-su kể cho các môn đệ nghe dụ ngôn này: </a:t>
            </a:r>
            <a:endParaRPr lang="en-US" sz="8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D1A515-5A14-4D60-B4DD-51DDF5EC02A1}"/>
              </a:ext>
            </a:extLst>
          </p:cNvPr>
          <p:cNvSpPr txBox="1"/>
          <p:nvPr/>
        </p:nvSpPr>
        <p:spPr>
          <a:xfrm>
            <a:off x="-66675" y="28575"/>
            <a:ext cx="12192000" cy="95410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✠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SemiBold" panose="00000700000000000000" pitchFamily="2" charset="0"/>
                <a:ea typeface="Verdana" panose="020B0604030504040204" pitchFamily="34" charset="0"/>
                <a:cs typeface="Tahoma" panose="020B0604030504040204" pitchFamily="34" charset="0"/>
              </a:rPr>
              <a:t>TIN MỪNG CHÚA GIÊ-SU KI-TÔ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SemiBold" panose="00000700000000000000" pitchFamily="2" charset="0"/>
                <a:ea typeface="Verdana" panose="020B0604030504040204" pitchFamily="34" charset="0"/>
                <a:cs typeface="Tahoma" panose="020B0604030504040204" pitchFamily="34" charset="0"/>
              </a:rPr>
              <a:t>THEO THÁNH MÁT-THÊU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✠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82643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9">
            <a:hlinkClick r:id="rId2" action="ppaction://hlinksldjump"/>
            <a:extLst>
              <a:ext uri="{FF2B5EF4-FFF2-40B4-BE49-F238E27FC236}">
                <a16:creationId xmlns:a16="http://schemas.microsoft.com/office/drawing/2014/main" id="{0775ACDF-5498-438B-ADF4-6E4265CCC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2843" y="5860973"/>
            <a:ext cx="7326314" cy="864162"/>
          </a:xfrm>
          <a:prstGeom prst="flowChartAlternateProcess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TÌM Ô CHỮ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B1A946-900A-4620-B2C8-D9A3A88CE824}"/>
              </a:ext>
            </a:extLst>
          </p:cNvPr>
          <p:cNvSpPr txBox="1"/>
          <p:nvPr/>
        </p:nvSpPr>
        <p:spPr>
          <a:xfrm>
            <a:off x="10124662" y="447261"/>
            <a:ext cx="1441174" cy="5953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97044F-B03E-4E2A-A6CD-B0F3D42940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5095" y="447260"/>
            <a:ext cx="6560210" cy="523744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Scroll: Vertical 4">
            <a:extLst>
              <a:ext uri="{FF2B5EF4-FFF2-40B4-BE49-F238E27FC236}">
                <a16:creationId xmlns:a16="http://schemas.microsoft.com/office/drawing/2014/main" id="{35398723-3DF0-4762-BEAA-9E541F0B4922}"/>
              </a:ext>
            </a:extLst>
          </p:cNvPr>
          <p:cNvSpPr/>
          <p:nvPr/>
        </p:nvSpPr>
        <p:spPr>
          <a:xfrm>
            <a:off x="152355" y="447259"/>
            <a:ext cx="22804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HÃY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TÌM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KIẾM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CHÚA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TR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</p:txBody>
      </p:sp>
      <p:sp>
        <p:nvSpPr>
          <p:cNvPr id="6" name="Scroll: Vertical 5">
            <a:extLst>
              <a:ext uri="{FF2B5EF4-FFF2-40B4-BE49-F238E27FC236}">
                <a16:creationId xmlns:a16="http://schemas.microsoft.com/office/drawing/2014/main" id="{9747D647-B092-4090-B09A-A617286477FC}"/>
              </a:ext>
            </a:extLst>
          </p:cNvPr>
          <p:cNvSpPr/>
          <p:nvPr/>
        </p:nvSpPr>
        <p:spPr>
          <a:xfrm>
            <a:off x="9777555" y="447259"/>
            <a:ext cx="22620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MỌI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SỰ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NG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ỜI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SẼ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LO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CHO</a:t>
            </a:r>
          </a:p>
        </p:txBody>
      </p:sp>
    </p:spTree>
    <p:extLst>
      <p:ext uri="{BB962C8B-B14F-4D97-AF65-F5344CB8AC3E}">
        <p14:creationId xmlns:p14="http://schemas.microsoft.com/office/powerpoint/2010/main" val="202692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4A4E883-FCB6-4A29-AED5-F00EFD997A30}"/>
              </a:ext>
            </a:extLst>
          </p:cNvPr>
          <p:cNvSpPr/>
          <p:nvPr/>
        </p:nvSpPr>
        <p:spPr>
          <a:xfrm>
            <a:off x="10761044" y="70948"/>
            <a:ext cx="1392283" cy="138688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HÀNG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DỌC</a:t>
            </a:r>
          </a:p>
        </p:txBody>
      </p:sp>
      <p:sp>
        <p:nvSpPr>
          <p:cNvPr id="19" name="Star: 10 Points 18">
            <a:extLst>
              <a:ext uri="{FF2B5EF4-FFF2-40B4-BE49-F238E27FC236}">
                <a16:creationId xmlns:a16="http://schemas.microsoft.com/office/drawing/2014/main" id="{7DDA5614-72C5-4089-8576-05FAC9405CCA}"/>
              </a:ext>
            </a:extLst>
          </p:cNvPr>
          <p:cNvSpPr/>
          <p:nvPr/>
        </p:nvSpPr>
        <p:spPr>
          <a:xfrm>
            <a:off x="358524" y="70948"/>
            <a:ext cx="555878" cy="485111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20" name="Star: 10 Points 19">
            <a:extLst>
              <a:ext uri="{FF2B5EF4-FFF2-40B4-BE49-F238E27FC236}">
                <a16:creationId xmlns:a16="http://schemas.microsoft.com/office/drawing/2014/main" id="{4377D926-FFF0-449D-8291-15C3F23C6E24}"/>
              </a:ext>
            </a:extLst>
          </p:cNvPr>
          <p:cNvSpPr/>
          <p:nvPr/>
        </p:nvSpPr>
        <p:spPr>
          <a:xfrm>
            <a:off x="358523" y="681369"/>
            <a:ext cx="555878" cy="485111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21" name="Star: 10 Points 20">
            <a:extLst>
              <a:ext uri="{FF2B5EF4-FFF2-40B4-BE49-F238E27FC236}">
                <a16:creationId xmlns:a16="http://schemas.microsoft.com/office/drawing/2014/main" id="{05ACA9F3-ECCA-4C89-9F0E-8AE8BB0F02AE}"/>
              </a:ext>
            </a:extLst>
          </p:cNvPr>
          <p:cNvSpPr/>
          <p:nvPr/>
        </p:nvSpPr>
        <p:spPr>
          <a:xfrm>
            <a:off x="358523" y="1291790"/>
            <a:ext cx="555878" cy="485111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22" name="Star: 10 Points 21">
            <a:extLst>
              <a:ext uri="{FF2B5EF4-FFF2-40B4-BE49-F238E27FC236}">
                <a16:creationId xmlns:a16="http://schemas.microsoft.com/office/drawing/2014/main" id="{6CA936C2-E6DD-4EEB-AE8C-6AC5FDE9CF3B}"/>
              </a:ext>
            </a:extLst>
          </p:cNvPr>
          <p:cNvSpPr/>
          <p:nvPr/>
        </p:nvSpPr>
        <p:spPr>
          <a:xfrm>
            <a:off x="358523" y="1902211"/>
            <a:ext cx="555878" cy="485111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23" name="Star: 10 Points 22">
            <a:extLst>
              <a:ext uri="{FF2B5EF4-FFF2-40B4-BE49-F238E27FC236}">
                <a16:creationId xmlns:a16="http://schemas.microsoft.com/office/drawing/2014/main" id="{D24EDBC7-07A1-4C4A-8613-55A57AE77FCF}"/>
              </a:ext>
            </a:extLst>
          </p:cNvPr>
          <p:cNvSpPr/>
          <p:nvPr/>
        </p:nvSpPr>
        <p:spPr>
          <a:xfrm>
            <a:off x="358523" y="2523752"/>
            <a:ext cx="555878" cy="485111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24" name="Star: 10 Points 23">
            <a:extLst>
              <a:ext uri="{FF2B5EF4-FFF2-40B4-BE49-F238E27FC236}">
                <a16:creationId xmlns:a16="http://schemas.microsoft.com/office/drawing/2014/main" id="{1B4680BC-77A9-4EAC-94ED-4C24A4CA229B}"/>
              </a:ext>
            </a:extLst>
          </p:cNvPr>
          <p:cNvSpPr/>
          <p:nvPr/>
        </p:nvSpPr>
        <p:spPr>
          <a:xfrm>
            <a:off x="358523" y="3141617"/>
            <a:ext cx="555878" cy="485111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4" name="Star: 10 Points 3">
            <a:extLst>
              <a:ext uri="{FF2B5EF4-FFF2-40B4-BE49-F238E27FC236}">
                <a16:creationId xmlns:a16="http://schemas.microsoft.com/office/drawing/2014/main" id="{5E2A3E42-3843-45EA-A939-802969406C87}"/>
              </a:ext>
            </a:extLst>
          </p:cNvPr>
          <p:cNvSpPr/>
          <p:nvPr/>
        </p:nvSpPr>
        <p:spPr>
          <a:xfrm>
            <a:off x="358523" y="3764421"/>
            <a:ext cx="555878" cy="485111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sp>
        <p:nvSpPr>
          <p:cNvPr id="8" name="Star: 10 Points 7">
            <a:extLst>
              <a:ext uri="{FF2B5EF4-FFF2-40B4-BE49-F238E27FC236}">
                <a16:creationId xmlns:a16="http://schemas.microsoft.com/office/drawing/2014/main" id="{EEC1D91C-BEE0-4ECF-A0FC-BB81450D6C34}"/>
              </a:ext>
            </a:extLst>
          </p:cNvPr>
          <p:cNvSpPr/>
          <p:nvPr/>
        </p:nvSpPr>
        <p:spPr>
          <a:xfrm>
            <a:off x="358523" y="4346697"/>
            <a:ext cx="555878" cy="485111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>
                <a:solidFill>
                  <a:srgbClr val="FF0000"/>
                </a:solidFill>
                <a:latin typeface="Calibri" panose="020F0502020204030204"/>
              </a:rPr>
              <a:t>8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5307DFFF-2724-4038-91D4-C1A01FDC4568}"/>
              </a:ext>
            </a:extLst>
          </p:cNvPr>
          <p:cNvSpPr/>
          <p:nvPr/>
        </p:nvSpPr>
        <p:spPr>
          <a:xfrm>
            <a:off x="0" y="5009558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4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	</a:t>
            </a:r>
            <a:r>
              <a:rPr lang="vi-VN" sz="4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ÔNG CHỦ HỨA TRẢ CHO NHỮNG NGƯỜI LÀM VIỆC CHO ÔNG BAO NHIÊU QUAN TIỀN?</a:t>
            </a:r>
            <a:endParaRPr kumimoji="0" lang="vi-VN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916BA7D8-50B6-489D-AFAD-5340873F9879}"/>
              </a:ext>
            </a:extLst>
          </p:cNvPr>
          <p:cNvSpPr/>
          <p:nvPr/>
        </p:nvSpPr>
        <p:spPr>
          <a:xfrm>
            <a:off x="1" y="5008570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4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	</a:t>
            </a:r>
            <a:r>
              <a:rPr lang="vi-VN" sz="4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TÔI MUỐN CHO NGƯỜI VÀO LÀM … … NÀY CŨNG ĐƯỢC BẰNG BẠN ĐÓ</a:t>
            </a:r>
            <a:endParaRPr kumimoji="0" lang="vi-VN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1DE8532A-6E71-4EDC-B9E8-8635983FC4C8}"/>
              </a:ext>
            </a:extLst>
          </p:cNvPr>
          <p:cNvSpPr/>
          <p:nvPr/>
        </p:nvSpPr>
        <p:spPr>
          <a:xfrm>
            <a:off x="-1431" y="5019207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4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	</a:t>
            </a:r>
            <a:r>
              <a:rPr lang="vi-VN" sz="4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MẤY NGƯỜI SAU CHÓT NÀY CHỈ LÀM CÓ MỘT GIỜ, THẾ MÀ ÔNG LẠI COI HỌ … … VỚI CHÚNG TÔI.</a:t>
            </a:r>
            <a:endParaRPr kumimoji="0" lang="vi-VN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858CB496-3927-48AB-90EF-D9AC2256ADA9}"/>
              </a:ext>
            </a:extLst>
          </p:cNvPr>
          <p:cNvSpPr/>
          <p:nvPr/>
        </p:nvSpPr>
        <p:spPr>
          <a:xfrm>
            <a:off x="502" y="5009469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4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	</a:t>
            </a:r>
            <a:r>
              <a:rPr lang="vi-VN" sz="4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ÔNG CHỦ THUÊ NHỮNG NGƯỜI THỢ LÀM VIỆC Ở ĐÂU?</a:t>
            </a:r>
            <a:endParaRPr kumimoji="0" lang="vi-VN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D7187A6F-8E76-4106-9388-191E9399017D}"/>
              </a:ext>
            </a:extLst>
          </p:cNvPr>
          <p:cNvSpPr/>
          <p:nvPr/>
        </p:nvSpPr>
        <p:spPr>
          <a:xfrm>
            <a:off x="4341" y="5023043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4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5.</a:t>
            </a:r>
            <a:r>
              <a:rPr lang="vi-VN" sz="40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en-US" sz="40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40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CẢ </a:t>
            </a:r>
            <a:r>
              <a:rPr lang="vi-VN" sz="4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 ANH NỮA, HÃY ĐI VÀO VƯỜN NHO, TÔI SẼ TRẢ CHO CÁC ANH HỢP LẼ … …</a:t>
            </a:r>
            <a:endParaRPr kumimoji="0" lang="vi-VN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573DEB3F-C170-4B7A-B50B-46BFFF6817F3}"/>
              </a:ext>
            </a:extLst>
          </p:cNvPr>
          <p:cNvSpPr/>
          <p:nvPr/>
        </p:nvSpPr>
        <p:spPr>
          <a:xfrm>
            <a:off x="-15240" y="5045179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4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6.</a:t>
            </a:r>
            <a:r>
              <a:rPr lang="vi-VN" sz="40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en-US" sz="40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40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THẾ </a:t>
            </a:r>
            <a:r>
              <a:rPr lang="vi-VN" sz="4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LÀ NHỮNG KẺ ĐỨNG CHÓT SẼ ĐƯỢC LÊN HÀNG ĐẦU, CÒN NHỮNG KẺ … … SẼ PHẢI XUỐNG HÀNG CHÓT</a:t>
            </a:r>
            <a:endParaRPr kumimoji="0" lang="vi-VN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5603E605-752F-451F-B076-6D394E5180B0}"/>
              </a:ext>
            </a:extLst>
          </p:cNvPr>
          <p:cNvSpPr/>
          <p:nvPr/>
        </p:nvSpPr>
        <p:spPr>
          <a:xfrm>
            <a:off x="1617" y="5042768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4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7.</a:t>
            </a:r>
            <a:r>
              <a:rPr lang="vi-VN" sz="40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en-US" sz="40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40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NÀY </a:t>
            </a:r>
            <a:r>
              <a:rPr lang="vi-VN" sz="4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BẠN, TÔI ĐÂU CÓ … … … VỚI BẠN.</a:t>
            </a:r>
            <a:endParaRPr kumimoji="0" lang="vi-VN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8B1B186A-F927-4CDA-9A78-F9DF9A7B77E9}"/>
              </a:ext>
            </a:extLst>
          </p:cNvPr>
          <p:cNvSpPr/>
          <p:nvPr/>
        </p:nvSpPr>
        <p:spPr>
          <a:xfrm>
            <a:off x="8662" y="5012254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4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8.	</a:t>
            </a:r>
            <a:r>
              <a:rPr lang="vi-VN" sz="4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CHÚNG TÔI LÀ NHỮNG NGƯỜI ĐÃ PHẢI LÀM VIỆC NẶNG NHỌC CẢ NGÀY, LẠI CÒN BỊ NẮNG NÔI … …</a:t>
            </a:r>
            <a:endParaRPr kumimoji="0" lang="vi-VN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D161A607-CD0C-464F-961F-06E2FDC7D0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6288115"/>
              </p:ext>
            </p:extLst>
          </p:nvPr>
        </p:nvGraphicFramePr>
        <p:xfrm>
          <a:off x="1447800" y="70948"/>
          <a:ext cx="8886823" cy="4845304"/>
        </p:xfrm>
        <a:graphic>
          <a:graphicData uri="http://schemas.openxmlformats.org/drawingml/2006/table">
            <a:tbl>
              <a:tblPr firstRow="1" firstCol="1" bandRow="1"/>
              <a:tblGrid>
                <a:gridCol w="780329">
                  <a:extLst>
                    <a:ext uri="{9D8B030D-6E8A-4147-A177-3AD203B41FA5}">
                      <a16:colId xmlns:a16="http://schemas.microsoft.com/office/drawing/2014/main" val="992109209"/>
                    </a:ext>
                  </a:extLst>
                </a:gridCol>
                <a:gridCol w="816447">
                  <a:extLst>
                    <a:ext uri="{9D8B030D-6E8A-4147-A177-3AD203B41FA5}">
                      <a16:colId xmlns:a16="http://schemas.microsoft.com/office/drawing/2014/main" val="846467880"/>
                    </a:ext>
                  </a:extLst>
                </a:gridCol>
                <a:gridCol w="811695">
                  <a:extLst>
                    <a:ext uri="{9D8B030D-6E8A-4147-A177-3AD203B41FA5}">
                      <a16:colId xmlns:a16="http://schemas.microsoft.com/office/drawing/2014/main" val="4173241188"/>
                    </a:ext>
                  </a:extLst>
                </a:gridCol>
                <a:gridCol w="809794">
                  <a:extLst>
                    <a:ext uri="{9D8B030D-6E8A-4147-A177-3AD203B41FA5}">
                      <a16:colId xmlns:a16="http://schemas.microsoft.com/office/drawing/2014/main" val="3627960"/>
                    </a:ext>
                  </a:extLst>
                </a:gridCol>
                <a:gridCol w="809794">
                  <a:extLst>
                    <a:ext uri="{9D8B030D-6E8A-4147-A177-3AD203B41FA5}">
                      <a16:colId xmlns:a16="http://schemas.microsoft.com/office/drawing/2014/main" val="2109098525"/>
                    </a:ext>
                  </a:extLst>
                </a:gridCol>
                <a:gridCol w="809794">
                  <a:extLst>
                    <a:ext uri="{9D8B030D-6E8A-4147-A177-3AD203B41FA5}">
                      <a16:colId xmlns:a16="http://schemas.microsoft.com/office/drawing/2014/main" val="1774691931"/>
                    </a:ext>
                  </a:extLst>
                </a:gridCol>
                <a:gridCol w="809794">
                  <a:extLst>
                    <a:ext uri="{9D8B030D-6E8A-4147-A177-3AD203B41FA5}">
                      <a16:colId xmlns:a16="http://schemas.microsoft.com/office/drawing/2014/main" val="2882887662"/>
                    </a:ext>
                  </a:extLst>
                </a:gridCol>
                <a:gridCol w="809794">
                  <a:extLst>
                    <a:ext uri="{9D8B030D-6E8A-4147-A177-3AD203B41FA5}">
                      <a16:colId xmlns:a16="http://schemas.microsoft.com/office/drawing/2014/main" val="3677851754"/>
                    </a:ext>
                  </a:extLst>
                </a:gridCol>
                <a:gridCol w="809794">
                  <a:extLst>
                    <a:ext uri="{9D8B030D-6E8A-4147-A177-3AD203B41FA5}">
                      <a16:colId xmlns:a16="http://schemas.microsoft.com/office/drawing/2014/main" val="2104556490"/>
                    </a:ext>
                  </a:extLst>
                </a:gridCol>
                <a:gridCol w="809794">
                  <a:extLst>
                    <a:ext uri="{9D8B030D-6E8A-4147-A177-3AD203B41FA5}">
                      <a16:colId xmlns:a16="http://schemas.microsoft.com/office/drawing/2014/main" val="4094864389"/>
                    </a:ext>
                  </a:extLst>
                </a:gridCol>
                <a:gridCol w="809794">
                  <a:extLst>
                    <a:ext uri="{9D8B030D-6E8A-4147-A177-3AD203B41FA5}">
                      <a16:colId xmlns:a16="http://schemas.microsoft.com/office/drawing/2014/main" val="75574521"/>
                    </a:ext>
                  </a:extLst>
                </a:gridCol>
              </a:tblGrid>
              <a:tr h="60549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M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Ộ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Q</a:t>
                      </a:r>
                      <a:endParaRPr lang="en-US" sz="3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U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136500"/>
                  </a:ext>
                </a:extLst>
              </a:tr>
              <a:tr h="60549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S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en-US" sz="3200" dirty="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U</a:t>
                      </a:r>
                      <a:endParaRPr lang="en-US" sz="3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Ó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200" dirty="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3513819"/>
                  </a:ext>
                </a:extLst>
              </a:tr>
              <a:tr h="60549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en-US" sz="3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À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298376"/>
                  </a:ext>
                </a:extLst>
              </a:tr>
              <a:tr h="60549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V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Ừ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Ờ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3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O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366244"/>
                  </a:ext>
                </a:extLst>
              </a:tr>
              <a:tr h="60549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Ô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en-US" sz="3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B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Ằ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4321739"/>
                  </a:ext>
                </a:extLst>
              </a:tr>
              <a:tr h="60549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Ứ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en-US" sz="3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Ầ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U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0546838"/>
                  </a:ext>
                </a:extLst>
              </a:tr>
              <a:tr h="60549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X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Ử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B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Ấ</a:t>
                      </a:r>
                      <a:endParaRPr lang="en-US" sz="3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Ô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7889525"/>
                  </a:ext>
                </a:extLst>
              </a:tr>
              <a:tr h="60549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en-US" sz="3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Ê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U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Ố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200" dirty="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1458189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EEAD8E0F-F0C0-4E1A-AA22-DA8EA264E663}"/>
              </a:ext>
            </a:extLst>
          </p:cNvPr>
          <p:cNvSpPr/>
          <p:nvPr/>
        </p:nvSpPr>
        <p:spPr>
          <a:xfrm>
            <a:off x="3044723" y="1281472"/>
            <a:ext cx="804672" cy="60468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F870C57-5E66-4DA2-9146-4177D5639076}"/>
              </a:ext>
            </a:extLst>
          </p:cNvPr>
          <p:cNvSpPr/>
          <p:nvPr/>
        </p:nvSpPr>
        <p:spPr>
          <a:xfrm>
            <a:off x="3857590" y="1281472"/>
            <a:ext cx="804672" cy="60468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73E2B3E-D09F-424F-8BCC-A798AC74F877}"/>
              </a:ext>
            </a:extLst>
          </p:cNvPr>
          <p:cNvSpPr/>
          <p:nvPr/>
        </p:nvSpPr>
        <p:spPr>
          <a:xfrm>
            <a:off x="4663053" y="1281472"/>
            <a:ext cx="804672" cy="60468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92A8BF8-FEE8-419A-A234-B05E8962F53F}"/>
              </a:ext>
            </a:extLst>
          </p:cNvPr>
          <p:cNvSpPr/>
          <p:nvPr/>
        </p:nvSpPr>
        <p:spPr>
          <a:xfrm>
            <a:off x="5475920" y="1281472"/>
            <a:ext cx="804672" cy="60468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D475631-6778-4D1B-BA2D-5B50BF176046}"/>
              </a:ext>
            </a:extLst>
          </p:cNvPr>
          <p:cNvSpPr/>
          <p:nvPr/>
        </p:nvSpPr>
        <p:spPr>
          <a:xfrm>
            <a:off x="6287337" y="1281472"/>
            <a:ext cx="804672" cy="60468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AE1E0B2-98F6-4895-ACA4-EF3A843BB63A}"/>
              </a:ext>
            </a:extLst>
          </p:cNvPr>
          <p:cNvSpPr/>
          <p:nvPr/>
        </p:nvSpPr>
        <p:spPr>
          <a:xfrm>
            <a:off x="7096502" y="1281472"/>
            <a:ext cx="804672" cy="60468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FA463E2-8402-4471-8000-B67490C72CEC}"/>
              </a:ext>
            </a:extLst>
          </p:cNvPr>
          <p:cNvSpPr/>
          <p:nvPr/>
        </p:nvSpPr>
        <p:spPr>
          <a:xfrm>
            <a:off x="7906859" y="1281472"/>
            <a:ext cx="804672" cy="60468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A9AE7DE-5096-40DE-8EC2-F861AC0DFED7}"/>
              </a:ext>
            </a:extLst>
          </p:cNvPr>
          <p:cNvSpPr/>
          <p:nvPr/>
        </p:nvSpPr>
        <p:spPr>
          <a:xfrm>
            <a:off x="8716024" y="1281472"/>
            <a:ext cx="804672" cy="60468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36A2CD1-26A8-4308-BBF5-342E123FF247}"/>
              </a:ext>
            </a:extLst>
          </p:cNvPr>
          <p:cNvSpPr/>
          <p:nvPr/>
        </p:nvSpPr>
        <p:spPr>
          <a:xfrm>
            <a:off x="9520696" y="1275972"/>
            <a:ext cx="804672" cy="60468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E535AD8B-D705-4371-9AFD-A84AB997F3CF}"/>
              </a:ext>
            </a:extLst>
          </p:cNvPr>
          <p:cNvSpPr/>
          <p:nvPr/>
        </p:nvSpPr>
        <p:spPr>
          <a:xfrm>
            <a:off x="2231065" y="61160"/>
            <a:ext cx="804672" cy="60468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CE0A1CA-57C3-41DF-BAE6-3CC9E604EE2C}"/>
              </a:ext>
            </a:extLst>
          </p:cNvPr>
          <p:cNvSpPr/>
          <p:nvPr/>
        </p:nvSpPr>
        <p:spPr>
          <a:xfrm>
            <a:off x="3043932" y="61160"/>
            <a:ext cx="804672" cy="60468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3F3B22FE-F5D1-4449-8B57-0DA2B0804DAE}"/>
              </a:ext>
            </a:extLst>
          </p:cNvPr>
          <p:cNvSpPr/>
          <p:nvPr/>
        </p:nvSpPr>
        <p:spPr>
          <a:xfrm>
            <a:off x="3849395" y="61160"/>
            <a:ext cx="804672" cy="60468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005F063-50C9-4CA0-8314-C3FB946B8C2A}"/>
              </a:ext>
            </a:extLst>
          </p:cNvPr>
          <p:cNvSpPr/>
          <p:nvPr/>
        </p:nvSpPr>
        <p:spPr>
          <a:xfrm>
            <a:off x="4662262" y="61160"/>
            <a:ext cx="804672" cy="60468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8B379E1D-251E-4814-A831-B71AF80190E2}"/>
              </a:ext>
            </a:extLst>
          </p:cNvPr>
          <p:cNvSpPr/>
          <p:nvPr/>
        </p:nvSpPr>
        <p:spPr>
          <a:xfrm>
            <a:off x="5473679" y="61160"/>
            <a:ext cx="804672" cy="60468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C185FAB2-5E92-486C-A065-B63D466AACE0}"/>
              </a:ext>
            </a:extLst>
          </p:cNvPr>
          <p:cNvSpPr/>
          <p:nvPr/>
        </p:nvSpPr>
        <p:spPr>
          <a:xfrm>
            <a:off x="6282844" y="61160"/>
            <a:ext cx="804672" cy="60468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C313D655-9CC2-4AE3-A4EB-5C3F478DE201}"/>
              </a:ext>
            </a:extLst>
          </p:cNvPr>
          <p:cNvSpPr/>
          <p:nvPr/>
        </p:nvSpPr>
        <p:spPr>
          <a:xfrm>
            <a:off x="7093201" y="61160"/>
            <a:ext cx="804672" cy="60468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37E39C87-3ACF-4207-A593-38F2125CECD7}"/>
              </a:ext>
            </a:extLst>
          </p:cNvPr>
          <p:cNvSpPr/>
          <p:nvPr/>
        </p:nvSpPr>
        <p:spPr>
          <a:xfrm>
            <a:off x="3044723" y="677581"/>
            <a:ext cx="804672" cy="60468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A0F89D89-3DEE-43B0-B0B9-4F8CC6DC431B}"/>
              </a:ext>
            </a:extLst>
          </p:cNvPr>
          <p:cNvSpPr/>
          <p:nvPr/>
        </p:nvSpPr>
        <p:spPr>
          <a:xfrm>
            <a:off x="3857590" y="677581"/>
            <a:ext cx="804672" cy="60468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E69B2AA4-6219-4718-A073-35FDB54EDB44}"/>
              </a:ext>
            </a:extLst>
          </p:cNvPr>
          <p:cNvSpPr/>
          <p:nvPr/>
        </p:nvSpPr>
        <p:spPr>
          <a:xfrm>
            <a:off x="4663053" y="677581"/>
            <a:ext cx="804672" cy="60468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59497111-4158-45D9-94CC-F8D7C5932F02}"/>
              </a:ext>
            </a:extLst>
          </p:cNvPr>
          <p:cNvSpPr/>
          <p:nvPr/>
        </p:nvSpPr>
        <p:spPr>
          <a:xfrm>
            <a:off x="5475920" y="677581"/>
            <a:ext cx="804672" cy="60468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C709DFF2-923C-438E-B7BF-D2B94A585419}"/>
              </a:ext>
            </a:extLst>
          </p:cNvPr>
          <p:cNvSpPr/>
          <p:nvPr/>
        </p:nvSpPr>
        <p:spPr>
          <a:xfrm>
            <a:off x="6287337" y="677581"/>
            <a:ext cx="804672" cy="60468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D0C8F81C-5816-48D7-B3F0-0A61DCEFA552}"/>
              </a:ext>
            </a:extLst>
          </p:cNvPr>
          <p:cNvSpPr/>
          <p:nvPr/>
        </p:nvSpPr>
        <p:spPr>
          <a:xfrm>
            <a:off x="7096502" y="677581"/>
            <a:ext cx="804672" cy="60468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A701A68A-AE93-4193-87F2-474CB5D1B791}"/>
              </a:ext>
            </a:extLst>
          </p:cNvPr>
          <p:cNvSpPr/>
          <p:nvPr/>
        </p:nvSpPr>
        <p:spPr>
          <a:xfrm>
            <a:off x="7906859" y="677581"/>
            <a:ext cx="804672" cy="60468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8D27DFFA-46AB-4E2C-824A-9E885E2C3AD8}"/>
              </a:ext>
            </a:extLst>
          </p:cNvPr>
          <p:cNvSpPr/>
          <p:nvPr/>
        </p:nvSpPr>
        <p:spPr>
          <a:xfrm>
            <a:off x="2231065" y="1882675"/>
            <a:ext cx="804672" cy="60468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209CE89D-F964-4C21-B38C-AE9B57481B9D}"/>
              </a:ext>
            </a:extLst>
          </p:cNvPr>
          <p:cNvSpPr/>
          <p:nvPr/>
        </p:nvSpPr>
        <p:spPr>
          <a:xfrm>
            <a:off x="3043932" y="1882675"/>
            <a:ext cx="804672" cy="60468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035AB617-0759-4592-8673-ABFEBC5F659D}"/>
              </a:ext>
            </a:extLst>
          </p:cNvPr>
          <p:cNvSpPr/>
          <p:nvPr/>
        </p:nvSpPr>
        <p:spPr>
          <a:xfrm>
            <a:off x="3849395" y="1882675"/>
            <a:ext cx="804672" cy="60468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2FE1B911-CFA2-4C4D-8045-BE2FA040B27A}"/>
              </a:ext>
            </a:extLst>
          </p:cNvPr>
          <p:cNvSpPr/>
          <p:nvPr/>
        </p:nvSpPr>
        <p:spPr>
          <a:xfrm>
            <a:off x="4662262" y="1882675"/>
            <a:ext cx="804672" cy="60468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AC6C9F5C-9952-4F98-8809-81198483DE8A}"/>
              </a:ext>
            </a:extLst>
          </p:cNvPr>
          <p:cNvSpPr/>
          <p:nvPr/>
        </p:nvSpPr>
        <p:spPr>
          <a:xfrm>
            <a:off x="5473679" y="1882675"/>
            <a:ext cx="804672" cy="60468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C2B92287-B279-4D5E-BC83-F31463CE6CB3}"/>
              </a:ext>
            </a:extLst>
          </p:cNvPr>
          <p:cNvSpPr/>
          <p:nvPr/>
        </p:nvSpPr>
        <p:spPr>
          <a:xfrm>
            <a:off x="6282844" y="1882675"/>
            <a:ext cx="804672" cy="60468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B267297F-57B2-49CF-84E9-7643FE5E8271}"/>
              </a:ext>
            </a:extLst>
          </p:cNvPr>
          <p:cNvSpPr/>
          <p:nvPr/>
        </p:nvSpPr>
        <p:spPr>
          <a:xfrm>
            <a:off x="7093201" y="1882675"/>
            <a:ext cx="804672" cy="60468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6E0F8A24-E72C-4D73-996C-5E1AFA97B650}"/>
              </a:ext>
            </a:extLst>
          </p:cNvPr>
          <p:cNvSpPr/>
          <p:nvPr/>
        </p:nvSpPr>
        <p:spPr>
          <a:xfrm>
            <a:off x="2231065" y="2491597"/>
            <a:ext cx="804672" cy="60468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218A99E4-0A67-4F53-B586-25AC9A7E733F}"/>
              </a:ext>
            </a:extLst>
          </p:cNvPr>
          <p:cNvSpPr/>
          <p:nvPr/>
        </p:nvSpPr>
        <p:spPr>
          <a:xfrm>
            <a:off x="3043932" y="2491597"/>
            <a:ext cx="804672" cy="60468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04794A83-7EFC-4560-9064-416AD9781513}"/>
              </a:ext>
            </a:extLst>
          </p:cNvPr>
          <p:cNvSpPr/>
          <p:nvPr/>
        </p:nvSpPr>
        <p:spPr>
          <a:xfrm>
            <a:off x="3849395" y="2491597"/>
            <a:ext cx="804672" cy="60468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4BB23468-F90A-479A-B135-9EC5EA9B88DF}"/>
              </a:ext>
            </a:extLst>
          </p:cNvPr>
          <p:cNvSpPr/>
          <p:nvPr/>
        </p:nvSpPr>
        <p:spPr>
          <a:xfrm>
            <a:off x="4662262" y="2491597"/>
            <a:ext cx="804672" cy="60468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A608C92D-F090-4A22-BAAD-D3E64CA744D1}"/>
              </a:ext>
            </a:extLst>
          </p:cNvPr>
          <p:cNvSpPr/>
          <p:nvPr/>
        </p:nvSpPr>
        <p:spPr>
          <a:xfrm>
            <a:off x="5473679" y="2491597"/>
            <a:ext cx="804672" cy="60468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A04B7E7A-12C6-45D9-BE9E-146BED4476C0}"/>
              </a:ext>
            </a:extLst>
          </p:cNvPr>
          <p:cNvSpPr/>
          <p:nvPr/>
        </p:nvSpPr>
        <p:spPr>
          <a:xfrm>
            <a:off x="6282844" y="2491597"/>
            <a:ext cx="804672" cy="60468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69A7DEFC-00AF-4835-9B08-07EFA07B5987}"/>
              </a:ext>
            </a:extLst>
          </p:cNvPr>
          <p:cNvSpPr/>
          <p:nvPr/>
        </p:nvSpPr>
        <p:spPr>
          <a:xfrm>
            <a:off x="7093201" y="2491597"/>
            <a:ext cx="804672" cy="60468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1ED658A4-82DA-4A2B-BC75-83910D48AAE2}"/>
              </a:ext>
            </a:extLst>
          </p:cNvPr>
          <p:cNvSpPr/>
          <p:nvPr/>
        </p:nvSpPr>
        <p:spPr>
          <a:xfrm>
            <a:off x="7902366" y="2491597"/>
            <a:ext cx="804672" cy="60468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61E25224-4F6E-4505-A452-7B4E55EF1426}"/>
              </a:ext>
            </a:extLst>
          </p:cNvPr>
          <p:cNvSpPr/>
          <p:nvPr/>
        </p:nvSpPr>
        <p:spPr>
          <a:xfrm>
            <a:off x="1417407" y="3100519"/>
            <a:ext cx="804672" cy="60468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9965731F-630D-4C76-9F34-45670EEAA37C}"/>
              </a:ext>
            </a:extLst>
          </p:cNvPr>
          <p:cNvSpPr/>
          <p:nvPr/>
        </p:nvSpPr>
        <p:spPr>
          <a:xfrm>
            <a:off x="2230274" y="3100519"/>
            <a:ext cx="804672" cy="60468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DD13C821-D19D-4A1C-86D5-F03E5C036485}"/>
              </a:ext>
            </a:extLst>
          </p:cNvPr>
          <p:cNvSpPr/>
          <p:nvPr/>
        </p:nvSpPr>
        <p:spPr>
          <a:xfrm>
            <a:off x="3035737" y="3100519"/>
            <a:ext cx="804672" cy="60468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F78440C5-C74C-494E-A203-F1507A6BFDAF}"/>
              </a:ext>
            </a:extLst>
          </p:cNvPr>
          <p:cNvSpPr/>
          <p:nvPr/>
        </p:nvSpPr>
        <p:spPr>
          <a:xfrm>
            <a:off x="3848604" y="3100519"/>
            <a:ext cx="804672" cy="60468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7A716B4A-DFC4-44D7-886D-F112519D5CA9}"/>
              </a:ext>
            </a:extLst>
          </p:cNvPr>
          <p:cNvSpPr/>
          <p:nvPr/>
        </p:nvSpPr>
        <p:spPr>
          <a:xfrm>
            <a:off x="4660021" y="3100519"/>
            <a:ext cx="804672" cy="60468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78DA72AF-250D-401A-8066-FFD2C20D6894}"/>
              </a:ext>
            </a:extLst>
          </p:cNvPr>
          <p:cNvSpPr/>
          <p:nvPr/>
        </p:nvSpPr>
        <p:spPr>
          <a:xfrm>
            <a:off x="5469186" y="3100519"/>
            <a:ext cx="804672" cy="60468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05B891AF-0C32-4096-892F-5815B299B4E9}"/>
              </a:ext>
            </a:extLst>
          </p:cNvPr>
          <p:cNvSpPr/>
          <p:nvPr/>
        </p:nvSpPr>
        <p:spPr>
          <a:xfrm>
            <a:off x="6279543" y="3100519"/>
            <a:ext cx="804672" cy="60468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55A5B2B2-C48D-4145-AFCE-C90ED4795AC2}"/>
              </a:ext>
            </a:extLst>
          </p:cNvPr>
          <p:cNvSpPr/>
          <p:nvPr/>
        </p:nvSpPr>
        <p:spPr>
          <a:xfrm>
            <a:off x="2227764" y="3692889"/>
            <a:ext cx="804672" cy="60468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C386B1C4-7089-436B-9385-67C263AF0328}"/>
              </a:ext>
            </a:extLst>
          </p:cNvPr>
          <p:cNvSpPr/>
          <p:nvPr/>
        </p:nvSpPr>
        <p:spPr>
          <a:xfrm>
            <a:off x="3040631" y="3692889"/>
            <a:ext cx="804672" cy="60468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4B8573EB-EA2D-49C8-B460-B40320C31892}"/>
              </a:ext>
            </a:extLst>
          </p:cNvPr>
          <p:cNvSpPr/>
          <p:nvPr/>
        </p:nvSpPr>
        <p:spPr>
          <a:xfrm>
            <a:off x="3846094" y="3692889"/>
            <a:ext cx="804672" cy="60468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612B99D7-EA33-4BCC-AB17-74C7B877373A}"/>
              </a:ext>
            </a:extLst>
          </p:cNvPr>
          <p:cNvSpPr/>
          <p:nvPr/>
        </p:nvSpPr>
        <p:spPr>
          <a:xfrm>
            <a:off x="4658961" y="3692889"/>
            <a:ext cx="804672" cy="60468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57F81871-EDE1-45E2-914C-71C6C6F496E7}"/>
              </a:ext>
            </a:extLst>
          </p:cNvPr>
          <p:cNvSpPr/>
          <p:nvPr/>
        </p:nvSpPr>
        <p:spPr>
          <a:xfrm>
            <a:off x="5470378" y="3692889"/>
            <a:ext cx="804672" cy="60468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C38911AC-C5A1-439C-8B72-61A852DED4C6}"/>
              </a:ext>
            </a:extLst>
          </p:cNvPr>
          <p:cNvSpPr/>
          <p:nvPr/>
        </p:nvSpPr>
        <p:spPr>
          <a:xfrm>
            <a:off x="6279543" y="3692889"/>
            <a:ext cx="804672" cy="60468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BEF77D8D-7E2F-444D-BBE0-15047702F84B}"/>
              </a:ext>
            </a:extLst>
          </p:cNvPr>
          <p:cNvSpPr/>
          <p:nvPr/>
        </p:nvSpPr>
        <p:spPr>
          <a:xfrm>
            <a:off x="7089900" y="3692889"/>
            <a:ext cx="804672" cy="60468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266766F1-2702-46D5-ABD8-B4C2AAF3F87E}"/>
              </a:ext>
            </a:extLst>
          </p:cNvPr>
          <p:cNvSpPr/>
          <p:nvPr/>
        </p:nvSpPr>
        <p:spPr>
          <a:xfrm>
            <a:off x="7899065" y="3692889"/>
            <a:ext cx="804672" cy="60468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E0FAE27C-78A2-4782-9FD8-0674C26F0094}"/>
              </a:ext>
            </a:extLst>
          </p:cNvPr>
          <p:cNvSpPr/>
          <p:nvPr/>
        </p:nvSpPr>
        <p:spPr>
          <a:xfrm>
            <a:off x="8703737" y="3690363"/>
            <a:ext cx="804672" cy="60468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37B64F94-9107-489A-BE56-7595497C84B6}"/>
              </a:ext>
            </a:extLst>
          </p:cNvPr>
          <p:cNvSpPr/>
          <p:nvPr/>
        </p:nvSpPr>
        <p:spPr>
          <a:xfrm>
            <a:off x="3032436" y="4301368"/>
            <a:ext cx="804672" cy="60468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4BA05625-EB37-4856-924A-2AFC05F294BD}"/>
              </a:ext>
            </a:extLst>
          </p:cNvPr>
          <p:cNvSpPr/>
          <p:nvPr/>
        </p:nvSpPr>
        <p:spPr>
          <a:xfrm>
            <a:off x="3845303" y="4301368"/>
            <a:ext cx="804672" cy="60468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57D697F5-9B60-4231-A015-CC2409684BAE}"/>
              </a:ext>
            </a:extLst>
          </p:cNvPr>
          <p:cNvSpPr/>
          <p:nvPr/>
        </p:nvSpPr>
        <p:spPr>
          <a:xfrm>
            <a:off x="4650766" y="4301368"/>
            <a:ext cx="804672" cy="60468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E9E6EC8D-7176-463B-877C-556F54AE6F77}"/>
              </a:ext>
            </a:extLst>
          </p:cNvPr>
          <p:cNvSpPr/>
          <p:nvPr/>
        </p:nvSpPr>
        <p:spPr>
          <a:xfrm>
            <a:off x="5463633" y="4301368"/>
            <a:ext cx="804672" cy="60468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BB789C03-8608-4CEF-8CB0-22F64248FFE3}"/>
              </a:ext>
            </a:extLst>
          </p:cNvPr>
          <p:cNvSpPr/>
          <p:nvPr/>
        </p:nvSpPr>
        <p:spPr>
          <a:xfrm>
            <a:off x="6275050" y="4301368"/>
            <a:ext cx="804672" cy="60468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340BEAEC-CE72-4146-941A-36B831F4EDE4}"/>
              </a:ext>
            </a:extLst>
          </p:cNvPr>
          <p:cNvSpPr/>
          <p:nvPr/>
        </p:nvSpPr>
        <p:spPr>
          <a:xfrm>
            <a:off x="7084215" y="4301368"/>
            <a:ext cx="804672" cy="60468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1669A496-3FC7-4D42-AAA1-5FAE867ABBFA}"/>
              </a:ext>
            </a:extLst>
          </p:cNvPr>
          <p:cNvSpPr/>
          <p:nvPr/>
        </p:nvSpPr>
        <p:spPr>
          <a:xfrm>
            <a:off x="7894572" y="4301368"/>
            <a:ext cx="804672" cy="60468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74782E2D-78DA-466F-A1EC-95091DEB93AB}"/>
              </a:ext>
            </a:extLst>
          </p:cNvPr>
          <p:cNvSpPr/>
          <p:nvPr/>
        </p:nvSpPr>
        <p:spPr>
          <a:xfrm>
            <a:off x="8703737" y="4301368"/>
            <a:ext cx="804672" cy="60468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957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9" dur="1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2" dur="1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5" dur="1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8" dur="1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1" dur="1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4" dur="1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7" dur="1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4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3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6" dur="1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9" dur="1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2" dur="1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5" dur="1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8" dur="1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1" dur="1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4" dur="1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36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7" fill="hold">
                      <p:stCondLst>
                        <p:cond delay="0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1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0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3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6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9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2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5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8" dur="1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1" dur="1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4" dur="1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7" dur="1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19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0" fill="hold">
                      <p:stCondLst>
                        <p:cond delay="0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4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3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6" dur="1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9" dur="1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2" dur="1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5" dur="1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8" dur="1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81" dur="1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84" dur="1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86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7" fill="hold">
                      <p:stCondLst>
                        <p:cond delay="0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1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5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6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0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1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4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5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6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8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9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0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1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3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5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6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8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9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0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1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3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24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5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6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8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2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0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1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2" fill="hold">
                      <p:stCondLst>
                        <p:cond delay="indefinite"/>
                      </p:stCondLst>
                      <p:childTnLst>
                        <p:par>
                          <p:cTn id="333" fill="hold">
                            <p:stCondLst>
                              <p:cond delay="0"/>
                            </p:stCondLst>
                            <p:childTnLst>
                              <p:par>
                                <p:cTn id="334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5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8" dur="1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1" dur="1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4" dur="1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7" dur="1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50" dur="1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53" dur="1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56" dur="1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59" dur="1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61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2" fill="hold">
                      <p:stCondLst>
                        <p:cond delay="0"/>
                      </p:stCondLst>
                      <p:childTnLst>
                        <p:par>
                          <p:cTn id="363" fill="hold">
                            <p:stCondLst>
                              <p:cond delay="0"/>
                            </p:stCondLst>
                            <p:childTnLst>
                              <p:par>
                                <p:cTn id="36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6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8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69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0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1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3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4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5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6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8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9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0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1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3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84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5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6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8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89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0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1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3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94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5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6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8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99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00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1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2" fill="hold">
                      <p:stCondLst>
                        <p:cond delay="indefinite"/>
                      </p:stCondLst>
                      <p:childTnLst>
                        <p:par>
                          <p:cTn id="403" fill="hold">
                            <p:stCondLst>
                              <p:cond delay="0"/>
                            </p:stCondLst>
                            <p:childTnLst>
                              <p:par>
                                <p:cTn id="404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5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8" dur="1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1" dur="1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4" dur="1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7" dur="1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20" dur="1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23" dur="1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26" dur="1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42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9" fill="hold">
                      <p:stCondLst>
                        <p:cond delay="0"/>
                      </p:stCondLst>
                      <p:childTnLst>
                        <p:par>
                          <p:cTn id="430" fill="hold">
                            <p:stCondLst>
                              <p:cond delay="0"/>
                            </p:stCondLst>
                            <p:childTnLst>
                              <p:par>
                                <p:cTn id="4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3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5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36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7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8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0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41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2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3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5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46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7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8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0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1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52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3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5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6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57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8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0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61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2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3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5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66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7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8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0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71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72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3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5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76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77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8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9" fill="hold">
                      <p:stCondLst>
                        <p:cond delay="indefinite"/>
                      </p:stCondLst>
                      <p:childTnLst>
                        <p:par>
                          <p:cTn id="480" fill="hold">
                            <p:stCondLst>
                              <p:cond delay="0"/>
                            </p:stCondLst>
                            <p:childTnLst>
                              <p:par>
                                <p:cTn id="481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82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85" dur="1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88" dur="1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91" dur="1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94" dur="1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97" dur="1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00" dur="1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03" dur="1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06" dur="1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09" dur="1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51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2" fill="hold">
                      <p:stCondLst>
                        <p:cond delay="0"/>
                      </p:stCondLst>
                      <p:childTnLst>
                        <p:par>
                          <p:cTn id="513" fill="hold">
                            <p:stCondLst>
                              <p:cond delay="0"/>
                            </p:stCondLst>
                            <p:childTnLst>
                              <p:par>
                                <p:cTn id="51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6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18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19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20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1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3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24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25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6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8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29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30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1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3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34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35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6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8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39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40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1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3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44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45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6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8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49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50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1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3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54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55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6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7" fill="hold">
                      <p:stCondLst>
                        <p:cond delay="indefinite"/>
                      </p:stCondLst>
                      <p:childTnLst>
                        <p:par>
                          <p:cTn id="558" fill="hold">
                            <p:stCondLst>
                              <p:cond delay="0"/>
                            </p:stCondLst>
                            <p:childTnLst>
                              <p:par>
                                <p:cTn id="559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60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63" dur="1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66" dur="1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69" dur="1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72" dur="1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75" dur="1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78" dur="1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81" dur="1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84" dur="1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77" grpId="0" animBg="1"/>
      <p:bldP spid="77" grpId="1" animBg="1"/>
      <p:bldP spid="78" grpId="0" animBg="1"/>
      <p:bldP spid="78" grpId="1" animBg="1"/>
      <p:bldP spid="79" grpId="0" animBg="1"/>
      <p:bldP spid="79" grpId="1" animBg="1"/>
      <p:bldP spid="80" grpId="0" animBg="1"/>
      <p:bldP spid="80" grpId="1" animBg="1"/>
      <p:bldP spid="81" grpId="0" animBg="1"/>
      <p:bldP spid="81" grpId="1" animBg="1"/>
      <p:bldP spid="82" grpId="0" animBg="1"/>
      <p:bldP spid="82" grpId="1" animBg="1"/>
      <p:bldP spid="83" grpId="0" animBg="1"/>
      <p:bldP spid="83" grpId="1" animBg="1"/>
      <p:bldP spid="84" grpId="0" animBg="1"/>
      <p:bldP spid="84" grpId="1" animBg="1"/>
      <p:bldP spid="2" grpId="0" animBg="1"/>
      <p:bldP spid="2" grpId="1" animBg="1"/>
      <p:bldP spid="3" grpId="0" animBg="1"/>
      <p:bldP spid="3" grpId="1" animBg="1"/>
      <p:bldP spid="5" grpId="0" animBg="1"/>
      <p:bldP spid="5" grpId="1" animBg="1"/>
      <p:bldP spid="6" grpId="0" animBg="1"/>
      <p:bldP spid="6" grpId="1" animBg="1"/>
      <p:bldP spid="9" grpId="0" animBg="1"/>
      <p:bldP spid="9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7" grpId="0" animBg="1"/>
      <p:bldP spid="57" grpId="1" animBg="1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  <p:bldP spid="63" grpId="0" animBg="1"/>
      <p:bldP spid="63" grpId="1" animBg="1"/>
      <p:bldP spid="75" grpId="0" animBg="1"/>
      <p:bldP spid="75" grpId="1" animBg="1"/>
      <p:bldP spid="76" grpId="0" animBg="1"/>
      <p:bldP spid="76" grpId="1" animBg="1"/>
      <p:bldP spid="85" grpId="0" animBg="1"/>
      <p:bldP spid="85" grpId="1" animBg="1"/>
      <p:bldP spid="86" grpId="0" animBg="1"/>
      <p:bldP spid="86" grpId="1" animBg="1"/>
      <p:bldP spid="87" grpId="0" animBg="1"/>
      <p:bldP spid="87" grpId="1" animBg="1"/>
      <p:bldP spid="88" grpId="0" animBg="1"/>
      <p:bldP spid="88" grpId="1" animBg="1"/>
      <p:bldP spid="89" grpId="0" animBg="1"/>
      <p:bldP spid="89" grpId="1" animBg="1"/>
      <p:bldP spid="90" grpId="0" animBg="1"/>
      <p:bldP spid="90" grpId="1" animBg="1"/>
      <p:bldP spid="92" grpId="0" animBg="1"/>
      <p:bldP spid="92" grpId="1" animBg="1"/>
      <p:bldP spid="93" grpId="0" animBg="1"/>
      <p:bldP spid="93" grpId="1" animBg="1"/>
      <p:bldP spid="94" grpId="0" animBg="1"/>
      <p:bldP spid="94" grpId="1" animBg="1"/>
      <p:bldP spid="95" grpId="0" animBg="1"/>
      <p:bldP spid="95" grpId="1" animBg="1"/>
      <p:bldP spid="96" grpId="0" animBg="1"/>
      <p:bldP spid="96" grpId="1" animBg="1"/>
      <p:bldP spid="97" grpId="0" animBg="1"/>
      <p:bldP spid="97" grpId="1" animBg="1"/>
      <p:bldP spid="98" grpId="0" animBg="1"/>
      <p:bldP spid="98" grpId="1" animBg="1"/>
      <p:bldP spid="101" grpId="0" animBg="1"/>
      <p:bldP spid="101" grpId="1" animBg="1"/>
      <p:bldP spid="102" grpId="0" animBg="1"/>
      <p:bldP spid="102" grpId="1" animBg="1"/>
      <p:bldP spid="103" grpId="0" animBg="1"/>
      <p:bldP spid="103" grpId="1" animBg="1"/>
      <p:bldP spid="104" grpId="0" animBg="1"/>
      <p:bldP spid="104" grpId="1" animBg="1"/>
      <p:bldP spid="105" grpId="0" animBg="1"/>
      <p:bldP spid="105" grpId="1" animBg="1"/>
      <p:bldP spid="106" grpId="0" animBg="1"/>
      <p:bldP spid="106" grpId="1" animBg="1"/>
      <p:bldP spid="107" grpId="0" animBg="1"/>
      <p:bldP spid="107" grpId="1" animBg="1"/>
      <p:bldP spid="108" grpId="0" animBg="1"/>
      <p:bldP spid="108" grpId="1" animBg="1"/>
      <p:bldP spid="109" grpId="0" animBg="1"/>
      <p:bldP spid="109" grpId="1" animBg="1"/>
      <p:bldP spid="110" grpId="0" animBg="1"/>
      <p:bldP spid="110" grpId="1" animBg="1"/>
      <p:bldP spid="111" grpId="0" animBg="1"/>
      <p:bldP spid="111" grpId="1" animBg="1"/>
      <p:bldP spid="112" grpId="0" animBg="1"/>
      <p:bldP spid="112" grpId="1" animBg="1"/>
      <p:bldP spid="113" grpId="0" animBg="1"/>
      <p:bldP spid="113" grpId="1" animBg="1"/>
      <p:bldP spid="114" grpId="0" animBg="1"/>
      <p:bldP spid="114" grpId="1" animBg="1"/>
      <p:bldP spid="115" grpId="0" animBg="1"/>
      <p:bldP spid="115" grpId="1" animBg="1"/>
      <p:bldP spid="116" grpId="0" animBg="1"/>
      <p:bldP spid="116" grpId="1" animBg="1"/>
      <p:bldP spid="117" grpId="0" animBg="1"/>
      <p:bldP spid="117" grpId="1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V.A – Tiếng Vỗ Tay">
            <a:hlinkClick r:id="" action="ppaction://media"/>
            <a:extLst>
              <a:ext uri="{FF2B5EF4-FFF2-40B4-BE49-F238E27FC236}">
                <a16:creationId xmlns:a16="http://schemas.microsoft.com/office/drawing/2014/main" id="{DCA2C0E7-7A17-45D2-8D21-7AB7604638B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369675" y="1654175"/>
            <a:ext cx="406400" cy="406400"/>
          </a:xfrm>
          <a:prstGeom prst="rect">
            <a:avLst/>
          </a:prstGeom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3362289-F9BA-40AB-88EE-62C4F07DE8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30685"/>
              </p:ext>
            </p:extLst>
          </p:nvPr>
        </p:nvGraphicFramePr>
        <p:xfrm>
          <a:off x="415925" y="323849"/>
          <a:ext cx="11360152" cy="6200776"/>
        </p:xfrm>
        <a:graphic>
          <a:graphicData uri="http://schemas.openxmlformats.org/drawingml/2006/table">
            <a:tbl>
              <a:tblPr firstRow="1" firstCol="1" bandRow="1"/>
              <a:tblGrid>
                <a:gridCol w="997507">
                  <a:extLst>
                    <a:ext uri="{9D8B030D-6E8A-4147-A177-3AD203B41FA5}">
                      <a16:colId xmlns:a16="http://schemas.microsoft.com/office/drawing/2014/main" val="1052331643"/>
                    </a:ext>
                  </a:extLst>
                </a:gridCol>
                <a:gridCol w="1043676">
                  <a:extLst>
                    <a:ext uri="{9D8B030D-6E8A-4147-A177-3AD203B41FA5}">
                      <a16:colId xmlns:a16="http://schemas.microsoft.com/office/drawing/2014/main" val="1104179867"/>
                    </a:ext>
                  </a:extLst>
                </a:gridCol>
                <a:gridCol w="1037601">
                  <a:extLst>
                    <a:ext uri="{9D8B030D-6E8A-4147-A177-3AD203B41FA5}">
                      <a16:colId xmlns:a16="http://schemas.microsoft.com/office/drawing/2014/main" val="3509180226"/>
                    </a:ext>
                  </a:extLst>
                </a:gridCol>
                <a:gridCol w="1035171">
                  <a:extLst>
                    <a:ext uri="{9D8B030D-6E8A-4147-A177-3AD203B41FA5}">
                      <a16:colId xmlns:a16="http://schemas.microsoft.com/office/drawing/2014/main" val="1752685018"/>
                    </a:ext>
                  </a:extLst>
                </a:gridCol>
                <a:gridCol w="1035171">
                  <a:extLst>
                    <a:ext uri="{9D8B030D-6E8A-4147-A177-3AD203B41FA5}">
                      <a16:colId xmlns:a16="http://schemas.microsoft.com/office/drawing/2014/main" val="3995518372"/>
                    </a:ext>
                  </a:extLst>
                </a:gridCol>
                <a:gridCol w="1035171">
                  <a:extLst>
                    <a:ext uri="{9D8B030D-6E8A-4147-A177-3AD203B41FA5}">
                      <a16:colId xmlns:a16="http://schemas.microsoft.com/office/drawing/2014/main" val="1385047578"/>
                    </a:ext>
                  </a:extLst>
                </a:gridCol>
                <a:gridCol w="1035171">
                  <a:extLst>
                    <a:ext uri="{9D8B030D-6E8A-4147-A177-3AD203B41FA5}">
                      <a16:colId xmlns:a16="http://schemas.microsoft.com/office/drawing/2014/main" val="1222031904"/>
                    </a:ext>
                  </a:extLst>
                </a:gridCol>
                <a:gridCol w="1035171">
                  <a:extLst>
                    <a:ext uri="{9D8B030D-6E8A-4147-A177-3AD203B41FA5}">
                      <a16:colId xmlns:a16="http://schemas.microsoft.com/office/drawing/2014/main" val="758614904"/>
                    </a:ext>
                  </a:extLst>
                </a:gridCol>
                <a:gridCol w="1035171">
                  <a:extLst>
                    <a:ext uri="{9D8B030D-6E8A-4147-A177-3AD203B41FA5}">
                      <a16:colId xmlns:a16="http://schemas.microsoft.com/office/drawing/2014/main" val="2187564213"/>
                    </a:ext>
                  </a:extLst>
                </a:gridCol>
                <a:gridCol w="1035171">
                  <a:extLst>
                    <a:ext uri="{9D8B030D-6E8A-4147-A177-3AD203B41FA5}">
                      <a16:colId xmlns:a16="http://schemas.microsoft.com/office/drawing/2014/main" val="524924041"/>
                    </a:ext>
                  </a:extLst>
                </a:gridCol>
                <a:gridCol w="1035171">
                  <a:extLst>
                    <a:ext uri="{9D8B030D-6E8A-4147-A177-3AD203B41FA5}">
                      <a16:colId xmlns:a16="http://schemas.microsoft.com/office/drawing/2014/main" val="2478370789"/>
                    </a:ext>
                  </a:extLst>
                </a:gridCol>
              </a:tblGrid>
              <a:tr h="77509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M</a:t>
                      </a:r>
                      <a:endParaRPr lang="en-US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Ộ</a:t>
                      </a:r>
                      <a:endParaRPr lang="en-US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Q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U</a:t>
                      </a:r>
                      <a:endParaRPr lang="en-US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en-US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5987076"/>
                  </a:ext>
                </a:extLst>
              </a:tr>
              <a:tr h="77509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S</a:t>
                      </a:r>
                      <a:endParaRPr lang="en-US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en-US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U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Ó</a:t>
                      </a:r>
                      <a:endParaRPr lang="en-US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4741502"/>
                  </a:ext>
                </a:extLst>
              </a:tr>
              <a:tr h="77509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en-US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Ả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en-US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À</a:t>
                      </a:r>
                      <a:endParaRPr lang="en-US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en-US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648491"/>
                  </a:ext>
                </a:extLst>
              </a:tr>
              <a:tr h="77509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V</a:t>
                      </a:r>
                      <a:endParaRPr lang="en-US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Ừ</a:t>
                      </a:r>
                      <a:endParaRPr lang="en-US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Ờ</a:t>
                      </a:r>
                      <a:endParaRPr lang="en-US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O</a:t>
                      </a:r>
                      <a:endParaRPr lang="en-US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7020625"/>
                  </a:ext>
                </a:extLst>
              </a:tr>
              <a:tr h="77509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Ô</a:t>
                      </a:r>
                      <a:endParaRPr lang="en-US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B</a:t>
                      </a:r>
                      <a:endParaRPr lang="en-US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Ằ</a:t>
                      </a:r>
                      <a:endParaRPr lang="en-US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en-US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2493327"/>
                  </a:ext>
                </a:extLst>
              </a:tr>
              <a:tr h="77509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en-US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Ứ</a:t>
                      </a:r>
                      <a:endParaRPr lang="en-US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en-US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Ầ</a:t>
                      </a:r>
                      <a:endParaRPr lang="en-US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U</a:t>
                      </a:r>
                      <a:endParaRPr lang="en-US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6050441"/>
                  </a:ext>
                </a:extLst>
              </a:tr>
              <a:tr h="77509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X</a:t>
                      </a:r>
                      <a:endParaRPr lang="en-US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Ử</a:t>
                      </a:r>
                      <a:endParaRPr lang="en-US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B</a:t>
                      </a:r>
                      <a:endParaRPr lang="en-US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Ạ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Ô</a:t>
                      </a:r>
                      <a:endParaRPr lang="en-US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en-US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1639127"/>
                  </a:ext>
                </a:extLst>
              </a:tr>
              <a:tr h="77509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Ê</a:t>
                      </a:r>
                      <a:endParaRPr lang="en-US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U</a:t>
                      </a:r>
                      <a:endParaRPr lang="en-US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en-US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Ố</a:t>
                      </a:r>
                      <a:endParaRPr lang="en-US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400" dirty="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654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8066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07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773596" y="254000"/>
            <a:ext cx="10644809" cy="106479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ới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cùng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endParaRPr kumimoji="0" lang="en-US" sz="368400" b="1" i="0" u="none" strike="noStrike" kern="1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AutoShap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524001" y="5539206"/>
            <a:ext cx="9143999" cy="1064795"/>
          </a:xfrm>
          <a:prstGeom prst="flowChartAlternateProcess">
            <a:avLst/>
          </a:prstGeom>
          <a:solidFill>
            <a:srgbClr val="7030A0"/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TRẮC</a:t>
            </a:r>
            <a:r>
              <a:rPr kumimoji="0" lang="en-US" alt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NGHIỆM</a:t>
            </a:r>
            <a:endParaRPr kumimoji="0" lang="en-US" altLang="en-US" sz="60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827FFDE-9CD5-4E67-B014-858183DD86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549248" y="1591055"/>
            <a:ext cx="4875789" cy="36758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647008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4" grpId="1"/>
      <p:bldP spid="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Ông mời họ vào làm việc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Ông mời họ uống nước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Ông đuổi đi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Ông giết chết họ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2734128"/>
            <a:ext cx="12240885" cy="825839"/>
            <a:chOff x="-1896924" y="4689645"/>
            <a:chExt cx="10566931" cy="707852"/>
          </a:xfrm>
          <a:solidFill>
            <a:srgbClr val="00B0F0"/>
          </a:solidFill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711697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A</a:t>
              </a: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Ông mời họ vào làm việc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1. 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Khi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thấy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những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người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chưa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có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công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việc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ông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chủ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đã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đối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xử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thế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nào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149915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Trả cho người đến đầu 1 quan tiền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Trả cho người đến đầu nhiều hơn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Trả cho tất cả mọi người 1 quan tiền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Ông đã nợ tiền công của họ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4505776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C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Trả cho tất cả mọi người 1 quan tiền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2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Khi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trả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tiền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công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ông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chủ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đã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hành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động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như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thế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nào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001920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723900" y="404133"/>
            <a:ext cx="10687050" cy="2678736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3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Ông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chủ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trả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lương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đúng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hay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sai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Tại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sao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9863817" y="2018847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án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DA7AD34-23FB-49FA-9187-EE3FC751FDEE}"/>
              </a:ext>
            </a:extLst>
          </p:cNvPr>
          <p:cNvSpPr txBox="1"/>
          <p:nvPr/>
        </p:nvSpPr>
        <p:spPr>
          <a:xfrm>
            <a:off x="723900" y="3230848"/>
            <a:ext cx="10687050" cy="312585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ÔNG CHỦ ĐÃ GIỮ ĐÚNG LỜI HỨA. VIỆC TRẢ LƯƠNG CHO NGƯỜI ĐẾN SAU CÙNG BẰNG VỚI NGƯỜI ĐẾN ĐẦU TIÊN CHỈ THỂ HIỆN LÒNG QUẢNG ĐẠI CỦA ÔNG.</a:t>
            </a:r>
          </a:p>
        </p:txBody>
      </p:sp>
    </p:spTree>
    <p:extLst>
      <p:ext uri="{BB962C8B-B14F-4D97-AF65-F5344CB8AC3E}">
        <p14:creationId xmlns:p14="http://schemas.microsoft.com/office/powerpoint/2010/main" val="3681759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  <p:bldP spid="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Thiên Chúa bất công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Không cần làm nhiều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Thiên Chúa thuê con người làm việc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Thiên Chúa </a:t>
              </a:r>
              <a:r>
                <a:rPr kumimoji="0" lang="en-US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bao dung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5356340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D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Thiên Chúa bao dung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800" b="1" noProof="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4</a:t>
            </a: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4800" b="1" noProof="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Việc</a:t>
            </a:r>
            <a:r>
              <a:rPr lang="en-US" sz="4800" b="1" noProof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4800" b="1" noProof="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ông</a:t>
            </a:r>
            <a:r>
              <a:rPr lang="en-US" sz="4800" b="1" noProof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4800" b="1" noProof="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chủ</a:t>
            </a:r>
            <a:r>
              <a:rPr lang="en-US" sz="4800" b="1" noProof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4800" b="1" noProof="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cho</a:t>
            </a:r>
            <a:r>
              <a:rPr lang="en-US" sz="4800" b="1" noProof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4800" b="1" noProof="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người</a:t>
            </a:r>
            <a:r>
              <a:rPr lang="en-US" sz="4800" b="1" noProof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4800" b="1" noProof="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đến</a:t>
            </a:r>
            <a:r>
              <a:rPr lang="en-US" sz="4800" b="1" noProof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4800" b="1" noProof="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sau</a:t>
            </a:r>
            <a:r>
              <a:rPr lang="en-US" sz="4800" b="1" noProof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4800" b="1" noProof="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cùng</a:t>
            </a:r>
            <a:r>
              <a:rPr lang="en-US" sz="4800" b="1" noProof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4800" b="1" noProof="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cũng</a:t>
            </a:r>
            <a:r>
              <a:rPr lang="en-US" sz="4800" b="1" noProof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4800" b="1" noProof="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được</a:t>
            </a:r>
            <a:r>
              <a:rPr lang="en-US" sz="4800" b="1" noProof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4800" b="1" noProof="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lợi</a:t>
            </a:r>
            <a:r>
              <a:rPr lang="en-US" sz="4800" b="1" noProof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4800" b="1" noProof="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giống</a:t>
            </a:r>
            <a:r>
              <a:rPr lang="en-US" sz="4800" b="1" noProof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4800" b="1" noProof="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người</a:t>
            </a:r>
            <a:r>
              <a:rPr lang="en-US" sz="4800" b="1" noProof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4800" b="1" noProof="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đến</a:t>
            </a:r>
            <a:r>
              <a:rPr lang="en-US" sz="4800" b="1" noProof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4800" b="1" noProof="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sớm</a:t>
            </a:r>
            <a:r>
              <a:rPr lang="en-US" sz="4800" b="1" noProof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4800" b="1" noProof="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thể</a:t>
            </a:r>
            <a:r>
              <a:rPr lang="en-US" sz="4800" b="1" noProof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4800" b="1" noProof="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hiện</a:t>
            </a:r>
            <a:r>
              <a:rPr lang="en-US" sz="4800" b="1" noProof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4800" b="1" noProof="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điều</a:t>
            </a:r>
            <a:r>
              <a:rPr lang="en-US" sz="4800" b="1" noProof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4800" b="1" noProof="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gì</a:t>
            </a:r>
            <a:r>
              <a:rPr lang="en-US" sz="4800" b="1" noProof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  <a:endParaRPr lang="en-US" sz="48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5705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1E6FF85-6756-434B-A8E1-E10F6E46C5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6070" y="3211551"/>
            <a:ext cx="4022323" cy="328863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Thought Bubble: Cloud 5">
            <a:extLst>
              <a:ext uri="{FF2B5EF4-FFF2-40B4-BE49-F238E27FC236}">
                <a16:creationId xmlns:a16="http://schemas.microsoft.com/office/drawing/2014/main" id="{431C5340-3CA1-47F1-8EAE-0D2383149045}"/>
              </a:ext>
            </a:extLst>
          </p:cNvPr>
          <p:cNvSpPr/>
          <p:nvPr/>
        </p:nvSpPr>
        <p:spPr>
          <a:xfrm>
            <a:off x="4572001" y="111512"/>
            <a:ext cx="7620000" cy="6289288"/>
          </a:xfrm>
          <a:prstGeom prst="cloudCallout">
            <a:avLst>
              <a:gd name="adj1" fmla="val -47502"/>
              <a:gd name="adj2" fmla="val 49905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2ADFAF-9DC5-4BFB-A7AD-1DD2DCFFB09F}"/>
              </a:ext>
            </a:extLst>
          </p:cNvPr>
          <p:cNvSpPr txBox="1"/>
          <p:nvPr/>
        </p:nvSpPr>
        <p:spPr>
          <a:xfrm>
            <a:off x="5277639" y="1285597"/>
            <a:ext cx="6206078" cy="35702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vi-VN" sz="5400" b="1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Em đã và sẽ làm gì làm gì để được Thiên Chúa trả công?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EF6069-D6E0-4AA3-BC00-AEC2B19ED6CD}"/>
              </a:ext>
            </a:extLst>
          </p:cNvPr>
          <p:cNvSpPr txBox="1"/>
          <p:nvPr/>
        </p:nvSpPr>
        <p:spPr>
          <a:xfrm>
            <a:off x="780654" y="725711"/>
            <a:ext cx="28621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THIẾU NHI YÊU CHÚA</a:t>
            </a:r>
          </a:p>
        </p:txBody>
      </p:sp>
    </p:spTree>
    <p:extLst>
      <p:ext uri="{BB962C8B-B14F-4D97-AF65-F5344CB8AC3E}">
        <p14:creationId xmlns:p14="http://schemas.microsoft.com/office/powerpoint/2010/main" val="59399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9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animClr clrSpc="rgb" dir="cw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10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“Nước Trời giống như chuyện chủ nhà kia, vừa tảng sáng đã ra mướn thợ vào làm việc trong vườn nho của mình. </a:t>
            </a:r>
            <a:endParaRPr lang="en-US" sz="7200" b="1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0252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8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Sau khi đã thoả thuận với thợ là mỗi ngày một quan tiền, ông sai họ vào vườn nho làm việc. </a:t>
            </a:r>
            <a:endParaRPr lang="en-US" sz="8000" b="1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1633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8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Khoảng giờ thứ ba, ông trở ra, thấy có những người khác ở không, đang đứng ngoài chợ. </a:t>
            </a:r>
            <a:endParaRPr lang="en-US" sz="8000" b="1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3814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8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Ông cũng bảo họ : ‘Cả các anh nữa, hãy đi vào vườn nho, tôi sẽ trả cho các anh hợp lẽ công bằng.’ </a:t>
            </a:r>
            <a:endParaRPr lang="en-US" sz="8000" b="1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43185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8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Họ liền đi. Khoảng giờ thứ sáu, rồi giờ thứ chín, ông lại trở ra và cũng làm y như vậy. </a:t>
            </a:r>
            <a:endParaRPr lang="en-US" sz="8400" b="1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17031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Khoảng giờ mười một, ông trở ra và thấy còn có những người khác đứng đó, ông nói với họ: ‘Sao các anh đứng đây suốt ngày không làm gì hết ?’</a:t>
            </a:r>
            <a:endParaRPr lang="en-US" sz="7200" b="1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13269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8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Họ đáp : ‘Vì không ai mướn chúng tôi.’ Ông bảo họ : ‘Cả các anh nữa, hãy đi vào vườn nho!’</a:t>
            </a:r>
            <a:endParaRPr lang="en-US" sz="8800" b="1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36746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1112</Words>
  <Application>Microsoft Office PowerPoint</Application>
  <PresentationFormat>Widescreen</PresentationFormat>
  <Paragraphs>274</Paragraphs>
  <Slides>28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8" baseType="lpstr">
      <vt:lpstr>Algerian</vt:lpstr>
      <vt:lpstr>Arial</vt:lpstr>
      <vt:lpstr>Calibri</vt:lpstr>
      <vt:lpstr>Calibri Light</vt:lpstr>
      <vt:lpstr>Montserrat SemiBold</vt:lpstr>
      <vt:lpstr>Tahoma</vt:lpstr>
      <vt:lpstr>Times New Roman</vt:lpstr>
      <vt:lpstr>Verdana</vt:lpstr>
      <vt:lpstr>Office Theme</vt:lpstr>
      <vt:lpstr>1_Office Theme</vt:lpstr>
      <vt:lpstr>PowerPoint Presentation</vt:lpstr>
      <vt:lpstr>PowerPoint Presentation</vt:lpstr>
      <vt:lpstr>“Nước Trời giống như chuyện chủ nhà kia, vừa tảng sáng đã ra mướn thợ vào làm việc trong vườn nho của mình. </vt:lpstr>
      <vt:lpstr>Sau khi đã thoả thuận với thợ là mỗi ngày một quan tiền, ông sai họ vào vườn nho làm việc. </vt:lpstr>
      <vt:lpstr>Khoảng giờ thứ ba, ông trở ra, thấy có những người khác ở không, đang đứng ngoài chợ. </vt:lpstr>
      <vt:lpstr>Ông cũng bảo họ : ‘Cả các anh nữa, hãy đi vào vườn nho, tôi sẽ trả cho các anh hợp lẽ công bằng.’ </vt:lpstr>
      <vt:lpstr>Họ liền đi. Khoảng giờ thứ sáu, rồi giờ thứ chín, ông lại trở ra và cũng làm y như vậy. </vt:lpstr>
      <vt:lpstr>Khoảng giờ mười một, ông trở ra và thấy còn có những người khác đứng đó, ông nói với họ: ‘Sao các anh đứng đây suốt ngày không làm gì hết ?’</vt:lpstr>
      <vt:lpstr>Họ đáp : ‘Vì không ai mướn chúng tôi.’ Ông bảo họ : ‘Cả các anh nữa, hãy đi vào vườn nho!’</vt:lpstr>
      <vt:lpstr>Chiều đến, ông chủ vườn nho bảo người quản lý : ‘Anh gọi thợ lại mà trả công cho họ,</vt:lpstr>
      <vt:lpstr>bắt đầu từ những người vào làm sau chót tới những người vào làm trước nhất.’ </vt:lpstr>
      <vt:lpstr>Vậy những người mới vào làm lúc giờ mười một tiến lại, và lãnh được mỗi người một quan tiền. </vt:lpstr>
      <vt:lpstr>Khi đến lượt những người vào làm trước nhất, họ tưởng sẽ được lãnh nhiều hơn, </vt:lpstr>
      <vt:lpstr>thế nhưng cũng chỉ lãnh được mỗi người một quan tiền. Họ vừa lãnh vừa cằn nhằn chủ nhà: ‘Mấy người sau chót này chỉ làm có một giờ, </vt:lpstr>
      <vt:lpstr>thế mà ông lại coi họ ngang hàng với chúng tôi là những người đã phải làm việc nặng nhọc cả ngày, lại còn bị nắng nôi thiêu đốt.’</vt:lpstr>
      <vt:lpstr>Ông chủ trả lời cho một người trong bọn họ : ‘Này bạn, tôi đâu có xử bất công với bạn. Bạn đã chẳng thoả thuận với tôi là một quan tiền sao ?</vt:lpstr>
      <vt:lpstr>Cầm lấy phần của bạn mà đi đi. Còn tôi, tôi muốn cho người vào làm sau chót này cũng được bằng bạn đó.</vt:lpstr>
      <vt:lpstr>Chẳng lẽ tôi lại không có quyền tuỳ ý định đoạt về những gì là của tôi sao? Hay vì thấy tôi tốt bụng, mà bạn đâm ra ghen tức?’</vt:lpstr>
      <vt:lpstr>Thế là những kẻ đứng chót sẽ được lên hàng đầu, còn những kẻ đứng đầu sẽ phải xuống hàng chót.” ĐÓ LÀ LỜI CHÚA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jacky phan</dc:creator>
  <cp:lastModifiedBy>Mr Tam Nguyen</cp:lastModifiedBy>
  <cp:revision>17</cp:revision>
  <dcterms:created xsi:type="dcterms:W3CDTF">2020-09-18T02:38:46Z</dcterms:created>
  <dcterms:modified xsi:type="dcterms:W3CDTF">2023-09-23T06:04:13Z</dcterms:modified>
</cp:coreProperties>
</file>