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4" r:id="rId4"/>
    <p:sldId id="315" r:id="rId5"/>
    <p:sldId id="316" r:id="rId6"/>
    <p:sldId id="317" r:id="rId7"/>
    <p:sldId id="320" r:id="rId8"/>
    <p:sldId id="318" r:id="rId9"/>
    <p:sldId id="319" r:id="rId10"/>
    <p:sldId id="321" r:id="rId11"/>
    <p:sldId id="293" r:id="rId12"/>
    <p:sldId id="294" r:id="rId13"/>
    <p:sldId id="322" r:id="rId14"/>
    <p:sldId id="326" r:id="rId15"/>
    <p:sldId id="260" r:id="rId16"/>
    <p:sldId id="308" r:id="rId17"/>
    <p:sldId id="323" r:id="rId18"/>
    <p:sldId id="324" r:id="rId19"/>
    <p:sldId id="32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16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FE97-D043-483A-A062-466DE0BDA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81D0-37EF-4D20-92FE-D51612C95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94D9-8D1F-4C07-8DA9-D59C6E46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08E3-0ADC-451D-9A68-EC562564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9FA66-8510-4FC0-BAB5-0214E815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C2B5-94F3-4B97-84C1-F431ECC7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649E4-456D-4834-A142-C13BF75A9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4742-7BEC-4D33-B28B-9B4152E3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BE63-5BB5-4980-A424-EEEAB896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BDDE-B65A-4633-A2F5-082C0844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99122-96BC-458D-B753-076DC8C75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63335-2469-42C7-9ED0-F58378207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72A0B-AB06-422C-8885-AAB0710A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D8CC-92B2-42FC-BC7A-871DB611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A267-E387-42D2-8745-E5BA7E70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8B18-F16B-491B-BA68-61599312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2733-28C7-4432-AE8A-DB8D9649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BF22-B277-493E-B932-EE5567F6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D70AB-9D93-417E-950D-916CD166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3AFCC-8745-4061-BAD1-44BDA2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E125-BC0D-49B2-930A-F5BCCCBB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8E6CD-D61F-461C-8BBA-C39D5E67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6CAD-7EFB-485C-A082-8E8D836A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EFB08-A2F0-4FB6-A38F-F955F26C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AB80-466D-4E48-9FE2-A9BF7DF4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7E89-AF3C-40E9-938E-10DE475D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3C2E-5501-49FE-8650-7E7F9849A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F2ABE-072E-43E2-A6A0-2CD7FF74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00D3E-39DB-42CA-82BC-A653023F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0C81-3CF1-44B6-ADA3-5477A7EB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BAA7-86BD-45D0-82FD-FE937972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5C6D-36AE-43CB-9354-F51F6803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F056-6988-42ED-8F6B-F7191B5E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2ACE6-0AFB-4770-A166-AE5FBE946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74FE7-4790-471F-A878-7C0D31732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BEA27-1A70-48A4-8B5C-34F044F3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DEE9C-6704-4E35-BD8F-47A15127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AD134-B836-4A7E-9AC9-5C7280A3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C9C7F-0AFF-4E09-8B01-947C3C55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74CC-6C03-4EB4-B53B-55CF80D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D5A9-EC93-45B5-90F7-0CF420E2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E9963-BA02-4CCC-91C9-33F7426E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4CA86-B764-44CC-8E34-C690B7C2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F6CA9-79BC-4F5B-AE39-B62FFF2A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069D9-9FE0-482B-90A0-4859C034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3B29-5D58-4179-89DA-FCB10F7C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9FA5-93A5-4EFD-B5B9-00694A77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BC30-4498-45F1-8207-D9A8B262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F6963-3F68-49BA-93B1-48AFD28A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98C2-A73C-49B6-9FC7-CC285859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40DB-22F1-492F-A3BB-38E9B40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6745-52D5-4954-A4B3-3B79857C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B2BC-447D-4A1C-8C1C-A4A3D1D6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DEB17-079E-4910-A88B-E4A2FB90F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3D958-67E0-4F06-8D32-C7A4F294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893BC-33C3-4B55-971F-E3A39DAC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CEB66-513E-4AE1-BA6F-D0A65A33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05B9E-5A52-4E0A-8F28-FFEEFAB9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A8E1E-9FDB-4DAA-961A-6F828DDE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9DE99-35AD-4D01-9A92-9A97F717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0734-E309-4B79-939C-48150943F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A6D8-AD77-41F2-995F-AC71C1E21E3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A876-10E1-46D3-867A-38B1CFF9E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ADB0-F6B3-4476-9B04-D360775AE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6E61-87E4-455B-801A-140F99697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XX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9263476" y="3984665"/>
            <a:ext cx="292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3949780"/>
            <a:ext cx="3112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 THIẾT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Từ giờ đó, con gái bà được khỏi bệnh.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8" y="195027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8" y="857763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7" y="1520499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6" y="2186215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5" y="2845971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4" y="3505727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C84430-3256-498E-9EF8-8B2882C4077E}"/>
              </a:ext>
            </a:extLst>
          </p:cNvPr>
          <p:cNvSpPr/>
          <p:nvPr/>
        </p:nvSpPr>
        <p:spPr>
          <a:xfrm>
            <a:off x="0" y="4834179"/>
            <a:ext cx="12192000" cy="2019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“THẦY CHỈ ĐƯỢC SAI ĐẾN VỚI NHỮNG CON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NHÀ ÍT-RA-EN MÀ THÔI.”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9DDDD9-BF49-4E83-9CF5-98EE920E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84233"/>
              </p:ext>
            </p:extLst>
          </p:nvPr>
        </p:nvGraphicFramePr>
        <p:xfrm>
          <a:off x="1470024" y="149609"/>
          <a:ext cx="8855075" cy="4664142"/>
        </p:xfrm>
        <a:graphic>
          <a:graphicData uri="http://schemas.openxmlformats.org/drawingml/2006/table">
            <a:tbl>
              <a:tblPr firstRow="1" firstCol="1" bandRow="1"/>
              <a:tblGrid>
                <a:gridCol w="804060">
                  <a:extLst>
                    <a:ext uri="{9D8B030D-6E8A-4147-A177-3AD203B41FA5}">
                      <a16:colId xmlns:a16="http://schemas.microsoft.com/office/drawing/2014/main" val="734483795"/>
                    </a:ext>
                  </a:extLst>
                </a:gridCol>
                <a:gridCol w="806901">
                  <a:extLst>
                    <a:ext uri="{9D8B030D-6E8A-4147-A177-3AD203B41FA5}">
                      <a16:colId xmlns:a16="http://schemas.microsoft.com/office/drawing/2014/main" val="202968591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893119849"/>
                    </a:ext>
                  </a:extLst>
                </a:gridCol>
                <a:gridCol w="809742">
                  <a:extLst>
                    <a:ext uri="{9D8B030D-6E8A-4147-A177-3AD203B41FA5}">
                      <a16:colId xmlns:a16="http://schemas.microsoft.com/office/drawing/2014/main" val="73042095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1588197263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1439307319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3313429948"/>
                    </a:ext>
                  </a:extLst>
                </a:gridCol>
                <a:gridCol w="809742">
                  <a:extLst>
                    <a:ext uri="{9D8B030D-6E8A-4147-A177-3AD203B41FA5}">
                      <a16:colId xmlns:a16="http://schemas.microsoft.com/office/drawing/2014/main" val="3380798321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2233404072"/>
                    </a:ext>
                  </a:extLst>
                </a:gridCol>
                <a:gridCol w="807848">
                  <a:extLst>
                    <a:ext uri="{9D8B030D-6E8A-4147-A177-3AD203B41FA5}">
                      <a16:colId xmlns:a16="http://schemas.microsoft.com/office/drawing/2014/main" val="2682123198"/>
                    </a:ext>
                  </a:extLst>
                </a:gridCol>
                <a:gridCol w="777542">
                  <a:extLst>
                    <a:ext uri="{9D8B030D-6E8A-4147-A177-3AD203B41FA5}">
                      <a16:colId xmlns:a16="http://schemas.microsoft.com/office/drawing/2014/main" val="1574371793"/>
                    </a:ext>
                  </a:extLst>
                </a:gridCol>
              </a:tblGrid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25978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55655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19580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730540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1683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94318"/>
                  </a:ext>
                </a:extLst>
              </a:tr>
              <a:tr h="665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10325"/>
                  </a:ext>
                </a:extLst>
              </a:tr>
            </a:tbl>
          </a:graphicData>
        </a:graphic>
      </p:graphicFrame>
      <p:sp>
        <p:nvSpPr>
          <p:cNvPr id="4" name="Star: 10 Points 3">
            <a:extLst>
              <a:ext uri="{FF2B5EF4-FFF2-40B4-BE49-F238E27FC236}">
                <a16:creationId xmlns:a16="http://schemas.microsoft.com/office/drawing/2014/main" id="{097C7FC0-C08C-4021-8C15-46A1A44D1BA3}"/>
              </a:ext>
            </a:extLst>
          </p:cNvPr>
          <p:cNvSpPr/>
          <p:nvPr/>
        </p:nvSpPr>
        <p:spPr>
          <a:xfrm>
            <a:off x="358523" y="4165483"/>
            <a:ext cx="546345" cy="55387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EEE337-0F22-47A0-8710-5909E314C34B}"/>
              </a:ext>
            </a:extLst>
          </p:cNvPr>
          <p:cNvSpPr/>
          <p:nvPr/>
        </p:nvSpPr>
        <p:spPr>
          <a:xfrm>
            <a:off x="0" y="4834179"/>
            <a:ext cx="12192000" cy="2020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“THƯA NGÀI, ĐÚNG THẾ, NHƯNG MÀ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ĂN NHỮNG MẢNH VỤN TRÊN BÀN CHỦ RƠI XUỐNG.”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DA6392-C0D9-4F32-B3A4-162ECBDBA30E}"/>
              </a:ext>
            </a:extLst>
          </p:cNvPr>
          <p:cNvSpPr/>
          <p:nvPr/>
        </p:nvSpPr>
        <p:spPr>
          <a:xfrm>
            <a:off x="-22477" y="4864122"/>
            <a:ext cx="12192000" cy="2020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“KHÔNG ĐƯỢC LẤY BÁNH DÀNH CHO 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MÀ NÉM CHO LŨ CHÓ CON”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FBEB6A-10EF-467B-9589-CDF44E6DE178}"/>
              </a:ext>
            </a:extLst>
          </p:cNvPr>
          <p:cNvSpPr/>
          <p:nvPr/>
        </p:nvSpPr>
        <p:spPr>
          <a:xfrm>
            <a:off x="-5508" y="4876280"/>
            <a:ext cx="12192000" cy="1998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 ẤY ĐẾN BÁI LẠY MÀ THƯA NGƯỜI RẰNG: “LẠY NGÀI, XIN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TÔI !”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F342CF-6101-42F3-AC6E-D67583BC8856}"/>
              </a:ext>
            </a:extLst>
          </p:cNvPr>
          <p:cNvSpPr/>
          <p:nvPr/>
        </p:nvSpPr>
        <p:spPr>
          <a:xfrm>
            <a:off x="11317" y="4870362"/>
            <a:ext cx="12192000" cy="1989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“LẠY NGÀI LÀ CON VUA ĐA-VÍT, XIN DỦ 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TÔI !”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C583B24-4E37-4A8E-9A5C-DE88E0EAE7A8}"/>
              </a:ext>
            </a:extLst>
          </p:cNvPr>
          <p:cNvSpPr/>
          <p:nvPr/>
        </p:nvSpPr>
        <p:spPr>
          <a:xfrm>
            <a:off x="19929" y="4828990"/>
            <a:ext cx="12192000" cy="2048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“THẦY CHỈ ĐƯỢC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NHỮNG CON CHIÊN LẠC CỦA NHÀ ÍT-RA-EN MÀ THÔI.”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25E4490-9ABD-4BFA-ABA4-5FB77BBF48D6}"/>
              </a:ext>
            </a:extLst>
          </p:cNvPr>
          <p:cNvSpPr/>
          <p:nvPr/>
        </p:nvSpPr>
        <p:spPr>
          <a:xfrm>
            <a:off x="-5350" y="4825038"/>
            <a:ext cx="12192000" cy="2038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vi-VN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</a:t>
            </a:r>
            <a:r>
              <a:rPr lang="vi-VN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CHÓ CON ĐƯỢC HƯỞNG NHỮNG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GÌ </a:t>
            </a:r>
            <a:r>
              <a:rPr lang="vi-VN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CHIẾC BÁNH CỦA ĐÁM TRẺ CON?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0275D-217F-4D15-822E-35D9226A6423}"/>
              </a:ext>
            </a:extLst>
          </p:cNvPr>
          <p:cNvSpPr/>
          <p:nvPr/>
        </p:nvSpPr>
        <p:spPr>
          <a:xfrm>
            <a:off x="2274404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2C72C-D824-4292-BAD2-950ABB10AEC0}"/>
              </a:ext>
            </a:extLst>
          </p:cNvPr>
          <p:cNvSpPr/>
          <p:nvPr/>
        </p:nvSpPr>
        <p:spPr>
          <a:xfrm>
            <a:off x="3078784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E187FE-48A2-4BFF-9236-37B450394BDC}"/>
              </a:ext>
            </a:extLst>
          </p:cNvPr>
          <p:cNvSpPr/>
          <p:nvPr/>
        </p:nvSpPr>
        <p:spPr>
          <a:xfrm>
            <a:off x="389099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7AC84C-9B02-4ED3-9B4C-7B0712212C7D}"/>
              </a:ext>
            </a:extLst>
          </p:cNvPr>
          <p:cNvSpPr/>
          <p:nvPr/>
        </p:nvSpPr>
        <p:spPr>
          <a:xfrm>
            <a:off x="4697286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F33DD4-B308-4615-A0A8-BC5D44527BB4}"/>
              </a:ext>
            </a:extLst>
          </p:cNvPr>
          <p:cNvSpPr/>
          <p:nvPr/>
        </p:nvSpPr>
        <p:spPr>
          <a:xfrm>
            <a:off x="550404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22E8E6-C96F-4662-9CD6-D5D865E42564}"/>
              </a:ext>
            </a:extLst>
          </p:cNvPr>
          <p:cNvSpPr/>
          <p:nvPr/>
        </p:nvSpPr>
        <p:spPr>
          <a:xfrm>
            <a:off x="6308423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CD6B97-CC97-45B6-86AA-28649CB45EE0}"/>
              </a:ext>
            </a:extLst>
          </p:cNvPr>
          <p:cNvSpPr/>
          <p:nvPr/>
        </p:nvSpPr>
        <p:spPr>
          <a:xfrm>
            <a:off x="7120632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BC22F2-FFD1-4C37-9176-85FCAA2C51A5}"/>
              </a:ext>
            </a:extLst>
          </p:cNvPr>
          <p:cNvSpPr/>
          <p:nvPr/>
        </p:nvSpPr>
        <p:spPr>
          <a:xfrm>
            <a:off x="7926925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2AF420-43FF-4E71-B717-438EFBCCC8A5}"/>
              </a:ext>
            </a:extLst>
          </p:cNvPr>
          <p:cNvSpPr/>
          <p:nvPr/>
        </p:nvSpPr>
        <p:spPr>
          <a:xfrm>
            <a:off x="8737221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C4A2CB-47ED-4F33-93A2-FA8D35523F1C}"/>
              </a:ext>
            </a:extLst>
          </p:cNvPr>
          <p:cNvSpPr/>
          <p:nvPr/>
        </p:nvSpPr>
        <p:spPr>
          <a:xfrm>
            <a:off x="9541601" y="2812773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6A32825-77F4-4244-984A-4E3F3A414A77}"/>
              </a:ext>
            </a:extLst>
          </p:cNvPr>
          <p:cNvSpPr/>
          <p:nvPr/>
        </p:nvSpPr>
        <p:spPr>
          <a:xfrm>
            <a:off x="1462796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6439911-B4B7-4E88-8C8B-83EA45386BBC}"/>
              </a:ext>
            </a:extLst>
          </p:cNvPr>
          <p:cNvSpPr/>
          <p:nvPr/>
        </p:nvSpPr>
        <p:spPr>
          <a:xfrm>
            <a:off x="2267176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9E9418C-FF26-454F-8A68-BE33221B0868}"/>
              </a:ext>
            </a:extLst>
          </p:cNvPr>
          <p:cNvSpPr/>
          <p:nvPr/>
        </p:nvSpPr>
        <p:spPr>
          <a:xfrm>
            <a:off x="307938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8B82A62-1814-4EE0-A1CC-656C1023869E}"/>
              </a:ext>
            </a:extLst>
          </p:cNvPr>
          <p:cNvSpPr/>
          <p:nvPr/>
        </p:nvSpPr>
        <p:spPr>
          <a:xfrm>
            <a:off x="3885678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B3D0788-1955-4372-8CC9-2027432FAED2}"/>
              </a:ext>
            </a:extLst>
          </p:cNvPr>
          <p:cNvSpPr/>
          <p:nvPr/>
        </p:nvSpPr>
        <p:spPr>
          <a:xfrm>
            <a:off x="469243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DACCB18-A198-4AB9-BF0D-A39D56904244}"/>
              </a:ext>
            </a:extLst>
          </p:cNvPr>
          <p:cNvSpPr/>
          <p:nvPr/>
        </p:nvSpPr>
        <p:spPr>
          <a:xfrm>
            <a:off x="5496815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3E04D8F-CDCF-400D-8E5C-B394C297FBFB}"/>
              </a:ext>
            </a:extLst>
          </p:cNvPr>
          <p:cNvSpPr/>
          <p:nvPr/>
        </p:nvSpPr>
        <p:spPr>
          <a:xfrm>
            <a:off x="6309024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BF0901-FDC6-43AA-BE8D-EBD8DE9F5CC4}"/>
              </a:ext>
            </a:extLst>
          </p:cNvPr>
          <p:cNvSpPr/>
          <p:nvPr/>
        </p:nvSpPr>
        <p:spPr>
          <a:xfrm>
            <a:off x="7115317" y="149609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F1857DC-3D72-404D-823A-60FCF02C76B5}"/>
              </a:ext>
            </a:extLst>
          </p:cNvPr>
          <p:cNvSpPr/>
          <p:nvPr/>
        </p:nvSpPr>
        <p:spPr>
          <a:xfrm>
            <a:off x="2265733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E2AC0A-C0EE-4083-8AF8-DEFC105652E2}"/>
              </a:ext>
            </a:extLst>
          </p:cNvPr>
          <p:cNvSpPr/>
          <p:nvPr/>
        </p:nvSpPr>
        <p:spPr>
          <a:xfrm>
            <a:off x="3070113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95C616E-7033-4C55-9D58-9E9AC6E11DD0}"/>
              </a:ext>
            </a:extLst>
          </p:cNvPr>
          <p:cNvSpPr/>
          <p:nvPr/>
        </p:nvSpPr>
        <p:spPr>
          <a:xfrm>
            <a:off x="388232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2F9F66C-AB30-4E10-947E-F354EB0BF873}"/>
              </a:ext>
            </a:extLst>
          </p:cNvPr>
          <p:cNvSpPr/>
          <p:nvPr/>
        </p:nvSpPr>
        <p:spPr>
          <a:xfrm>
            <a:off x="4688615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F2BBD2B-20BB-4CE2-90DA-52B02A8C5E60}"/>
              </a:ext>
            </a:extLst>
          </p:cNvPr>
          <p:cNvSpPr/>
          <p:nvPr/>
        </p:nvSpPr>
        <p:spPr>
          <a:xfrm>
            <a:off x="549537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61B4696-D7A3-485F-B66E-B112D2C72F4F}"/>
              </a:ext>
            </a:extLst>
          </p:cNvPr>
          <p:cNvSpPr/>
          <p:nvPr/>
        </p:nvSpPr>
        <p:spPr>
          <a:xfrm>
            <a:off x="6299752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99E27BB-4288-45D5-99C3-471231260513}"/>
              </a:ext>
            </a:extLst>
          </p:cNvPr>
          <p:cNvSpPr/>
          <p:nvPr/>
        </p:nvSpPr>
        <p:spPr>
          <a:xfrm>
            <a:off x="7111961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89C8C65-EC11-4883-AC58-553DC3B7E3FD}"/>
              </a:ext>
            </a:extLst>
          </p:cNvPr>
          <p:cNvSpPr/>
          <p:nvPr/>
        </p:nvSpPr>
        <p:spPr>
          <a:xfrm>
            <a:off x="7918254" y="81553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5400599-5F4D-4789-A396-DC8864EA331B}"/>
              </a:ext>
            </a:extLst>
          </p:cNvPr>
          <p:cNvSpPr/>
          <p:nvPr/>
        </p:nvSpPr>
        <p:spPr>
          <a:xfrm>
            <a:off x="3880409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4C140E1-08DE-4A8B-BCF7-A9FBFCA96641}"/>
              </a:ext>
            </a:extLst>
          </p:cNvPr>
          <p:cNvSpPr/>
          <p:nvPr/>
        </p:nvSpPr>
        <p:spPr>
          <a:xfrm>
            <a:off x="4684789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D29B366-5CEF-4E02-A150-BFC43C02224B}"/>
              </a:ext>
            </a:extLst>
          </p:cNvPr>
          <p:cNvSpPr/>
          <p:nvPr/>
        </p:nvSpPr>
        <p:spPr>
          <a:xfrm>
            <a:off x="549699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93B15B3-7B6A-4EC5-B996-09CFDBF337BD}"/>
              </a:ext>
            </a:extLst>
          </p:cNvPr>
          <p:cNvSpPr/>
          <p:nvPr/>
        </p:nvSpPr>
        <p:spPr>
          <a:xfrm>
            <a:off x="6303291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B04455E-D3BF-4DED-A1DE-5F44C8BF041A}"/>
              </a:ext>
            </a:extLst>
          </p:cNvPr>
          <p:cNvSpPr/>
          <p:nvPr/>
        </p:nvSpPr>
        <p:spPr>
          <a:xfrm>
            <a:off x="711004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50B4CE3-57AE-419A-BC43-E7D83FE7D768}"/>
              </a:ext>
            </a:extLst>
          </p:cNvPr>
          <p:cNvSpPr/>
          <p:nvPr/>
        </p:nvSpPr>
        <p:spPr>
          <a:xfrm>
            <a:off x="7914428" y="1484404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67AF75C-9EB4-4998-ABD0-303E1A721717}"/>
              </a:ext>
            </a:extLst>
          </p:cNvPr>
          <p:cNvSpPr/>
          <p:nvPr/>
        </p:nvSpPr>
        <p:spPr>
          <a:xfrm>
            <a:off x="3080697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8AB0D08-E09A-410C-B915-BAB9095F618B}"/>
              </a:ext>
            </a:extLst>
          </p:cNvPr>
          <p:cNvSpPr/>
          <p:nvPr/>
        </p:nvSpPr>
        <p:spPr>
          <a:xfrm>
            <a:off x="3885077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EE85CFB-0205-42FD-B97F-8FFBC9122F7E}"/>
              </a:ext>
            </a:extLst>
          </p:cNvPr>
          <p:cNvSpPr/>
          <p:nvPr/>
        </p:nvSpPr>
        <p:spPr>
          <a:xfrm>
            <a:off x="469728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92F032D-C4E5-4232-95A0-D2F83CD85D1D}"/>
              </a:ext>
            </a:extLst>
          </p:cNvPr>
          <p:cNvSpPr/>
          <p:nvPr/>
        </p:nvSpPr>
        <p:spPr>
          <a:xfrm>
            <a:off x="5503579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5CB441C-080D-40E5-9C11-F34EAF4125DE}"/>
              </a:ext>
            </a:extLst>
          </p:cNvPr>
          <p:cNvSpPr/>
          <p:nvPr/>
        </p:nvSpPr>
        <p:spPr>
          <a:xfrm>
            <a:off x="631033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5BB3312-B91A-4617-A1B0-47C21A70F2FA}"/>
              </a:ext>
            </a:extLst>
          </p:cNvPr>
          <p:cNvSpPr/>
          <p:nvPr/>
        </p:nvSpPr>
        <p:spPr>
          <a:xfrm>
            <a:off x="7114716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AEAB760-7516-461C-994B-AE02AF44DBDC}"/>
              </a:ext>
            </a:extLst>
          </p:cNvPr>
          <p:cNvSpPr/>
          <p:nvPr/>
        </p:nvSpPr>
        <p:spPr>
          <a:xfrm>
            <a:off x="7926925" y="2146851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C3027D9-23A0-418A-B753-F1486B00A424}"/>
              </a:ext>
            </a:extLst>
          </p:cNvPr>
          <p:cNvSpPr/>
          <p:nvPr/>
        </p:nvSpPr>
        <p:spPr>
          <a:xfrm>
            <a:off x="3880409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CD184A1-1D0A-45A4-BCBA-DF9746216961}"/>
              </a:ext>
            </a:extLst>
          </p:cNvPr>
          <p:cNvSpPr/>
          <p:nvPr/>
        </p:nvSpPr>
        <p:spPr>
          <a:xfrm>
            <a:off x="4684789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D84FF1B-D758-4230-A1D1-BA9C2052D558}"/>
              </a:ext>
            </a:extLst>
          </p:cNvPr>
          <p:cNvSpPr/>
          <p:nvPr/>
        </p:nvSpPr>
        <p:spPr>
          <a:xfrm>
            <a:off x="549699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8AC076F-ECCC-460D-AF99-37FBBE0ECC9B}"/>
              </a:ext>
            </a:extLst>
          </p:cNvPr>
          <p:cNvSpPr/>
          <p:nvPr/>
        </p:nvSpPr>
        <p:spPr>
          <a:xfrm>
            <a:off x="6303291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FCDF500-8A56-4347-A792-ACF5F6237F38}"/>
              </a:ext>
            </a:extLst>
          </p:cNvPr>
          <p:cNvSpPr/>
          <p:nvPr/>
        </p:nvSpPr>
        <p:spPr>
          <a:xfrm>
            <a:off x="711004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610BDFB-8E35-4AB6-998E-EEC1C9CF4D00}"/>
              </a:ext>
            </a:extLst>
          </p:cNvPr>
          <p:cNvSpPr/>
          <p:nvPr/>
        </p:nvSpPr>
        <p:spPr>
          <a:xfrm>
            <a:off x="7914428" y="345519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ED4C89D-4BD6-407E-9891-987428A3BBB8}"/>
              </a:ext>
            </a:extLst>
          </p:cNvPr>
          <p:cNvSpPr/>
          <p:nvPr/>
        </p:nvSpPr>
        <p:spPr>
          <a:xfrm>
            <a:off x="3877048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E82A269-50CA-45FC-95EC-DBB89D5724EB}"/>
              </a:ext>
            </a:extLst>
          </p:cNvPr>
          <p:cNvSpPr/>
          <p:nvPr/>
        </p:nvSpPr>
        <p:spPr>
          <a:xfrm>
            <a:off x="4681428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90918F4-FCB0-46A7-9246-11CF1B109AAC}"/>
              </a:ext>
            </a:extLst>
          </p:cNvPr>
          <p:cNvSpPr/>
          <p:nvPr/>
        </p:nvSpPr>
        <p:spPr>
          <a:xfrm>
            <a:off x="549363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7878271-33EF-4DCF-A285-CABFEDC519F3}"/>
              </a:ext>
            </a:extLst>
          </p:cNvPr>
          <p:cNvSpPr/>
          <p:nvPr/>
        </p:nvSpPr>
        <p:spPr>
          <a:xfrm>
            <a:off x="6299930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C3CAC060-C507-4847-840A-9A2FD85EE06B}"/>
              </a:ext>
            </a:extLst>
          </p:cNvPr>
          <p:cNvSpPr/>
          <p:nvPr/>
        </p:nvSpPr>
        <p:spPr>
          <a:xfrm>
            <a:off x="710668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F07D9DB-A8CE-41F6-918C-79ECC3AE85C2}"/>
              </a:ext>
            </a:extLst>
          </p:cNvPr>
          <p:cNvSpPr/>
          <p:nvPr/>
        </p:nvSpPr>
        <p:spPr>
          <a:xfrm>
            <a:off x="7911067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A8415E3-A7F6-4251-B2CE-6A4E10FFC356}"/>
              </a:ext>
            </a:extLst>
          </p:cNvPr>
          <p:cNvSpPr/>
          <p:nvPr/>
        </p:nvSpPr>
        <p:spPr>
          <a:xfrm>
            <a:off x="8723276" y="4132452"/>
            <a:ext cx="808383" cy="66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1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4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4" grpId="0" animBg="1"/>
      <p:bldP spid="164" grpId="1" animBg="1"/>
      <p:bldP spid="167" grpId="0" animBg="1"/>
      <p:bldP spid="167" grpId="1" animBg="1"/>
      <p:bldP spid="171" grpId="0" animBg="1"/>
      <p:bldP spid="171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3DF479-A275-434B-90A0-4C6595EA6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95561"/>
              </p:ext>
            </p:extLst>
          </p:nvPr>
        </p:nvGraphicFramePr>
        <p:xfrm>
          <a:off x="541420" y="328061"/>
          <a:ext cx="10948734" cy="6359465"/>
        </p:xfrm>
        <a:graphic>
          <a:graphicData uri="http://schemas.openxmlformats.org/drawingml/2006/table">
            <a:tbl>
              <a:tblPr firstRow="1" firstCol="1" bandRow="1"/>
              <a:tblGrid>
                <a:gridCol w="994169">
                  <a:extLst>
                    <a:ext uri="{9D8B030D-6E8A-4147-A177-3AD203B41FA5}">
                      <a16:colId xmlns:a16="http://schemas.microsoft.com/office/drawing/2014/main" val="92413405"/>
                    </a:ext>
                  </a:extLst>
                </a:gridCol>
                <a:gridCol w="997682">
                  <a:extLst>
                    <a:ext uri="{9D8B030D-6E8A-4147-A177-3AD203B41FA5}">
                      <a16:colId xmlns:a16="http://schemas.microsoft.com/office/drawing/2014/main" val="842070597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874028672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215200720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2909649571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550890881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740320056"/>
                    </a:ext>
                  </a:extLst>
                </a:gridCol>
                <a:gridCol w="1001195">
                  <a:extLst>
                    <a:ext uri="{9D8B030D-6E8A-4147-A177-3AD203B41FA5}">
                      <a16:colId xmlns:a16="http://schemas.microsoft.com/office/drawing/2014/main" val="247539777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2876302192"/>
                    </a:ext>
                  </a:extLst>
                </a:gridCol>
                <a:gridCol w="998852">
                  <a:extLst>
                    <a:ext uri="{9D8B030D-6E8A-4147-A177-3AD203B41FA5}">
                      <a16:colId xmlns:a16="http://schemas.microsoft.com/office/drawing/2014/main" val="1241609890"/>
                    </a:ext>
                  </a:extLst>
                </a:gridCol>
                <a:gridCol w="961381">
                  <a:extLst>
                    <a:ext uri="{9D8B030D-6E8A-4147-A177-3AD203B41FA5}">
                      <a16:colId xmlns:a16="http://schemas.microsoft.com/office/drawing/2014/main" val="906285025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91144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58286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916232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6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03019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Ò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6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43317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39734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97067"/>
                  </a:ext>
                </a:extLst>
              </a:tr>
            </a:tbl>
          </a:graphicData>
        </a:graphic>
      </p:graphicFrame>
      <p:pic>
        <p:nvPicPr>
          <p:cNvPr id="2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F0BC2BEE-4C54-4093-B102-FC885C445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0554A-4CC2-4727-8598-3C7C8FB5B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74732"/>
            <a:ext cx="7749397" cy="636419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7AC205-69D4-4C4D-AD6F-560D095ACECB}"/>
              </a:ext>
            </a:extLst>
          </p:cNvPr>
          <p:cNvSpPr/>
          <p:nvPr/>
        </p:nvSpPr>
        <p:spPr>
          <a:xfrm>
            <a:off x="8543925" y="409575"/>
            <a:ext cx="3438525" cy="6086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TIN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TƯỞNG</a:t>
            </a:r>
          </a:p>
          <a:p>
            <a:pPr algn="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 CHÚA</a:t>
            </a:r>
          </a:p>
        </p:txBody>
      </p:sp>
    </p:spTree>
    <p:extLst>
      <p:ext uri="{BB962C8B-B14F-4D97-AF65-F5344CB8AC3E}">
        <p14:creationId xmlns:p14="http://schemas.microsoft.com/office/powerpoint/2010/main" val="134817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Chữa cho con gái bà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thức ăn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bố thí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Xin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đụng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tua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3479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Chữa cho con gái bà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ĐÀN BÀ ĐẾN CẦU XIN ĐIỀU GÌ TỪ CHÚA GIÊ-SU?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con gái bà bệnh quá nặng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 quỷ quá mạnh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Giờ của Người chưa đến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người đàn bà ngoại đạo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692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người đàn bà ngoại đạo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 SAO CHÚA GIÊ-SU TỪ CHỐI KHẨN CẦU CỦA NGƯỜI ĐÀN BÀ?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 ta cho Chúa Giê-su tiền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bà kiên trì cầu xin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các môn đệ nài xin giúp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Chúa Cha bắt ép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362705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bà kiên trì cầu xin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CUỐI CÙNG, VÌ SAO CHÚA GIÊ-SU VẪN CHỮA CHO CON GÁI CỦA BÀ?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tin mạnh mẽ và kiên trì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mến thiết tha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bác ái bao dung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Tình yêu mãnh liệt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275075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Lòng tin mạnh mẽ và kiên trì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 BÀI TIN MỪNG, CHÚNG TA CẦN RÈN LUYỆN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3220"/>
            <a:ext cx="12192000" cy="6334780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lui về miền Tia và Xi-đôn, thì này có một người đàn bà Ca-na-an, ở vùng ấy đi ra, kêu lên rằng: </a:t>
            </a:r>
            <a:endParaRPr lang="en-US" sz="7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8962" y="1062629"/>
            <a:ext cx="6206078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hánh 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hể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lúc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“Lạy Ngài là con vua Đa-vít, xin dủ lòng thương tôi! Đứa con gái tôi bị quỷ ám khổ sở lắm!” Nhưng Người không đáp lại một lời.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môn đệ lại gần xin với Người rằng: “Xin Thầy bảo bà ấy về đi, vì bà ấy cứ theo sau chúng ta mà kêu mãi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 : “Thầy chỉ được sai đến với những con chiên lạc của nhà Ít-ra-en mà thôi.”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5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bà ấy đến bái lạy mà thưa Người rằng: “Lạy Ngài, xin cứu giúp tôi 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đáp: “Không được lấy bánh dành cho con cái mà ném cho lũ chó con.”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9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ấy nói: “Thưa Ngài, đúng thế, nhưng mà lũ chó con cũng được ăn những mảnh vụn trên bàn chủ rơi xuống.”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6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Đức Giê-su đáp : “Này bà, lòng tin của bà mạnh thật ! Bà muốn thế nào, sẽ được như vậy.”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4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818</Words>
  <Application>Microsoft Office PowerPoint</Application>
  <PresentationFormat>Widescreen</PresentationFormat>
  <Paragraphs>254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“Lạy Ngài là con vua Đa-vít, xin dủ lòng thương tôi! Đứa con gái tôi bị quỷ ám khổ sở lắm!” Nhưng Người không đáp lại một lời.</vt:lpstr>
      <vt:lpstr>Các môn đệ lại gần xin với Người rằng: “Xin Thầy bảo bà ấy về đi, vì bà ấy cứ theo sau chúng ta mà kêu mãi !” </vt:lpstr>
      <vt:lpstr>Người đáp : “Thầy chỉ được sai đến với những con chiên lạc của nhà Ít-ra-en mà thôi.” </vt:lpstr>
      <vt:lpstr>Nhưng bà ấy đến bái lạy mà thưa Người rằng: “Lạy Ngài, xin cứu giúp tôi !”</vt:lpstr>
      <vt:lpstr>Người đáp: “Không được lấy bánh dành cho con cái mà ném cho lũ chó con.”</vt:lpstr>
      <vt:lpstr>Bà ấy nói: “Thưa Ngài, đúng thế, nhưng mà lũ chó con cũng được ăn những mảnh vụn trên bàn chủ rơi xuống.” </vt:lpstr>
      <vt:lpstr>Bấy giờ Đức Giê-su đáp : “Này bà, lòng tin của bà mạnh thật ! Bà muốn thế nào, sẽ được như vậy.”</vt:lpstr>
      <vt:lpstr>Từ giờ đó, con gái bà được khỏi bệnh.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11</cp:revision>
  <dcterms:created xsi:type="dcterms:W3CDTF">2020-08-14T23:57:20Z</dcterms:created>
  <dcterms:modified xsi:type="dcterms:W3CDTF">2023-08-19T06:46:34Z</dcterms:modified>
</cp:coreProperties>
</file>