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8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93" r:id="rId16"/>
    <p:sldId id="294" r:id="rId17"/>
    <p:sldId id="324" r:id="rId18"/>
    <p:sldId id="325" r:id="rId19"/>
    <p:sldId id="260" r:id="rId20"/>
    <p:sldId id="308" r:id="rId21"/>
    <p:sldId id="326" r:id="rId22"/>
    <p:sldId id="327" r:id="rId23"/>
    <p:sldId id="328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7ABB-F2A8-45BF-AAE2-D71D8481B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AF1FE-EFDE-456A-A723-7DBFC2600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CC2B8-C0ED-4501-8E7C-6699FCB3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F413-2690-4746-AB6B-E05B208E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6495-6431-4AC0-84E2-7DD93DA6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6947-48EA-47CA-868B-BF933D50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B4665-0CAA-4B31-9724-8A1117AE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8DBE6-9E23-4E8A-9106-35DEB45B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3AF2-0E8F-4371-9923-7062A56F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2EF1-DAED-4788-9A4D-F66EEF69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66416-F9DD-4CFB-A4C3-F6EDEB457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24BFD-29EC-4679-A67A-369BF1DE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E323-DB9A-42E6-AB39-A284F11B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E6CD-631B-490A-9AE9-251F31D7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13D9-4AF4-40D9-90CA-FFA403FC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9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4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2D45-3B11-40F5-BF35-294DF01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C2B3-6C1A-4B77-AD06-51A44B9B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0A50-7A4D-40AF-8DAA-6B099BC5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F08E-8BAA-4C5D-ABEB-86019732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8F35-145A-463F-9217-398B5435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3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5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4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7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A6C4-2015-451E-BFE1-1F247AC8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E09E4-E48F-481E-A681-9ADD85CD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CAC5-5696-4B7E-BE79-165C53A7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0FEA-7A3A-48F9-AAFD-2B59079C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168F-BFD9-427D-82FF-EBAEF59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EDF9-58F4-4696-BFA0-E90A9440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3C14-9B9A-468C-9E09-09CB0EC16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6D3B-60CE-4F72-854D-F8B0EF9D7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0E417-DB5F-4980-9D1A-E2EAEA31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34BD-D65D-48B8-B986-D36194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E28A-4ECA-4F2C-8990-47BB2853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BBD8-1437-4816-B04A-E63023FB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BE869-10F9-4DB6-805A-EE7F57BF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AB5A-FC4D-43B5-B755-541F58B24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2D749-C0E0-4753-8625-3D68D4173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5AF31-1010-444F-9589-66C5061C8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A55EC-8E20-4ECD-BF09-98422B62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B6CD7-79DF-4F69-AEAE-6D467E3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6CD5A-2AA6-4B6E-BB56-963CAF7E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0C91-6417-408F-91AC-FD48FD03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B85D7-B761-48FF-B2CF-34A18D4F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73B3C-1AE5-40F4-BFC1-5E0EBDCC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6DCB5-3CCB-474D-9464-59BAF128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6DA0B-625C-47FA-B9FE-46B8CFCF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60BC9-0C98-4840-B0AF-FA85645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3ACC-30EC-4AD1-A3E9-34B5A4FF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EBBE-C0CA-42EF-9328-081FFE3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FE66-2C34-4926-AE7F-D02EC7B7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F416-BB93-42A1-A0C1-385ECD4A2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4AB5-8DC6-43C9-B6E7-94632D37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C599-DF31-40AE-8CB5-B8EBA4DC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F26B-20A5-4A6C-A956-8B72D567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D4B6-94F9-4C16-9C37-BFBAE29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3FC50-47BF-4DE7-95EB-01CB7EDD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2C79-67C3-4E3D-9364-273500F45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D33D2-4284-409F-ABF2-A71F933E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6E98E-6487-4357-8FD3-96A8A85F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88BD-A3F2-4BD3-86F2-1EBF0D88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05448-F6CB-4C90-ABBB-0F24945C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C5D94-C72A-407A-A953-8139D218B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F285-1397-4634-B3D9-BBE96B562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9A74-EF46-4634-88F8-AFF957B4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3D0D-0629-440D-BD32-9C49373EC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4050C3-F8AC-4503-AD29-48B9D9E03DB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9B0F30-4C09-4AD9-B881-F39CEF9BB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XIX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263477" y="3984665"/>
            <a:ext cx="286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SỢ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3949780"/>
            <a:ext cx="311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ĐÂY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bảo ông: “Cứ đến!” Ông Phê-rô từ thuyền bước xuống, đi trên mặt nước, và đến với Đức Giê-su.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thấy gió thổi thì ông đâm sợ, và khi bắt đầu chìm, ông la lên: “Thưa Ngài, xin cứu con với!”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0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liền đưa tay nắm lấy ông và nói: “Hỡi kẻ kém lòng tin! Sao lại hoài nghi?” Khi thầy trò đã lên thuyền, thì gió lặng.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 kẻ ở trong thuyền bái lạy Người và nói: “Quả thật Ngài là Con Thiên Chúa!”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0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8" y="243949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8" y="99688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8" y="174981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9" y="250274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8" y="3255670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30" y="4008601"/>
            <a:ext cx="613017" cy="64120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C7B633-A1D1-43E7-8DD7-84212338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54578"/>
              </p:ext>
            </p:extLst>
          </p:nvPr>
        </p:nvGraphicFramePr>
        <p:xfrm>
          <a:off x="1409699" y="70948"/>
          <a:ext cx="9001130" cy="4720128"/>
        </p:xfrm>
        <a:graphic>
          <a:graphicData uri="http://schemas.openxmlformats.org/drawingml/2006/table">
            <a:tbl>
              <a:tblPr firstRow="1" firstCol="1" bandRow="1"/>
              <a:tblGrid>
                <a:gridCol w="900113">
                  <a:extLst>
                    <a:ext uri="{9D8B030D-6E8A-4147-A177-3AD203B41FA5}">
                      <a16:colId xmlns:a16="http://schemas.microsoft.com/office/drawing/2014/main" val="301963793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27663395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23848421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90923450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3122935587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70937065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42832527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773008219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62621203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976730832"/>
                    </a:ext>
                  </a:extLst>
                </a:gridCol>
              </a:tblGrid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69001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6938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3410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690062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786879"/>
                  </a:ext>
                </a:extLst>
              </a:tr>
              <a:tr h="78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01210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8E8B0FCF-CD6D-4B21-B34E-B3A8B2794FB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NGƯỜI ĐI TRÊN MẶT BIỂN, CÁC ÔNG HOẢNG HỐT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 NHAU: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ADC343-28E9-40C9-ADF8-0C9D5828FA4F}"/>
              </a:ext>
            </a:extLst>
          </p:cNvPr>
          <p:cNvSpPr/>
          <p:nvPr/>
        </p:nvSpPr>
        <p:spPr>
          <a:xfrm>
            <a:off x="0" y="5041028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vi-VN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 ĐÃ LÀM PHÉP LẠ ĐI TRÊN THỨ GÌ?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EFDDA6B-B45B-477E-81AF-754A8DB46EFE}"/>
              </a:ext>
            </a:extLst>
          </p:cNvPr>
          <p:cNvSpPr/>
          <p:nvPr/>
        </p:nvSpPr>
        <p:spPr>
          <a:xfrm>
            <a:off x="-3295" y="5045669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KHI GIẢI TÁN ĐÁM ĐÔNG, ĐỨC GIÊ-SU LÊN NÚI LÀM GÌ?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C689DE-3E14-489C-8321-BD9D85854B48}"/>
              </a:ext>
            </a:extLst>
          </p:cNvPr>
          <p:cNvSpPr/>
          <p:nvPr/>
        </p:nvSpPr>
        <p:spPr>
          <a:xfrm>
            <a:off x="2652" y="5043443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CỦA CÁC MÔN ĐỆ KHI THẤY ĐỨC GIÊ-SU ĐI TRÊN MẶT NƯỚC LÀ GÌ?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A2F0C5-0466-407B-9069-B160EB0E7C27}"/>
              </a:ext>
            </a:extLst>
          </p:cNvPr>
          <p:cNvSpPr/>
          <p:nvPr/>
        </p:nvSpPr>
        <p:spPr>
          <a:xfrm>
            <a:off x="-7232" y="5037380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5.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PHÊ-RÔ ĐẾN VỚI ĐỨC GIÊ-SU, NHƯNG THẤY GIÓ THỔI THÌ ÔNG …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734A5A-351D-4215-8140-3BEE8BFDFE9B}"/>
              </a:ext>
            </a:extLst>
          </p:cNvPr>
          <p:cNvSpPr/>
          <p:nvPr/>
        </p:nvSpPr>
        <p:spPr>
          <a:xfrm>
            <a:off x="-3295" y="505235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 CHÌM, ÔNG PHÊ-RÔ LA LÊN : “THƯA NGÀI, XIN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56355-004A-43DD-8B4E-18CDDB89EC7A}"/>
              </a:ext>
            </a:extLst>
          </p:cNvPr>
          <p:cNvSpPr/>
          <p:nvPr/>
        </p:nvSpPr>
        <p:spPr>
          <a:xfrm>
            <a:off x="2311910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D8FB0-FFD5-4268-89FA-F62C66ED2134}"/>
              </a:ext>
            </a:extLst>
          </p:cNvPr>
          <p:cNvSpPr/>
          <p:nvPr/>
        </p:nvSpPr>
        <p:spPr>
          <a:xfrm>
            <a:off x="3211266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CB4E7-CC78-428C-9B42-9CF3785AE0A8}"/>
              </a:ext>
            </a:extLst>
          </p:cNvPr>
          <p:cNvSpPr/>
          <p:nvPr/>
        </p:nvSpPr>
        <p:spPr>
          <a:xfrm>
            <a:off x="4112569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D830B-1A50-469E-ABD0-18B11523F856}"/>
              </a:ext>
            </a:extLst>
          </p:cNvPr>
          <p:cNvSpPr/>
          <p:nvPr/>
        </p:nvSpPr>
        <p:spPr>
          <a:xfrm>
            <a:off x="5013597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15495-F9F8-4D3C-937D-B03407B08C06}"/>
              </a:ext>
            </a:extLst>
          </p:cNvPr>
          <p:cNvSpPr/>
          <p:nvPr/>
        </p:nvSpPr>
        <p:spPr>
          <a:xfrm>
            <a:off x="5911965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F167F-2D12-43BB-97AF-40211A41268C}"/>
              </a:ext>
            </a:extLst>
          </p:cNvPr>
          <p:cNvSpPr/>
          <p:nvPr/>
        </p:nvSpPr>
        <p:spPr>
          <a:xfrm>
            <a:off x="6811321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B0EB4C-2E77-4CA0-9577-8224388ED206}"/>
              </a:ext>
            </a:extLst>
          </p:cNvPr>
          <p:cNvSpPr/>
          <p:nvPr/>
        </p:nvSpPr>
        <p:spPr>
          <a:xfrm>
            <a:off x="7712624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C53AF2-DDEA-4BDD-BA25-43E0FCE954B5}"/>
              </a:ext>
            </a:extLst>
          </p:cNvPr>
          <p:cNvSpPr/>
          <p:nvPr/>
        </p:nvSpPr>
        <p:spPr>
          <a:xfrm>
            <a:off x="8613652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0C343-CB36-4011-8936-DB68E8E66702}"/>
              </a:ext>
            </a:extLst>
          </p:cNvPr>
          <p:cNvSpPr/>
          <p:nvPr/>
        </p:nvSpPr>
        <p:spPr>
          <a:xfrm>
            <a:off x="9515995" y="164826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A40D93-2955-4E9B-BB69-52162D6AAF7A}"/>
              </a:ext>
            </a:extLst>
          </p:cNvPr>
          <p:cNvSpPr/>
          <p:nvPr/>
        </p:nvSpPr>
        <p:spPr>
          <a:xfrm>
            <a:off x="1404428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C986904-1196-4092-8A46-AE776A5A6E29}"/>
              </a:ext>
            </a:extLst>
          </p:cNvPr>
          <p:cNvSpPr/>
          <p:nvPr/>
        </p:nvSpPr>
        <p:spPr>
          <a:xfrm>
            <a:off x="2303784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072BBC-35F1-4954-9BE1-DCEFC678A576}"/>
              </a:ext>
            </a:extLst>
          </p:cNvPr>
          <p:cNvSpPr/>
          <p:nvPr/>
        </p:nvSpPr>
        <p:spPr>
          <a:xfrm>
            <a:off x="3205087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09DA716-E2D2-4366-9A3E-2A8CF34507EC}"/>
              </a:ext>
            </a:extLst>
          </p:cNvPr>
          <p:cNvSpPr/>
          <p:nvPr/>
        </p:nvSpPr>
        <p:spPr>
          <a:xfrm>
            <a:off x="4106115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830CD4-A985-48F7-8330-B8B862F3CB65}"/>
              </a:ext>
            </a:extLst>
          </p:cNvPr>
          <p:cNvSpPr/>
          <p:nvPr/>
        </p:nvSpPr>
        <p:spPr>
          <a:xfrm>
            <a:off x="5004483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3CCADA-72AA-4B80-B587-DDE8698D6B94}"/>
              </a:ext>
            </a:extLst>
          </p:cNvPr>
          <p:cNvSpPr/>
          <p:nvPr/>
        </p:nvSpPr>
        <p:spPr>
          <a:xfrm>
            <a:off x="5903839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FAA255F-0671-4266-B453-1F07358B8A54}"/>
              </a:ext>
            </a:extLst>
          </p:cNvPr>
          <p:cNvSpPr/>
          <p:nvPr/>
        </p:nvSpPr>
        <p:spPr>
          <a:xfrm>
            <a:off x="6805142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8BE151A-63C1-4F03-9FA0-8DC4BCD2E64F}"/>
              </a:ext>
            </a:extLst>
          </p:cNvPr>
          <p:cNvSpPr/>
          <p:nvPr/>
        </p:nvSpPr>
        <p:spPr>
          <a:xfrm>
            <a:off x="7706170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B0AB21-96E0-4C42-BF21-3FC3E98C0E76}"/>
              </a:ext>
            </a:extLst>
          </p:cNvPr>
          <p:cNvSpPr/>
          <p:nvPr/>
        </p:nvSpPr>
        <p:spPr>
          <a:xfrm>
            <a:off x="8608513" y="4002896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79EB31-0083-4ABC-8B61-ABC195840B95}"/>
              </a:ext>
            </a:extLst>
          </p:cNvPr>
          <p:cNvSpPr/>
          <p:nvPr/>
        </p:nvSpPr>
        <p:spPr>
          <a:xfrm>
            <a:off x="3207799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B4E8DAC-7516-4565-B1D1-765DC042C42F}"/>
              </a:ext>
            </a:extLst>
          </p:cNvPr>
          <p:cNvSpPr/>
          <p:nvPr/>
        </p:nvSpPr>
        <p:spPr>
          <a:xfrm>
            <a:off x="4107155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9DB393-841A-4643-9C03-CB56296A06CA}"/>
              </a:ext>
            </a:extLst>
          </p:cNvPr>
          <p:cNvSpPr/>
          <p:nvPr/>
        </p:nvSpPr>
        <p:spPr>
          <a:xfrm>
            <a:off x="5008458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CBFB85C-DEFA-428B-B48A-4F48137299FE}"/>
              </a:ext>
            </a:extLst>
          </p:cNvPr>
          <p:cNvSpPr/>
          <p:nvPr/>
        </p:nvSpPr>
        <p:spPr>
          <a:xfrm>
            <a:off x="5909486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B409388-599E-4A2D-8C5D-F2DE7F680D72}"/>
              </a:ext>
            </a:extLst>
          </p:cNvPr>
          <p:cNvSpPr/>
          <p:nvPr/>
        </p:nvSpPr>
        <p:spPr>
          <a:xfrm>
            <a:off x="6807854" y="7275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B22A59D-245C-4ADB-AF37-8F1563AC4447}"/>
              </a:ext>
            </a:extLst>
          </p:cNvPr>
          <p:cNvSpPr/>
          <p:nvPr/>
        </p:nvSpPr>
        <p:spPr>
          <a:xfrm>
            <a:off x="1402072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C17A585-D1DC-4F28-9F46-785C65DDC3A0}"/>
              </a:ext>
            </a:extLst>
          </p:cNvPr>
          <p:cNvSpPr/>
          <p:nvPr/>
        </p:nvSpPr>
        <p:spPr>
          <a:xfrm>
            <a:off x="2301428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4668BA1-12DC-463A-AEDB-170D63679E56}"/>
              </a:ext>
            </a:extLst>
          </p:cNvPr>
          <p:cNvSpPr/>
          <p:nvPr/>
        </p:nvSpPr>
        <p:spPr>
          <a:xfrm>
            <a:off x="3202731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520E827-DBD6-4755-B5AF-C065C41ED519}"/>
              </a:ext>
            </a:extLst>
          </p:cNvPr>
          <p:cNvSpPr/>
          <p:nvPr/>
        </p:nvSpPr>
        <p:spPr>
          <a:xfrm>
            <a:off x="4103759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DEF5C95-1542-4F6F-876A-68B0B63BB876}"/>
              </a:ext>
            </a:extLst>
          </p:cNvPr>
          <p:cNvSpPr/>
          <p:nvPr/>
        </p:nvSpPr>
        <p:spPr>
          <a:xfrm>
            <a:off x="5002127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A861E84-8230-4E60-8546-E62CBEE3C7C3}"/>
              </a:ext>
            </a:extLst>
          </p:cNvPr>
          <p:cNvSpPr/>
          <p:nvPr/>
        </p:nvSpPr>
        <p:spPr>
          <a:xfrm>
            <a:off x="5901483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EC0ED61-0E4D-44F7-B31F-EE110AA45A33}"/>
              </a:ext>
            </a:extLst>
          </p:cNvPr>
          <p:cNvSpPr/>
          <p:nvPr/>
        </p:nvSpPr>
        <p:spPr>
          <a:xfrm>
            <a:off x="6802786" y="860080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D65D3B0-90A0-4C33-AA0D-02CBF724100E}"/>
              </a:ext>
            </a:extLst>
          </p:cNvPr>
          <p:cNvSpPr/>
          <p:nvPr/>
        </p:nvSpPr>
        <p:spPr>
          <a:xfrm>
            <a:off x="1413953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88F4A42-08EA-477A-87E3-139CD9C12A82}"/>
              </a:ext>
            </a:extLst>
          </p:cNvPr>
          <p:cNvSpPr/>
          <p:nvPr/>
        </p:nvSpPr>
        <p:spPr>
          <a:xfrm>
            <a:off x="2313309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DD75005-A75C-4E79-83E8-A0A8CAB1FF56}"/>
              </a:ext>
            </a:extLst>
          </p:cNvPr>
          <p:cNvSpPr/>
          <p:nvPr/>
        </p:nvSpPr>
        <p:spPr>
          <a:xfrm>
            <a:off x="3214612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834F2DF-568C-4DBC-8A85-671EDA69EA91}"/>
              </a:ext>
            </a:extLst>
          </p:cNvPr>
          <p:cNvSpPr/>
          <p:nvPr/>
        </p:nvSpPr>
        <p:spPr>
          <a:xfrm>
            <a:off x="4115640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0258BDC-B40F-4C9A-B95E-96BB83A38FFA}"/>
              </a:ext>
            </a:extLst>
          </p:cNvPr>
          <p:cNvSpPr/>
          <p:nvPr/>
        </p:nvSpPr>
        <p:spPr>
          <a:xfrm>
            <a:off x="5014008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28C6D1F-3BDD-46B5-86EE-33EC8B12E1C6}"/>
              </a:ext>
            </a:extLst>
          </p:cNvPr>
          <p:cNvSpPr/>
          <p:nvPr/>
        </p:nvSpPr>
        <p:spPr>
          <a:xfrm>
            <a:off x="5913364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D8A0516-7A62-4496-BCD6-054C43F8B8C7}"/>
              </a:ext>
            </a:extLst>
          </p:cNvPr>
          <p:cNvSpPr/>
          <p:nvPr/>
        </p:nvSpPr>
        <p:spPr>
          <a:xfrm>
            <a:off x="6814667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4FBD25-7BDB-4304-ACB1-EB6F2FAA845A}"/>
              </a:ext>
            </a:extLst>
          </p:cNvPr>
          <p:cNvSpPr/>
          <p:nvPr/>
        </p:nvSpPr>
        <p:spPr>
          <a:xfrm>
            <a:off x="7715695" y="2435585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3398111-C4D7-441E-B9D3-81E8BC50CB85}"/>
              </a:ext>
            </a:extLst>
          </p:cNvPr>
          <p:cNvSpPr/>
          <p:nvPr/>
        </p:nvSpPr>
        <p:spPr>
          <a:xfrm>
            <a:off x="2310747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64328AB-6509-40F1-AB3A-2B2FDF0F6ECC}"/>
              </a:ext>
            </a:extLst>
          </p:cNvPr>
          <p:cNvSpPr/>
          <p:nvPr/>
        </p:nvSpPr>
        <p:spPr>
          <a:xfrm>
            <a:off x="3210103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4360661-57DF-46F5-B102-C21046008C0F}"/>
              </a:ext>
            </a:extLst>
          </p:cNvPr>
          <p:cNvSpPr/>
          <p:nvPr/>
        </p:nvSpPr>
        <p:spPr>
          <a:xfrm>
            <a:off x="4111406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8817479-BAA8-4903-B058-091DD13CC720}"/>
              </a:ext>
            </a:extLst>
          </p:cNvPr>
          <p:cNvSpPr/>
          <p:nvPr/>
        </p:nvSpPr>
        <p:spPr>
          <a:xfrm>
            <a:off x="5012434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D243E54-078E-4743-A75B-768702558FAE}"/>
              </a:ext>
            </a:extLst>
          </p:cNvPr>
          <p:cNvSpPr/>
          <p:nvPr/>
        </p:nvSpPr>
        <p:spPr>
          <a:xfrm>
            <a:off x="5910802" y="3231277"/>
            <a:ext cx="896012" cy="777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21" grpId="0" animBg="1"/>
      <p:bldP spid="121" grpId="1" animBg="1"/>
      <p:bldP spid="124" grpId="0" animBg="1"/>
      <p:bldP spid="124" grpId="1" animBg="1"/>
      <p:bldP spid="125" grpId="0" animBg="1"/>
      <p:bldP spid="125" grpId="1" animBg="1"/>
      <p:bldP spid="128" grpId="0" animBg="1"/>
      <p:bldP spid="128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7BDFF-2B5E-4E57-8058-C65E30B67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97230"/>
              </p:ext>
            </p:extLst>
          </p:nvPr>
        </p:nvGraphicFramePr>
        <p:xfrm>
          <a:off x="457199" y="457200"/>
          <a:ext cx="11321140" cy="6030684"/>
        </p:xfrm>
        <a:graphic>
          <a:graphicData uri="http://schemas.openxmlformats.org/drawingml/2006/table">
            <a:tbl>
              <a:tblPr firstRow="1" firstCol="1" bandRow="1"/>
              <a:tblGrid>
                <a:gridCol w="1132114">
                  <a:extLst>
                    <a:ext uri="{9D8B030D-6E8A-4147-A177-3AD203B41FA5}">
                      <a16:colId xmlns:a16="http://schemas.microsoft.com/office/drawing/2014/main" val="281010738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233206651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44551159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72937611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709292224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363626299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735842281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990811896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83374283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122586051"/>
                    </a:ext>
                  </a:extLst>
                </a:gridCol>
              </a:tblGrid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15940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92737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62687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66694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926561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en-US" sz="5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5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3329"/>
                  </a:ext>
                </a:extLst>
              </a:tr>
            </a:tbl>
          </a:graphicData>
        </a:graphic>
      </p:graphicFrame>
      <p:pic>
        <p:nvPicPr>
          <p:cNvPr id="6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0BBE3C1E-0D7A-4A01-A79A-A0572086A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7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703ED-5106-4B61-9BD4-9E08E730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806597"/>
            <a:ext cx="6607629" cy="5244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5299F-F514-4336-A26A-5AC37AB74A41}"/>
              </a:ext>
            </a:extLst>
          </p:cNvPr>
          <p:cNvSpPr txBox="1"/>
          <p:nvPr/>
        </p:nvSpPr>
        <p:spPr>
          <a:xfrm>
            <a:off x="7968343" y="2028616"/>
            <a:ext cx="3940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ĐỪNG SỢ!</a:t>
            </a:r>
          </a:p>
        </p:txBody>
      </p:sp>
    </p:spTree>
    <p:extLst>
      <p:ext uri="{BB962C8B-B14F-4D97-AF65-F5344CB8AC3E}">
        <p14:creationId xmlns:p14="http://schemas.microsoft.com/office/powerpoint/2010/main" val="9957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chìm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thuyền đã gần bờ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đã có chúa ở với các ông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đều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49827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đã có chúa ở với các ông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 ĐỨC GIÊ-SU NÓI VỚI CÁC MÔN ĐỆ RẰNG: “ĐỪNG SỢ”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218"/>
            <a:ext cx="12192000" cy="605778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khi dân chúng được ăn no nê, Đức Giê-su liền bắt các môn đệ xuống thuyền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chìm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 thuyền chìm xuống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Đức Giê-su biến mất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môn đệ khác bỏ chạy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4942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Ông chìm xuống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 XẢY RA KHI ÔNG PHÊ-RÔ BƯỚC ĐI TRÊN MẶT BIỂN?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 đi quá nhanh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 thổi quá to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 kém lòng tin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927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Ông kém lòng tin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 ÔNG PHÊ-RÔ LẠI CHÌM XUỐNG KHI ÔNG BƯỚC XUỐNG MẶT BIỂN?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được sợ ma quỷ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Phải tập bơi để không bị chìm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Gặp ma phải đọc kinh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Luôn tin tưởng vào Thiên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24494" y="536302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Luôn tin tưởng vào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BÀI TIN MỪNG, CHÚNG TA RÚT RA ĐIỀU GÌ?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33422" y="1471019"/>
            <a:ext cx="6909848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hánh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hể thể hiện đức tin 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 bờ bên kia trước, trong lúc Người giải tán dân chúng.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Giải tán họ xong, Người lên núi riêng một mình mà cầu nguyện. Tối đến Người vẫn ở đó một mình.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chiếc thuyền thì đã ra xa bờ đến cả mấy cây số, bị sóng đánh vì ngược gió.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Vào khoảng canh tư, Người đi trên mặt biển mà đến với các môn đệ.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1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 Người đi trên mặt biển, các ông hoảng hốt bảo nhau: “Ma đấy!”, và sợ hãi la lên.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Giê-su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Cứ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yên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đừng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44845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Phê-rô liền thưa với Người: “Thưa Ngài, nếu quả là Ngài, thì xin truyền cho con đi trên mặt nước mà đến với Ngài.”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2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793</Words>
  <Application>Microsoft Office PowerPoint</Application>
  <PresentationFormat>Widescreen</PresentationFormat>
  <Paragraphs>218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Tw Cen MT</vt:lpstr>
      <vt:lpstr>Verdana</vt:lpstr>
      <vt:lpstr>Office Theme</vt:lpstr>
      <vt:lpstr>Droplet</vt:lpstr>
      <vt:lpstr>PowerPoint Presentation</vt:lpstr>
      <vt:lpstr>PowerPoint Presentation</vt:lpstr>
      <vt:lpstr>qua bờ bên kia trước, trong lúc Người giải tán dân chúng. </vt:lpstr>
      <vt:lpstr>Giải tán họ xong, Người lên núi riêng một mình mà cầu nguyện. Tối đến Người vẫn ở đó một mình. </vt:lpstr>
      <vt:lpstr>Còn chiếc thuyền thì đã ra xa bờ đến cả mấy cây số, bị sóng đánh vì ngược gió. </vt:lpstr>
      <vt:lpstr>Vào khoảng canh tư, Người đi trên mặt biển mà đến với các môn đệ.</vt:lpstr>
      <vt:lpstr>Thấy Người đi trên mặt biển, các ông hoảng hốt bảo nhau: “Ma đấy!”, và sợ hãi la lên. </vt:lpstr>
      <vt:lpstr>Đức Giê-su liền bảo các ông: “Cứ yên tâm, chính Thầy đây, đừng sợ!” </vt:lpstr>
      <vt:lpstr>Ông Phê-rô liền thưa với Người: “Thưa Ngài, nếu quả là Ngài, thì xin truyền cho con đi trên mặt nước mà đến với Ngài.” </vt:lpstr>
      <vt:lpstr>Đức Giê-su bảo ông: “Cứ đến!” Ông Phê-rô từ thuyền bước xuống, đi trên mặt nước, và đến với Đức Giê-su. </vt:lpstr>
      <vt:lpstr>Nhưng thấy gió thổi thì ông đâm sợ, và khi bắt đầu chìm, ông la lên: “Thưa Ngài, xin cứu con với!” </vt:lpstr>
      <vt:lpstr>Đức Giê-su liền đưa tay nắm lấy ông và nói: “Hỡi kẻ kém lòng tin! Sao lại hoài nghi?” Khi thầy trò đã lên thuyền, thì gió lặng. </vt:lpstr>
      <vt:lpstr>Những kẻ ở trong thuyền bái lạy Người và nói: “Quả thật Ngài là Con Thiên Chúa!”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</cp:revision>
  <dcterms:created xsi:type="dcterms:W3CDTF">2020-08-07T08:45:35Z</dcterms:created>
  <dcterms:modified xsi:type="dcterms:W3CDTF">2023-08-11T14:53:02Z</dcterms:modified>
</cp:coreProperties>
</file>