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98" r:id="rId4"/>
    <p:sldId id="309" r:id="rId5"/>
    <p:sldId id="310" r:id="rId6"/>
    <p:sldId id="311" r:id="rId7"/>
    <p:sldId id="312" r:id="rId8"/>
    <p:sldId id="313" r:id="rId9"/>
    <p:sldId id="314" r:id="rId10"/>
    <p:sldId id="293" r:id="rId11"/>
    <p:sldId id="294" r:id="rId12"/>
    <p:sldId id="315" r:id="rId13"/>
    <p:sldId id="319" r:id="rId14"/>
    <p:sldId id="260" r:id="rId15"/>
    <p:sldId id="308" r:id="rId16"/>
    <p:sldId id="316" r:id="rId17"/>
    <p:sldId id="317" r:id="rId18"/>
    <p:sldId id="318" r:id="rId19"/>
    <p:sldId id="29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41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08/07/2023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2532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08/07/2023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4853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08/07/2023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7699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08/07/2023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0046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08/07/2023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210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08/07/2023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7612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08/07/2023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7764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08/07/2023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84292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08/07/2023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8202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08/07/2023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5257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08/07/2023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500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F6F5F-504B-4E25-BC0D-3512FB791460}" type="datetimeFigureOut">
              <a:rPr lang="vi-VN" smtClean="0"/>
              <a:t>08/07/2023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82218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9463B5-091E-4278-908D-57630E0C12E1}"/>
              </a:ext>
            </a:extLst>
          </p:cNvPr>
          <p:cNvSpPr txBox="1"/>
          <p:nvPr/>
        </p:nvSpPr>
        <p:spPr>
          <a:xfrm>
            <a:off x="1284632" y="633713"/>
            <a:ext cx="9622735" cy="507250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✠</a:t>
            </a:r>
            <a:r>
              <a:rPr kumimoji="0" lang="en-US" sz="34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VUI HỌC KINH THÁNH</a:t>
            </a: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9F3E6-0860-432F-A369-FF36A5E80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527" y="1424798"/>
            <a:ext cx="4480946" cy="4280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0" y="6055437"/>
            <a:ext cx="12192000" cy="74635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0" cap="none" spc="0" normalizeH="0" baseline="0" noProof="0" dirty="0">
                <a:ln w="9525">
                  <a:noFill/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CHÚA </a:t>
            </a:r>
            <a:r>
              <a:rPr kumimoji="0" lang="en-US" sz="4400" b="1" i="0" u="none" strike="noStrike" kern="10" cap="none" spc="0" normalizeH="0" baseline="0" noProof="0">
                <a:ln w="9525">
                  <a:noFill/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NHẬT XIV </a:t>
            </a:r>
            <a:r>
              <a:rPr kumimoji="0" lang="en-US" sz="4400" b="1" i="0" u="none" strike="noStrike" kern="10" cap="none" spc="0" normalizeH="0" baseline="0" noProof="0" dirty="0">
                <a:ln w="9525">
                  <a:noFill/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THƯỜNG NIÊN - NĂM 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E55EC-B1FD-4C86-8E05-AA5C6E61F8DA}"/>
              </a:ext>
            </a:extLst>
          </p:cNvPr>
          <p:cNvSpPr txBox="1"/>
          <p:nvPr/>
        </p:nvSpPr>
        <p:spPr>
          <a:xfrm>
            <a:off x="8193984" y="4089441"/>
            <a:ext cx="3809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VÌ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HIỀN HẬU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3FAF6-AAC4-4566-AC54-18ECD0D69DEE}"/>
              </a:ext>
            </a:extLst>
          </p:cNvPr>
          <p:cNvSpPr txBox="1"/>
          <p:nvPr/>
        </p:nvSpPr>
        <p:spPr>
          <a:xfrm>
            <a:off x="-33959" y="4089441"/>
            <a:ext cx="4031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 TA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0282AA-E97F-4CBB-B0D9-2623A957F10C}"/>
              </a:ext>
            </a:extLst>
          </p:cNvPr>
          <p:cNvSpPr txBox="1"/>
          <p:nvPr/>
        </p:nvSpPr>
        <p:spPr>
          <a:xfrm>
            <a:off x="3682652" y="5255446"/>
            <a:ext cx="4841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KHIÊM NHƯỜNG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8" grpId="1"/>
      <p:bldP spid="10" grpId="0"/>
      <p:bldP spid="10" grpId="1"/>
      <p:bldP spid="9" grpId="0"/>
      <p:bldP spid="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9">
            <a:hlinkClick r:id="rId2" action="ppaction://hlinksldjump"/>
            <a:extLst>
              <a:ext uri="{FF2B5EF4-FFF2-40B4-BE49-F238E27FC236}">
                <a16:creationId xmlns:a16="http://schemas.microsoft.com/office/drawing/2014/main" id="{0775ACDF-5498-438B-ADF4-6E4265CCC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843" y="5860973"/>
            <a:ext cx="7326314" cy="864162"/>
          </a:xfrm>
          <a:prstGeom prst="flowChartAlternateProcess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TÌM Ô CHỮ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1A946-900A-4620-B2C8-D9A3A88CE824}"/>
              </a:ext>
            </a:extLst>
          </p:cNvPr>
          <p:cNvSpPr txBox="1"/>
          <p:nvPr/>
        </p:nvSpPr>
        <p:spPr>
          <a:xfrm>
            <a:off x="10124662" y="447261"/>
            <a:ext cx="1441174" cy="595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7044F-B03E-4E2A-A6CD-B0F3D4294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5095" y="447260"/>
            <a:ext cx="6560210" cy="5237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35398723-3DF0-4762-BEAA-9E541F0B4922}"/>
              </a:ext>
            </a:extLst>
          </p:cNvPr>
          <p:cNvSpPr/>
          <p:nvPr/>
        </p:nvSpPr>
        <p:spPr>
          <a:xfrm>
            <a:off x="152355" y="447259"/>
            <a:ext cx="22804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HÃY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TÌM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KIẾM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CHÚA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9747D647-B092-4090-B09A-A617286477FC}"/>
              </a:ext>
            </a:extLst>
          </p:cNvPr>
          <p:cNvSpPr/>
          <p:nvPr/>
        </p:nvSpPr>
        <p:spPr>
          <a:xfrm>
            <a:off x="9777555" y="447259"/>
            <a:ext cx="22620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MỌI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SỰ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NG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ỜI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SẼ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LO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</a:p>
        </p:txBody>
      </p:sp>
    </p:spTree>
    <p:extLst>
      <p:ext uri="{BB962C8B-B14F-4D97-AF65-F5344CB8AC3E}">
        <p14:creationId xmlns:p14="http://schemas.microsoft.com/office/powerpoint/2010/main" val="20269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4A4E883-FCB6-4A29-AED5-F00EFD997A30}"/>
              </a:ext>
            </a:extLst>
          </p:cNvPr>
          <p:cNvSpPr/>
          <p:nvPr/>
        </p:nvSpPr>
        <p:spPr>
          <a:xfrm>
            <a:off x="10761044" y="70948"/>
            <a:ext cx="1392283" cy="13868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DỌC</a:t>
            </a:r>
          </a:p>
        </p:txBody>
      </p:sp>
      <p:sp>
        <p:nvSpPr>
          <p:cNvPr id="19" name="Star: 10 Points 18">
            <a:extLst>
              <a:ext uri="{FF2B5EF4-FFF2-40B4-BE49-F238E27FC236}">
                <a16:creationId xmlns:a16="http://schemas.microsoft.com/office/drawing/2014/main" id="{7DDA5614-72C5-4089-8576-05FAC9405CCA}"/>
              </a:ext>
            </a:extLst>
          </p:cNvPr>
          <p:cNvSpPr/>
          <p:nvPr/>
        </p:nvSpPr>
        <p:spPr>
          <a:xfrm>
            <a:off x="339484" y="258077"/>
            <a:ext cx="651116" cy="64372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0" name="Star: 10 Points 19">
            <a:extLst>
              <a:ext uri="{FF2B5EF4-FFF2-40B4-BE49-F238E27FC236}">
                <a16:creationId xmlns:a16="http://schemas.microsoft.com/office/drawing/2014/main" id="{4377D926-FFF0-449D-8291-15C3F23C6E24}"/>
              </a:ext>
            </a:extLst>
          </p:cNvPr>
          <p:cNvSpPr/>
          <p:nvPr/>
        </p:nvSpPr>
        <p:spPr>
          <a:xfrm>
            <a:off x="339484" y="1030727"/>
            <a:ext cx="651116" cy="64372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1" name="Star: 10 Points 20">
            <a:extLst>
              <a:ext uri="{FF2B5EF4-FFF2-40B4-BE49-F238E27FC236}">
                <a16:creationId xmlns:a16="http://schemas.microsoft.com/office/drawing/2014/main" id="{05ACA9F3-ECCA-4C89-9F0E-8AE8BB0F02AE}"/>
              </a:ext>
            </a:extLst>
          </p:cNvPr>
          <p:cNvSpPr/>
          <p:nvPr/>
        </p:nvSpPr>
        <p:spPr>
          <a:xfrm>
            <a:off x="339484" y="1853832"/>
            <a:ext cx="651116" cy="64372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Star: 10 Points 21">
            <a:extLst>
              <a:ext uri="{FF2B5EF4-FFF2-40B4-BE49-F238E27FC236}">
                <a16:creationId xmlns:a16="http://schemas.microsoft.com/office/drawing/2014/main" id="{6CA936C2-E6DD-4EEB-AE8C-6AC5FDE9CF3B}"/>
              </a:ext>
            </a:extLst>
          </p:cNvPr>
          <p:cNvSpPr/>
          <p:nvPr/>
        </p:nvSpPr>
        <p:spPr>
          <a:xfrm>
            <a:off x="339484" y="2619365"/>
            <a:ext cx="651116" cy="64372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3" name="Star: 10 Points 22">
            <a:extLst>
              <a:ext uri="{FF2B5EF4-FFF2-40B4-BE49-F238E27FC236}">
                <a16:creationId xmlns:a16="http://schemas.microsoft.com/office/drawing/2014/main" id="{D24EDBC7-07A1-4C4A-8613-55A57AE77FCF}"/>
              </a:ext>
            </a:extLst>
          </p:cNvPr>
          <p:cNvSpPr/>
          <p:nvPr/>
        </p:nvSpPr>
        <p:spPr>
          <a:xfrm>
            <a:off x="339484" y="3393556"/>
            <a:ext cx="651116" cy="64372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4" name="Star: 10 Points 23">
            <a:extLst>
              <a:ext uri="{FF2B5EF4-FFF2-40B4-BE49-F238E27FC236}">
                <a16:creationId xmlns:a16="http://schemas.microsoft.com/office/drawing/2014/main" id="{1B4680BC-77A9-4EAC-94ED-4C24A4CA229B}"/>
              </a:ext>
            </a:extLst>
          </p:cNvPr>
          <p:cNvSpPr/>
          <p:nvPr/>
        </p:nvSpPr>
        <p:spPr>
          <a:xfrm>
            <a:off x="339484" y="4118771"/>
            <a:ext cx="651116" cy="64372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D46F177-BE35-44E2-9F55-3D1E47B42634}"/>
              </a:ext>
            </a:extLst>
          </p:cNvPr>
          <p:cNvSpPr/>
          <p:nvPr/>
        </p:nvSpPr>
        <p:spPr>
          <a:xfrm>
            <a:off x="0" y="5039767"/>
            <a:ext cx="12192000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000" b="1" dirty="0">
                <a:solidFill>
                  <a:srgbClr val="FF0000"/>
                </a:solidFill>
                <a:latin typeface="Arial (Body)"/>
              </a:rPr>
              <a:t>1.	KHÔNG AI BIẾT RÕ CHÚA CHA, TRỪ NGƯỜI CON VÀ KẺ MÀ NGƯỜI CON MUỐN … … CHO.”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8F2941D-DC97-44BD-9EBE-33EF9A6773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191685"/>
              </p:ext>
            </p:extLst>
          </p:nvPr>
        </p:nvGraphicFramePr>
        <p:xfrm>
          <a:off x="1562100" y="302856"/>
          <a:ext cx="8629650" cy="4459644"/>
        </p:xfrm>
        <a:graphic>
          <a:graphicData uri="http://schemas.openxmlformats.org/drawingml/2006/table">
            <a:tbl>
              <a:tblPr firstRow="1" firstCol="1" bandRow="1"/>
              <a:tblGrid>
                <a:gridCol w="862965">
                  <a:extLst>
                    <a:ext uri="{9D8B030D-6E8A-4147-A177-3AD203B41FA5}">
                      <a16:colId xmlns:a16="http://schemas.microsoft.com/office/drawing/2014/main" val="410690395"/>
                    </a:ext>
                  </a:extLst>
                </a:gridCol>
                <a:gridCol w="862965">
                  <a:extLst>
                    <a:ext uri="{9D8B030D-6E8A-4147-A177-3AD203B41FA5}">
                      <a16:colId xmlns:a16="http://schemas.microsoft.com/office/drawing/2014/main" val="4216903724"/>
                    </a:ext>
                  </a:extLst>
                </a:gridCol>
                <a:gridCol w="862965">
                  <a:extLst>
                    <a:ext uri="{9D8B030D-6E8A-4147-A177-3AD203B41FA5}">
                      <a16:colId xmlns:a16="http://schemas.microsoft.com/office/drawing/2014/main" val="2820649134"/>
                    </a:ext>
                  </a:extLst>
                </a:gridCol>
                <a:gridCol w="862965">
                  <a:extLst>
                    <a:ext uri="{9D8B030D-6E8A-4147-A177-3AD203B41FA5}">
                      <a16:colId xmlns:a16="http://schemas.microsoft.com/office/drawing/2014/main" val="1972064984"/>
                    </a:ext>
                  </a:extLst>
                </a:gridCol>
                <a:gridCol w="862965">
                  <a:extLst>
                    <a:ext uri="{9D8B030D-6E8A-4147-A177-3AD203B41FA5}">
                      <a16:colId xmlns:a16="http://schemas.microsoft.com/office/drawing/2014/main" val="1172058692"/>
                    </a:ext>
                  </a:extLst>
                </a:gridCol>
                <a:gridCol w="862965">
                  <a:extLst>
                    <a:ext uri="{9D8B030D-6E8A-4147-A177-3AD203B41FA5}">
                      <a16:colId xmlns:a16="http://schemas.microsoft.com/office/drawing/2014/main" val="944547520"/>
                    </a:ext>
                  </a:extLst>
                </a:gridCol>
                <a:gridCol w="862965">
                  <a:extLst>
                    <a:ext uri="{9D8B030D-6E8A-4147-A177-3AD203B41FA5}">
                      <a16:colId xmlns:a16="http://schemas.microsoft.com/office/drawing/2014/main" val="4015638888"/>
                    </a:ext>
                  </a:extLst>
                </a:gridCol>
                <a:gridCol w="862965">
                  <a:extLst>
                    <a:ext uri="{9D8B030D-6E8A-4147-A177-3AD203B41FA5}">
                      <a16:colId xmlns:a16="http://schemas.microsoft.com/office/drawing/2014/main" val="3051332543"/>
                    </a:ext>
                  </a:extLst>
                </a:gridCol>
                <a:gridCol w="862965">
                  <a:extLst>
                    <a:ext uri="{9D8B030D-6E8A-4147-A177-3AD203B41FA5}">
                      <a16:colId xmlns:a16="http://schemas.microsoft.com/office/drawing/2014/main" val="1710435284"/>
                    </a:ext>
                  </a:extLst>
                </a:gridCol>
                <a:gridCol w="862965">
                  <a:extLst>
                    <a:ext uri="{9D8B030D-6E8A-4147-A177-3AD203B41FA5}">
                      <a16:colId xmlns:a16="http://schemas.microsoft.com/office/drawing/2014/main" val="4171383329"/>
                    </a:ext>
                  </a:extLst>
                </a:gridCol>
              </a:tblGrid>
              <a:tr h="7432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Ặ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4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Ả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136745"/>
                  </a:ext>
                </a:extLst>
              </a:tr>
              <a:tr h="7432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Ọ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Ớ</a:t>
                      </a:r>
                      <a:endParaRPr lang="en-US" sz="4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Ô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4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9380254"/>
                  </a:ext>
                </a:extLst>
              </a:tr>
              <a:tr h="7432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Á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Ặ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Ề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395311"/>
                  </a:ext>
                </a:extLst>
              </a:tr>
              <a:tr h="7432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Ư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Ớ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4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Ờ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4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731478"/>
                  </a:ext>
                </a:extLst>
              </a:tr>
              <a:tr h="7432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Ỉ</a:t>
                      </a:r>
                      <a:endParaRPr lang="en-US" sz="4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Ơ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3502608"/>
                  </a:ext>
                </a:extLst>
              </a:tr>
              <a:tr h="7432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Â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4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4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Ồ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7525152"/>
                  </a:ext>
                </a:extLst>
              </a:tr>
            </a:tbl>
          </a:graphicData>
        </a:graphic>
      </p:graphicFrame>
      <p:sp>
        <p:nvSpPr>
          <p:cNvPr id="71" name="Rectangle 70">
            <a:extLst>
              <a:ext uri="{FF2B5EF4-FFF2-40B4-BE49-F238E27FC236}">
                <a16:creationId xmlns:a16="http://schemas.microsoft.com/office/drawing/2014/main" id="{58D22411-B92F-4F84-A589-3E4A8A883CE9}"/>
              </a:ext>
            </a:extLst>
          </p:cNvPr>
          <p:cNvSpPr/>
          <p:nvPr/>
        </p:nvSpPr>
        <p:spPr>
          <a:xfrm>
            <a:off x="0" y="5039767"/>
            <a:ext cx="12192000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000" b="1" dirty="0">
                <a:solidFill>
                  <a:srgbClr val="FF0000"/>
                </a:solidFill>
                <a:latin typeface="Arial (Body)"/>
              </a:rPr>
              <a:t>2.	ANH EM HÃY MANG LẤY ÁCH CỦA TÔI, VÀ HÃY … …, VÌ TÔI CÓ LÒNG HIỀN HẬU VÀ KHIÊM NHƯỜNG.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23C269C-A5F5-4AEF-BD12-4A9FA6BCD9DB}"/>
              </a:ext>
            </a:extLst>
          </p:cNvPr>
          <p:cNvSpPr/>
          <p:nvPr/>
        </p:nvSpPr>
        <p:spPr>
          <a:xfrm>
            <a:off x="0" y="5039767"/>
            <a:ext cx="12192000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000" b="1" dirty="0">
                <a:solidFill>
                  <a:srgbClr val="FF0000"/>
                </a:solidFill>
                <a:latin typeface="Arial (Body)"/>
              </a:rPr>
              <a:t>3.	“TẤT CẢ NHỮNG AI ĐANG VẤT VẢ MANG … …, HÃY ĐẾN CÙNG TÔI.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C749C9F-56BE-49C4-BE6D-C75DE528D845}"/>
              </a:ext>
            </a:extLst>
          </p:cNvPr>
          <p:cNvSpPr/>
          <p:nvPr/>
        </p:nvSpPr>
        <p:spPr>
          <a:xfrm>
            <a:off x="0" y="5039767"/>
            <a:ext cx="12192000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000" b="1" dirty="0">
                <a:solidFill>
                  <a:srgbClr val="FF0000"/>
                </a:solidFill>
                <a:latin typeface="Arial (Body)"/>
              </a:rPr>
              <a:t>4.	CHÚA GIÊ-SU CẢM TẠ CHÚA CHA VÌ CHÚA CHA ĐÃ MẶC KHẢI MẦU NHIỆM GÌ?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7A10449-DA41-4474-A4F6-8CB2CFD9BD95}"/>
              </a:ext>
            </a:extLst>
          </p:cNvPr>
          <p:cNvSpPr/>
          <p:nvPr/>
        </p:nvSpPr>
        <p:spPr>
          <a:xfrm>
            <a:off x="0" y="5039767"/>
            <a:ext cx="12192000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000" b="1" dirty="0">
                <a:solidFill>
                  <a:srgbClr val="FF0000"/>
                </a:solidFill>
                <a:latin typeface="Arial (Body)"/>
              </a:rPr>
              <a:t>5.	NHỮNG NGƯỜI MANG ÁCH NẶNG NỀ ĐẾN VỚI CHÚA GIÊ-SU ĐỂ ĐƯỢC ĐIỀU GÌ?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8ED403C-513A-4F36-A83D-28D858AF79C5}"/>
              </a:ext>
            </a:extLst>
          </p:cNvPr>
          <p:cNvSpPr/>
          <p:nvPr/>
        </p:nvSpPr>
        <p:spPr>
          <a:xfrm>
            <a:off x="0" y="5039767"/>
            <a:ext cx="12192000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000" b="1" dirty="0">
                <a:solidFill>
                  <a:srgbClr val="FF0000"/>
                </a:solidFill>
                <a:latin typeface="Arial (Body)"/>
              </a:rPr>
              <a:t>6.	… … ANH EM SẼ ĐƯỢC NGHỈ NGƠI BỒI DƯỠNG.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5F44CE-5B4A-43C5-A657-64B7DAE7D67B}"/>
              </a:ext>
            </a:extLst>
          </p:cNvPr>
          <p:cNvSpPr/>
          <p:nvPr/>
        </p:nvSpPr>
        <p:spPr>
          <a:xfrm>
            <a:off x="1562100" y="1796260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383E2A0-8F7C-4D4A-BD7F-A6E0482C3FC6}"/>
              </a:ext>
            </a:extLst>
          </p:cNvPr>
          <p:cNvSpPr/>
          <p:nvPr/>
        </p:nvSpPr>
        <p:spPr>
          <a:xfrm>
            <a:off x="2424853" y="1795711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99E89FE-40EB-4952-AD4C-2A9EC3E0C5B8}"/>
              </a:ext>
            </a:extLst>
          </p:cNvPr>
          <p:cNvSpPr/>
          <p:nvPr/>
        </p:nvSpPr>
        <p:spPr>
          <a:xfrm>
            <a:off x="3288666" y="1796260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2EC84F1-71D5-4D41-96AE-2D32947616E5}"/>
              </a:ext>
            </a:extLst>
          </p:cNvPr>
          <p:cNvSpPr/>
          <p:nvPr/>
        </p:nvSpPr>
        <p:spPr>
          <a:xfrm>
            <a:off x="4151419" y="1795711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4DAFA09-D6FA-4961-A46D-13F833D7CB67}"/>
              </a:ext>
            </a:extLst>
          </p:cNvPr>
          <p:cNvSpPr/>
          <p:nvPr/>
        </p:nvSpPr>
        <p:spPr>
          <a:xfrm>
            <a:off x="5019887" y="1795162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951C2C6-E6AF-49BF-82DB-C3FDC15DFF9B}"/>
              </a:ext>
            </a:extLst>
          </p:cNvPr>
          <p:cNvSpPr/>
          <p:nvPr/>
        </p:nvSpPr>
        <p:spPr>
          <a:xfrm>
            <a:off x="5875916" y="1794613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EECABF3-6EF3-4445-895A-31D782A0A8F9}"/>
              </a:ext>
            </a:extLst>
          </p:cNvPr>
          <p:cNvSpPr/>
          <p:nvPr/>
        </p:nvSpPr>
        <p:spPr>
          <a:xfrm>
            <a:off x="6746453" y="1795162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EA36A96-AF7A-44DA-9094-909E5AE954C2}"/>
              </a:ext>
            </a:extLst>
          </p:cNvPr>
          <p:cNvSpPr/>
          <p:nvPr/>
        </p:nvSpPr>
        <p:spPr>
          <a:xfrm>
            <a:off x="7602482" y="1794613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68FEFB3D-F332-4EFA-9B60-FC102150685E}"/>
              </a:ext>
            </a:extLst>
          </p:cNvPr>
          <p:cNvSpPr/>
          <p:nvPr/>
        </p:nvSpPr>
        <p:spPr>
          <a:xfrm>
            <a:off x="8463387" y="1795162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307ED264-4C68-4AD6-BFC8-D2B052E174BA}"/>
              </a:ext>
            </a:extLst>
          </p:cNvPr>
          <p:cNvSpPr/>
          <p:nvPr/>
        </p:nvSpPr>
        <p:spPr>
          <a:xfrm>
            <a:off x="9332864" y="1794613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18D3A311-7FAD-4FAD-ADF6-E6542B6AC294}"/>
              </a:ext>
            </a:extLst>
          </p:cNvPr>
          <p:cNvSpPr/>
          <p:nvPr/>
        </p:nvSpPr>
        <p:spPr>
          <a:xfrm>
            <a:off x="3285758" y="301942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7C466272-D520-4DD8-A85E-BD73124EABA6}"/>
              </a:ext>
            </a:extLst>
          </p:cNvPr>
          <p:cNvSpPr/>
          <p:nvPr/>
        </p:nvSpPr>
        <p:spPr>
          <a:xfrm>
            <a:off x="4148511" y="301393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11B9CC7D-71FE-487F-A267-980481487EC5}"/>
              </a:ext>
            </a:extLst>
          </p:cNvPr>
          <p:cNvSpPr/>
          <p:nvPr/>
        </p:nvSpPr>
        <p:spPr>
          <a:xfrm>
            <a:off x="5012324" y="301942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8475B58D-C42B-493F-B5EE-87150FA4B50F}"/>
              </a:ext>
            </a:extLst>
          </p:cNvPr>
          <p:cNvSpPr/>
          <p:nvPr/>
        </p:nvSpPr>
        <p:spPr>
          <a:xfrm>
            <a:off x="5875077" y="301393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FCFC3D46-1B13-4A6F-A5A8-A0A8AF940BAD}"/>
              </a:ext>
            </a:extLst>
          </p:cNvPr>
          <p:cNvSpPr/>
          <p:nvPr/>
        </p:nvSpPr>
        <p:spPr>
          <a:xfrm>
            <a:off x="6743545" y="300844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42B2169E-E204-458B-BE34-F6FCAEE9238B}"/>
              </a:ext>
            </a:extLst>
          </p:cNvPr>
          <p:cNvSpPr/>
          <p:nvPr/>
        </p:nvSpPr>
        <p:spPr>
          <a:xfrm>
            <a:off x="7599574" y="300295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BA03069A-7660-4699-9F49-13E092CE2099}"/>
              </a:ext>
            </a:extLst>
          </p:cNvPr>
          <p:cNvSpPr/>
          <p:nvPr/>
        </p:nvSpPr>
        <p:spPr>
          <a:xfrm>
            <a:off x="8470111" y="300844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3CBCF5CB-961D-4844-83D8-4C39C6A47089}"/>
              </a:ext>
            </a:extLst>
          </p:cNvPr>
          <p:cNvSpPr/>
          <p:nvPr/>
        </p:nvSpPr>
        <p:spPr>
          <a:xfrm>
            <a:off x="1563160" y="1047454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1C25C5DD-9300-40FB-A297-7CF91B46814A}"/>
              </a:ext>
            </a:extLst>
          </p:cNvPr>
          <p:cNvSpPr/>
          <p:nvPr/>
        </p:nvSpPr>
        <p:spPr>
          <a:xfrm>
            <a:off x="2425913" y="1046905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9FD144CC-18CC-4ED9-94F4-FD505B45A44D}"/>
              </a:ext>
            </a:extLst>
          </p:cNvPr>
          <p:cNvSpPr/>
          <p:nvPr/>
        </p:nvSpPr>
        <p:spPr>
          <a:xfrm>
            <a:off x="3289726" y="1047454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843728CA-4C7A-4296-A4EF-8B91D5D5B3A8}"/>
              </a:ext>
            </a:extLst>
          </p:cNvPr>
          <p:cNvSpPr/>
          <p:nvPr/>
        </p:nvSpPr>
        <p:spPr>
          <a:xfrm>
            <a:off x="4152479" y="1046905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9DE69F45-A354-4A2D-B197-ADE12FFED686}"/>
              </a:ext>
            </a:extLst>
          </p:cNvPr>
          <p:cNvSpPr/>
          <p:nvPr/>
        </p:nvSpPr>
        <p:spPr>
          <a:xfrm>
            <a:off x="5020947" y="1046356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23C22A5C-959B-4E23-A66A-D9828388B912}"/>
              </a:ext>
            </a:extLst>
          </p:cNvPr>
          <p:cNvSpPr/>
          <p:nvPr/>
        </p:nvSpPr>
        <p:spPr>
          <a:xfrm>
            <a:off x="5876976" y="1045807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1A15D6E5-8F03-4C90-8E6D-48E24576C63A}"/>
              </a:ext>
            </a:extLst>
          </p:cNvPr>
          <p:cNvSpPr/>
          <p:nvPr/>
        </p:nvSpPr>
        <p:spPr>
          <a:xfrm>
            <a:off x="6747513" y="1046356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75581664-1466-488F-88EF-275B360511AA}"/>
              </a:ext>
            </a:extLst>
          </p:cNvPr>
          <p:cNvSpPr/>
          <p:nvPr/>
        </p:nvSpPr>
        <p:spPr>
          <a:xfrm>
            <a:off x="7603542" y="1045807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0F645781-9897-483B-A5FF-9EF4563880EB}"/>
              </a:ext>
            </a:extLst>
          </p:cNvPr>
          <p:cNvSpPr/>
          <p:nvPr/>
        </p:nvSpPr>
        <p:spPr>
          <a:xfrm>
            <a:off x="8464447" y="1046356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BBCE51BA-ECF6-4677-823C-F0C17F10C783}"/>
              </a:ext>
            </a:extLst>
          </p:cNvPr>
          <p:cNvSpPr/>
          <p:nvPr/>
        </p:nvSpPr>
        <p:spPr>
          <a:xfrm>
            <a:off x="1568824" y="2540125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F14712F1-0909-47CF-9368-D5BAC6B7721F}"/>
              </a:ext>
            </a:extLst>
          </p:cNvPr>
          <p:cNvSpPr/>
          <p:nvPr/>
        </p:nvSpPr>
        <p:spPr>
          <a:xfrm>
            <a:off x="2431577" y="2539576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D6AB736E-EEA9-48F7-A05A-A2F2174817DB}"/>
              </a:ext>
            </a:extLst>
          </p:cNvPr>
          <p:cNvSpPr/>
          <p:nvPr/>
        </p:nvSpPr>
        <p:spPr>
          <a:xfrm>
            <a:off x="3295390" y="2540125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F0326581-C7EE-43AF-B2BB-C5D7FE1AED54}"/>
              </a:ext>
            </a:extLst>
          </p:cNvPr>
          <p:cNvSpPr/>
          <p:nvPr/>
        </p:nvSpPr>
        <p:spPr>
          <a:xfrm>
            <a:off x="4158143" y="2539576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9EA36E5B-14E9-4BEE-88D1-AB694C392466}"/>
              </a:ext>
            </a:extLst>
          </p:cNvPr>
          <p:cNvSpPr/>
          <p:nvPr/>
        </p:nvSpPr>
        <p:spPr>
          <a:xfrm>
            <a:off x="5026611" y="2539027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FBB8B0A8-840A-4FB7-9C88-33E31BC5AED9}"/>
              </a:ext>
            </a:extLst>
          </p:cNvPr>
          <p:cNvSpPr/>
          <p:nvPr/>
        </p:nvSpPr>
        <p:spPr>
          <a:xfrm>
            <a:off x="5882640" y="2538478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062C0770-B2EF-4DB7-ABBC-5E4BDBD5A9D7}"/>
              </a:ext>
            </a:extLst>
          </p:cNvPr>
          <p:cNvSpPr/>
          <p:nvPr/>
        </p:nvSpPr>
        <p:spPr>
          <a:xfrm>
            <a:off x="6753177" y="2539027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61D20945-26F2-4119-949A-D2E1B24EDA99}"/>
              </a:ext>
            </a:extLst>
          </p:cNvPr>
          <p:cNvSpPr/>
          <p:nvPr/>
        </p:nvSpPr>
        <p:spPr>
          <a:xfrm>
            <a:off x="7609206" y="2538478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E13996AE-4B41-4FAB-93A4-C4DCD965AABB}"/>
              </a:ext>
            </a:extLst>
          </p:cNvPr>
          <p:cNvSpPr/>
          <p:nvPr/>
        </p:nvSpPr>
        <p:spPr>
          <a:xfrm>
            <a:off x="2428669" y="3273982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62DC0525-75DF-44CD-90C8-2E3618021D95}"/>
              </a:ext>
            </a:extLst>
          </p:cNvPr>
          <p:cNvSpPr/>
          <p:nvPr/>
        </p:nvSpPr>
        <p:spPr>
          <a:xfrm>
            <a:off x="3291422" y="3273433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CEED7B76-72AB-436B-B426-161CB0CD98D2}"/>
              </a:ext>
            </a:extLst>
          </p:cNvPr>
          <p:cNvSpPr/>
          <p:nvPr/>
        </p:nvSpPr>
        <p:spPr>
          <a:xfrm>
            <a:off x="4155235" y="3273982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FE6AADAF-3607-4299-89B7-5CA24D548A41}"/>
              </a:ext>
            </a:extLst>
          </p:cNvPr>
          <p:cNvSpPr/>
          <p:nvPr/>
        </p:nvSpPr>
        <p:spPr>
          <a:xfrm>
            <a:off x="5017988" y="3273433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4C598B4A-2426-457D-9C78-831257247901}"/>
              </a:ext>
            </a:extLst>
          </p:cNvPr>
          <p:cNvSpPr/>
          <p:nvPr/>
        </p:nvSpPr>
        <p:spPr>
          <a:xfrm>
            <a:off x="5886456" y="3272884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9085F4DB-B766-4B86-A159-3C4158EDE288}"/>
              </a:ext>
            </a:extLst>
          </p:cNvPr>
          <p:cNvSpPr/>
          <p:nvPr/>
        </p:nvSpPr>
        <p:spPr>
          <a:xfrm>
            <a:off x="6742485" y="3272335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AC0A87B6-205F-4F0A-9520-5664AA5CC2AC}"/>
              </a:ext>
            </a:extLst>
          </p:cNvPr>
          <p:cNvSpPr/>
          <p:nvPr/>
        </p:nvSpPr>
        <p:spPr>
          <a:xfrm>
            <a:off x="7613022" y="3272884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288B9687-896B-4BCA-B909-D7A14ABCA7E9}"/>
              </a:ext>
            </a:extLst>
          </p:cNvPr>
          <p:cNvSpPr/>
          <p:nvPr/>
        </p:nvSpPr>
        <p:spPr>
          <a:xfrm>
            <a:off x="8469051" y="3272335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24178DEE-FF1B-4CBC-9E1A-4851742A044B}"/>
              </a:ext>
            </a:extLst>
          </p:cNvPr>
          <p:cNvSpPr/>
          <p:nvPr/>
        </p:nvSpPr>
        <p:spPr>
          <a:xfrm>
            <a:off x="3291422" y="4012541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0F9905AD-B2DF-43B7-9621-C08D17643E2A}"/>
              </a:ext>
            </a:extLst>
          </p:cNvPr>
          <p:cNvSpPr/>
          <p:nvPr/>
        </p:nvSpPr>
        <p:spPr>
          <a:xfrm>
            <a:off x="4154175" y="4011992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E044B415-5162-437E-822F-18A78F5970AA}"/>
              </a:ext>
            </a:extLst>
          </p:cNvPr>
          <p:cNvSpPr/>
          <p:nvPr/>
        </p:nvSpPr>
        <p:spPr>
          <a:xfrm>
            <a:off x="5017988" y="4012541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BBE4FF45-F137-4B11-8F03-8D36CD33D805}"/>
              </a:ext>
            </a:extLst>
          </p:cNvPr>
          <p:cNvSpPr/>
          <p:nvPr/>
        </p:nvSpPr>
        <p:spPr>
          <a:xfrm>
            <a:off x="5880741" y="4011992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6887A456-14D3-478D-9B78-28DECCD65981}"/>
              </a:ext>
            </a:extLst>
          </p:cNvPr>
          <p:cNvSpPr/>
          <p:nvPr/>
        </p:nvSpPr>
        <p:spPr>
          <a:xfrm>
            <a:off x="6749209" y="4011443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07726C98-424F-4C84-B602-A9D8CFAB6C25}"/>
              </a:ext>
            </a:extLst>
          </p:cNvPr>
          <p:cNvSpPr/>
          <p:nvPr/>
        </p:nvSpPr>
        <p:spPr>
          <a:xfrm>
            <a:off x="7605238" y="4010894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5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" dur="1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" dur="1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" dur="1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" dur="1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1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7" dur="1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6" dur="1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9" dur="1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2" dur="1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5" dur="1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8" dur="1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1" dur="1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4" dur="1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7" dur="1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0" dur="1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7" dur="1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0" dur="1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3" dur="1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6" dur="1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9" dur="1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2" dur="1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5" dur="1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8" dur="1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1" dur="1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4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" fill="hold">
                      <p:stCondLst>
                        <p:cond delay="0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5" dur="1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8" dur="1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1" dur="1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4" dur="1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7" dur="1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0" dur="1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3" dur="1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6" dur="1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9" fill="hold">
                      <p:stCondLst>
                        <p:cond delay="0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0" dur="1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3" dur="1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6" dur="1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9" dur="1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2" dur="1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5" dur="1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8" dur="1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1" dur="1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>
                      <p:stCondLst>
                        <p:cond delay="indefinite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5" dur="1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8" dur="1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1" dur="1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4" dur="1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7" dur="1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0" dur="1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68" grpId="0" animBg="1"/>
      <p:bldP spid="68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4" grpId="0" animBg="1"/>
      <p:bldP spid="4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9" grpId="0" animBg="1"/>
      <p:bldP spid="89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9" grpId="0" animBg="1"/>
      <p:bldP spid="99" grpId="1" animBg="1"/>
      <p:bldP spid="101" grpId="0" animBg="1"/>
      <p:bldP spid="101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DA38538-6B6C-4463-81A1-CFAC85E626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619578"/>
              </p:ext>
            </p:extLst>
          </p:nvPr>
        </p:nvGraphicFramePr>
        <p:xfrm>
          <a:off x="563525" y="478465"/>
          <a:ext cx="11111020" cy="5996178"/>
        </p:xfrm>
        <a:graphic>
          <a:graphicData uri="http://schemas.openxmlformats.org/drawingml/2006/table">
            <a:tbl>
              <a:tblPr firstRow="1" firstCol="1" bandRow="1"/>
              <a:tblGrid>
                <a:gridCol w="1111102">
                  <a:extLst>
                    <a:ext uri="{9D8B030D-6E8A-4147-A177-3AD203B41FA5}">
                      <a16:colId xmlns:a16="http://schemas.microsoft.com/office/drawing/2014/main" val="2011205962"/>
                    </a:ext>
                  </a:extLst>
                </a:gridCol>
                <a:gridCol w="1111102">
                  <a:extLst>
                    <a:ext uri="{9D8B030D-6E8A-4147-A177-3AD203B41FA5}">
                      <a16:colId xmlns:a16="http://schemas.microsoft.com/office/drawing/2014/main" val="1202103865"/>
                    </a:ext>
                  </a:extLst>
                </a:gridCol>
                <a:gridCol w="1111102">
                  <a:extLst>
                    <a:ext uri="{9D8B030D-6E8A-4147-A177-3AD203B41FA5}">
                      <a16:colId xmlns:a16="http://schemas.microsoft.com/office/drawing/2014/main" val="1701400560"/>
                    </a:ext>
                  </a:extLst>
                </a:gridCol>
                <a:gridCol w="1111102">
                  <a:extLst>
                    <a:ext uri="{9D8B030D-6E8A-4147-A177-3AD203B41FA5}">
                      <a16:colId xmlns:a16="http://schemas.microsoft.com/office/drawing/2014/main" val="435580281"/>
                    </a:ext>
                  </a:extLst>
                </a:gridCol>
                <a:gridCol w="1111102">
                  <a:extLst>
                    <a:ext uri="{9D8B030D-6E8A-4147-A177-3AD203B41FA5}">
                      <a16:colId xmlns:a16="http://schemas.microsoft.com/office/drawing/2014/main" val="3645018010"/>
                    </a:ext>
                  </a:extLst>
                </a:gridCol>
                <a:gridCol w="1111102">
                  <a:extLst>
                    <a:ext uri="{9D8B030D-6E8A-4147-A177-3AD203B41FA5}">
                      <a16:colId xmlns:a16="http://schemas.microsoft.com/office/drawing/2014/main" val="2937406784"/>
                    </a:ext>
                  </a:extLst>
                </a:gridCol>
                <a:gridCol w="1111102">
                  <a:extLst>
                    <a:ext uri="{9D8B030D-6E8A-4147-A177-3AD203B41FA5}">
                      <a16:colId xmlns:a16="http://schemas.microsoft.com/office/drawing/2014/main" val="225052498"/>
                    </a:ext>
                  </a:extLst>
                </a:gridCol>
                <a:gridCol w="1111102">
                  <a:extLst>
                    <a:ext uri="{9D8B030D-6E8A-4147-A177-3AD203B41FA5}">
                      <a16:colId xmlns:a16="http://schemas.microsoft.com/office/drawing/2014/main" val="1520216361"/>
                    </a:ext>
                  </a:extLst>
                </a:gridCol>
                <a:gridCol w="1111102">
                  <a:extLst>
                    <a:ext uri="{9D8B030D-6E8A-4147-A177-3AD203B41FA5}">
                      <a16:colId xmlns:a16="http://schemas.microsoft.com/office/drawing/2014/main" val="3067214438"/>
                    </a:ext>
                  </a:extLst>
                </a:gridCol>
                <a:gridCol w="1111102">
                  <a:extLst>
                    <a:ext uri="{9D8B030D-6E8A-4147-A177-3AD203B41FA5}">
                      <a16:colId xmlns:a16="http://schemas.microsoft.com/office/drawing/2014/main" val="741199185"/>
                    </a:ext>
                  </a:extLst>
                </a:gridCol>
              </a:tblGrid>
              <a:tr h="9852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Ặ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6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6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Ả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8297855"/>
                  </a:ext>
                </a:extLst>
              </a:tr>
              <a:tr h="9852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Ọ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6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6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Ô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7026224"/>
                  </a:ext>
                </a:extLst>
              </a:tr>
              <a:tr h="9852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Á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6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6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Ặ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Ề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320418"/>
                  </a:ext>
                </a:extLst>
              </a:tr>
              <a:tr h="9852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Ư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Ớ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6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6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Ờ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3698690"/>
                  </a:ext>
                </a:extLst>
              </a:tr>
              <a:tr h="9852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6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6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Ơ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0521458"/>
                  </a:ext>
                </a:extLst>
              </a:tr>
              <a:tr h="9852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Â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6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6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Ồ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314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5055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D856D0-97F6-4FBC-B3A9-A65946EE3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884727"/>
            <a:ext cx="6248400" cy="50885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91A5FE-E08B-4835-8DA3-92DA90034E86}"/>
              </a:ext>
            </a:extLst>
          </p:cNvPr>
          <p:cNvSpPr txBox="1"/>
          <p:nvPr/>
        </p:nvSpPr>
        <p:spPr>
          <a:xfrm>
            <a:off x="255181" y="114854"/>
            <a:ext cx="2434855" cy="6628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NHỮNG KẺ BÉ MỌN Đ</a:t>
            </a:r>
            <a:r>
              <a:rPr lang="vi-VN" sz="36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Ư</a:t>
            </a:r>
            <a:r>
              <a:rPr lang="en-US" sz="36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ỢC MẶC KHẢI N</a:t>
            </a:r>
            <a:r>
              <a:rPr lang="vi-VN" sz="36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Ư</a:t>
            </a:r>
            <a:r>
              <a:rPr lang="en-US" sz="36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ỚC TRỜI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89842A-3A30-4B1B-9362-6147B90FDAED}"/>
              </a:ext>
            </a:extLst>
          </p:cNvPr>
          <p:cNvSpPr txBox="1"/>
          <p:nvPr/>
        </p:nvSpPr>
        <p:spPr>
          <a:xfrm>
            <a:off x="9501964" y="114855"/>
            <a:ext cx="2434855" cy="6628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VÌ 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ĐÓ 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LÀ 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ĐIỀU ĐẸP 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Ý 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CHÚA CHA</a:t>
            </a:r>
          </a:p>
        </p:txBody>
      </p:sp>
    </p:spTree>
    <p:extLst>
      <p:ext uri="{BB962C8B-B14F-4D97-AF65-F5344CB8AC3E}">
        <p14:creationId xmlns:p14="http://schemas.microsoft.com/office/powerpoint/2010/main" val="801649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73596" y="254000"/>
            <a:ext cx="10644809" cy="10647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ới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endParaRPr kumimoji="0" lang="en-US" sz="368400" b="1" i="0" u="none" strike="noStrike" kern="1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24001" y="5539206"/>
            <a:ext cx="9143999" cy="1064795"/>
          </a:xfrm>
          <a:prstGeom prst="flowChartAlternateProcess">
            <a:avLst/>
          </a:prstGeom>
          <a:solidFill>
            <a:srgbClr val="7030A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TRẮC</a:t>
            </a: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NGHIỆM</a:t>
            </a:r>
            <a:endParaRPr kumimoji="0" lang="en-US" alt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27FFDE-9CD5-4E67-B014-858183DD8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8105" y="1591056"/>
            <a:ext cx="4875789" cy="3675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4" grpId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Hòa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bình</a:t>
              </a:r>
              <a:endPara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Hạnh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phúc</a:t>
              </a:r>
              <a:endPara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Tình yêu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Tự do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7237" y="4498638"/>
            <a:ext cx="12240986" cy="818492"/>
            <a:chOff x="-1896924" y="4711697"/>
            <a:chExt cx="10567018" cy="701552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27449"/>
              <a:ext cx="9639069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Tình yêu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TRÁI TIM LÀ BIỂU TƯỢNG CỦA ĐIỀU GÌ?</a:t>
            </a:r>
            <a:endParaRPr lang="en-US" sz="5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91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Lòng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tin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Lòng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hiền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hậu</a:t>
              </a:r>
              <a:endPara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Lòng khiêm nhường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Chỉ có a sai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9024" y="5356380"/>
            <a:ext cx="12242773" cy="811365"/>
            <a:chOff x="-1898467" y="4717806"/>
            <a:chExt cx="10568561" cy="695443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8467" y="4717806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27449"/>
              <a:ext cx="9639069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Chỉ có a sai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US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TÌNH YÊU CỦA THIÊN CHÚA CHỨA ĐỰNG ĐIỀU GÌ?</a:t>
            </a:r>
            <a:endParaRPr lang="en-US" sz="5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55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Nghỉ ngơi bồi dưỡng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Sự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kết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án</a:t>
              </a:r>
              <a:endPara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Ăn no uống say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Không có đáp án đúng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9024" y="2751395"/>
            <a:ext cx="12242773" cy="811365"/>
            <a:chOff x="-1898467" y="4717806"/>
            <a:chExt cx="10568561" cy="695443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8467" y="4717806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A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27449"/>
              <a:ext cx="9639069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Nghỉ ngơi bồi dưỡng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400" b="1" noProof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vi-VN"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VÌ YÊU NÊN THIÊN CHÚA MỜI GỌI NHỮNG NGƯỜI MANG ÁCH NẶNG NỀ ĐẾN VỚI NGƯỜI ĐỂ NHẬN ĐIỀU GÌ?</a:t>
            </a:r>
            <a:endParaRPr lang="en-US" sz="4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15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Ban cho sự sống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es-E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Ban</a:t>
              </a:r>
              <a:r>
                <a:rPr lang="es-E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s-E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s-E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E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duy</a:t>
              </a:r>
              <a:r>
                <a:rPr lang="es-E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E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endParaRPr lang="es-E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Cho lên thiên đàng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Cho của ăn đời đời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9024" y="3633904"/>
            <a:ext cx="12242773" cy="811365"/>
            <a:chOff x="-1898467" y="4717806"/>
            <a:chExt cx="10568561" cy="695443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8467" y="4717806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27449"/>
              <a:ext cx="9639069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es-ES" sz="5400" b="1" dirty="0" err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Ban</a:t>
              </a:r>
              <a:r>
                <a:rPr lang="es-ES" sz="54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s-ES" sz="5400" b="1" dirty="0" err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s-ES" sz="54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ES" sz="5400" b="1" dirty="0" err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duy</a:t>
              </a:r>
              <a:r>
                <a:rPr lang="es-ES" sz="54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ES" sz="5400" b="1" dirty="0" err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endParaRPr lang="es-ES" sz="5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US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ĐỈNH CAO CỦA TÌNH YÊU THIÊN CHÚA LÀ ĐIỀU GÌ?</a:t>
            </a:r>
            <a:endParaRPr lang="en-US" sz="5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40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E6FF85-6756-434B-A8E1-E10F6E46C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070" y="3211551"/>
            <a:ext cx="4022323" cy="3288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31C5340-3CA1-47F1-8EAE-0D2383149045}"/>
              </a:ext>
            </a:extLst>
          </p:cNvPr>
          <p:cNvSpPr/>
          <p:nvPr/>
        </p:nvSpPr>
        <p:spPr>
          <a:xfrm>
            <a:off x="4572001" y="111512"/>
            <a:ext cx="7620000" cy="6289288"/>
          </a:xfrm>
          <a:prstGeom prst="cloudCallout">
            <a:avLst>
              <a:gd name="adj1" fmla="val -47502"/>
              <a:gd name="adj2" fmla="val 49905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2ADFAF-9DC5-4BFB-A7AD-1DD2DCFFB09F}"/>
              </a:ext>
            </a:extLst>
          </p:cNvPr>
          <p:cNvSpPr txBox="1"/>
          <p:nvPr/>
        </p:nvSpPr>
        <p:spPr>
          <a:xfrm>
            <a:off x="5327627" y="1154430"/>
            <a:ext cx="6083719" cy="4459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54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Thiếu nhi cần đáp lại tình yêu của Thiên Chúa như thế nào?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EF6069-D6E0-4AA3-BC00-AEC2B19ED6CD}"/>
              </a:ext>
            </a:extLst>
          </p:cNvPr>
          <p:cNvSpPr txBox="1"/>
          <p:nvPr/>
        </p:nvSpPr>
        <p:spPr>
          <a:xfrm>
            <a:off x="780654" y="725711"/>
            <a:ext cx="2862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THIẾU NHI YÊU CHÚA</a:t>
            </a:r>
          </a:p>
        </p:txBody>
      </p:sp>
    </p:spTree>
    <p:extLst>
      <p:ext uri="{BB962C8B-B14F-4D97-AF65-F5344CB8AC3E}">
        <p14:creationId xmlns:p14="http://schemas.microsoft.com/office/powerpoint/2010/main" val="59399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9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315A55-7274-42F7-AF7E-F8766496E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54108"/>
            <a:ext cx="12192000" cy="5903892"/>
          </a:xfrm>
        </p:spPr>
        <p:txBody>
          <a:bodyPr anchor="ctr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vi-VN" sz="7200" b="1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Khi ấy, Đức Giê-su cất tiếng nói : “Lạy Cha là Chúa Tể trời đất, con xin ngợi khen Cha,</a:t>
            </a:r>
            <a:endParaRPr lang="en-US" sz="7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D1A515-5A14-4D60-B4DD-51DDF5EC02A1}"/>
              </a:ext>
            </a:extLst>
          </p:cNvPr>
          <p:cNvSpPr txBox="1"/>
          <p:nvPr/>
        </p:nvSpPr>
        <p:spPr>
          <a:xfrm>
            <a:off x="0" y="0"/>
            <a:ext cx="1219200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✠ KẾT THÚC TIN MỪNG CHÚA GIÊ-SU KI-TÔ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THEO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THÁNH MÁT-THÊU 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264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vì Cha đã giấu không cho bậc khôn ngoan thông thái biết mầu nhiệm Nước Trời,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692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nhưng lại mặc khải cho những người bé mọn. Vâng, lạy Cha, vì đó là điều đẹp ý Cha.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383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“Cha tôi đã giao phó mọi sự cho tôi. Và không ai biết rõ người Con, trừ Chúa Cha ;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784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cũng như không ai biết rõ Chúa Cha, trừ người Con và kẻ mà người Con muốn mặc khải cho.”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285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“Tất cả những ai đang vất vả mang gánh nặng nề, hãy đến cùng tôi, tôi sẽ cho nghỉ ngơi bồi dưỡng.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138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Anh em hãy mang lấy ách của tôi, và hãy học với tôi, vì tôi có lòng hiền hậu và khiêm nhường.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710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Tâm hồn anh em sẽ được nghỉ ngơi bồi dưỡng. Vì ách tôi êm ái, và gánh tôi nhẹ nhàng.”</a:t>
            </a:r>
            <a:b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US" sz="7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ĐÓ LÀ LỜI CHÚA</a:t>
            </a:r>
            <a:endParaRPr lang="en-US" sz="7200" b="1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8050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698</Words>
  <Application>Microsoft Office PowerPoint</Application>
  <PresentationFormat>Widescreen</PresentationFormat>
  <Paragraphs>221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Algerian</vt:lpstr>
      <vt:lpstr>Arial</vt:lpstr>
      <vt:lpstr>Arial (Body)</vt:lpstr>
      <vt:lpstr>Calibri</vt:lpstr>
      <vt:lpstr>Calibri Light</vt:lpstr>
      <vt:lpstr>Tahoma</vt:lpstr>
      <vt:lpstr>Times New Roman</vt:lpstr>
      <vt:lpstr>Verdana</vt:lpstr>
      <vt:lpstr>1_Office Theme</vt:lpstr>
      <vt:lpstr>PowerPoint Presentation</vt:lpstr>
      <vt:lpstr>PowerPoint Presentation</vt:lpstr>
      <vt:lpstr>vì Cha đã giấu không cho bậc khôn ngoan thông thái biết mầu nhiệm Nước Trời,</vt:lpstr>
      <vt:lpstr>nhưng lại mặc khải cho những người bé mọn. Vâng, lạy Cha, vì đó là điều đẹp ý Cha.</vt:lpstr>
      <vt:lpstr>“Cha tôi đã giao phó mọi sự cho tôi. Và không ai biết rõ người Con, trừ Chúa Cha ; </vt:lpstr>
      <vt:lpstr>cũng như không ai biết rõ Chúa Cha, trừ người Con và kẻ mà người Con muốn mặc khải cho.”</vt:lpstr>
      <vt:lpstr>“Tất cả những ai đang vất vả mang gánh nặng nề, hãy đến cùng tôi, tôi sẽ cho nghỉ ngơi bồi dưỡng. </vt:lpstr>
      <vt:lpstr>Anh em hãy mang lấy ách của tôi, và hãy học với tôi, vì tôi có lòng hiền hậu và khiêm nhường. </vt:lpstr>
      <vt:lpstr>Tâm hồn anh em sẽ được nghỉ ngơi bồi dưỡng. Vì ách tôi êm ái, và gánh tôi nhẹ nhàng.” ĐÓ LÀ LỜI CHÚA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jacky phan</dc:creator>
  <cp:lastModifiedBy>Mr Tam Nguyen</cp:lastModifiedBy>
  <cp:revision>8</cp:revision>
  <dcterms:created xsi:type="dcterms:W3CDTF">2020-07-04T01:40:25Z</dcterms:created>
  <dcterms:modified xsi:type="dcterms:W3CDTF">2023-07-08T00:56:03Z</dcterms:modified>
</cp:coreProperties>
</file>