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8" r:id="rId4"/>
    <p:sldId id="259" r:id="rId5"/>
    <p:sldId id="297" r:id="rId6"/>
    <p:sldId id="298" r:id="rId7"/>
    <p:sldId id="299" r:id="rId8"/>
    <p:sldId id="300" r:id="rId9"/>
    <p:sldId id="302" r:id="rId10"/>
    <p:sldId id="303" r:id="rId11"/>
    <p:sldId id="304" r:id="rId12"/>
    <p:sldId id="305" r:id="rId13"/>
    <p:sldId id="293" r:id="rId14"/>
    <p:sldId id="294" r:id="rId15"/>
    <p:sldId id="307" r:id="rId16"/>
    <p:sldId id="306" r:id="rId17"/>
    <p:sldId id="260" r:id="rId18"/>
    <p:sldId id="308" r:id="rId19"/>
    <p:sldId id="309" r:id="rId20"/>
    <p:sldId id="310" r:id="rId21"/>
    <p:sldId id="311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5771-0199-4DA5-AA7A-BAB3D09DA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F054D-3B2E-4774-B912-FE9680440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E81DF-E577-4F43-8B22-6F59CD68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001C2-5582-474C-99D4-D48284D8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BBF10-EC61-4511-9798-5CBF5E39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94B5-9B05-4249-B2CE-EB0A9B68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70F44-8743-402B-A8B0-EA4D711F4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1BAD5-9558-47FB-98A2-1078F9A2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305AD-B786-47ED-8A4D-8DDF5E84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568B0-D57D-4BD7-B703-64EAF5F5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A88F0-2130-43F3-B644-B6E0E3D93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C9A85-C393-4EBC-84FC-C42746ACD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9015A-DC20-4BDA-90E4-B3E6935D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12CB4-4782-4AF4-A838-147005EF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98DB-F91B-4111-B262-56B1C7CA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9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9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61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36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04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898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160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19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70AE-21E0-4364-BE64-367FB81C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8700D-5BB6-4257-A6F0-1233D138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44F06-D085-4B5C-9770-AD54D043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A968-95D6-411A-B780-0E683183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4F460-8134-4170-8419-CE5FB5DC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850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708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822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973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888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66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8128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6102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8090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2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61B4-CDAA-4763-9DCB-B013A5E73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75B17-53FC-4876-AD85-1DBDA3051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03F7B-33E7-4B1D-8527-8340AC1C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E5986-022B-4EA5-9B5D-E723A089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953-4485-4081-A177-BB6328E6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96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681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4840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660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661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3865-8378-438B-8DF1-8E97C8D7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65CC6-EF62-45E7-BB52-AFB2A67E9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AFBD6-7A8F-4A0C-86F3-DB13B9896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E772A-56E5-41F7-BD40-857F6528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A1983-DBED-4831-81F4-A87870CD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400C1-1F6E-4755-9AE8-99B7CD20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D8EA-ED13-4055-BF30-A067BD82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80D6D-D487-48D7-8348-CC3EF9E77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3C636-A7EF-4976-A530-D8BD9DD26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A810C-7C84-48EF-8E0A-FA8F4044A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22ABB-14E1-44B8-BFCE-F8B47684D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7CF8C-6F91-4A3D-93F0-0D5DC918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46344-69F9-4ADF-9525-8EFA3F2C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C9E3F-03FB-4AB8-AF70-1D0667C9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3726-D064-4CC6-8926-AB89702F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240AA-6A92-4DF4-9FCD-959EEE53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B672A-233B-41B2-ABA5-3E249AFE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59B2C-521B-4449-BD04-A33B2C81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CDD3B-DDDA-48C2-BB33-BDB0BE02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3A39C-F184-4D24-BC61-75A5D633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AA8D8-6C91-41DE-A34F-AE88CF37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1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C813-0EF8-4D0B-A65F-87859FC0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4A52F-31A1-48F9-B695-142FFF124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DF2EF-3E3A-459E-B215-2EB748150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AA0E9-FC38-432C-8536-33AE2A21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CBF92-8E3A-4749-81A7-CF927AF7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006CF-C175-4EC8-A093-0D093047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0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6731-F420-4FC9-B24F-8C875C3F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2B9A8-2C63-4E72-815F-FBFA962B8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169CA-D5C8-4BCE-86CA-BBD98AB36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4588-A2FD-4394-AAD9-E30FA5CE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F10C1-ECAF-4673-A12F-465BE5E1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47318-A920-40BF-AD1D-8C0A1738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0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5DBDB-CEBA-4A95-9200-DB90EB5D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AAE5D-C631-40E8-8205-6061E80AB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4DA5E-FE98-48A8-B8C9-619BD0784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01B1-B79D-4161-8693-F101E3D3A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E361-F5DD-474B-9620-D346337F1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7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10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B12221-6956-455C-A083-B4986999C38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</a:t>
            </a:r>
            <a:r>
              <a:rPr lang="en-US" sz="4400" b="1" kern="1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XIII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THƯỜNG</a:t>
            </a:r>
            <a:r>
              <a:rPr kumimoji="0" lang="en-US" sz="4400" b="1" i="0" u="none" strike="noStrike" kern="10" cap="none" spc="0" normalizeH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Thầy bảo thật anh em, người đó sẽ không mất phần thưởng đâu.”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937" y="238622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937" y="1011272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937" y="1834377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937" y="2599910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4" y="3393556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4" y="4118771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FF6DB418-73FC-4B2D-B11F-57325269F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79968"/>
              </p:ext>
            </p:extLst>
          </p:nvPr>
        </p:nvGraphicFramePr>
        <p:xfrm>
          <a:off x="1173828" y="142874"/>
          <a:ext cx="9354310" cy="4718304"/>
        </p:xfrm>
        <a:graphic>
          <a:graphicData uri="http://schemas.openxmlformats.org/drawingml/2006/table">
            <a:tbl>
              <a:tblPr firstRow="1" firstCol="1" bandRow="1"/>
              <a:tblGrid>
                <a:gridCol w="848391">
                  <a:extLst>
                    <a:ext uri="{9D8B030D-6E8A-4147-A177-3AD203B41FA5}">
                      <a16:colId xmlns:a16="http://schemas.microsoft.com/office/drawing/2014/main" val="755542789"/>
                    </a:ext>
                  </a:extLst>
                </a:gridCol>
                <a:gridCol w="836385">
                  <a:extLst>
                    <a:ext uri="{9D8B030D-6E8A-4147-A177-3AD203B41FA5}">
                      <a16:colId xmlns:a16="http://schemas.microsoft.com/office/drawing/2014/main" val="4293256256"/>
                    </a:ext>
                  </a:extLst>
                </a:gridCol>
                <a:gridCol w="861397">
                  <a:extLst>
                    <a:ext uri="{9D8B030D-6E8A-4147-A177-3AD203B41FA5}">
                      <a16:colId xmlns:a16="http://schemas.microsoft.com/office/drawing/2014/main" val="911346978"/>
                    </a:ext>
                  </a:extLst>
                </a:gridCol>
                <a:gridCol w="849390">
                  <a:extLst>
                    <a:ext uri="{9D8B030D-6E8A-4147-A177-3AD203B41FA5}">
                      <a16:colId xmlns:a16="http://schemas.microsoft.com/office/drawing/2014/main" val="1237611217"/>
                    </a:ext>
                  </a:extLst>
                </a:gridCol>
                <a:gridCol w="861397">
                  <a:extLst>
                    <a:ext uri="{9D8B030D-6E8A-4147-A177-3AD203B41FA5}">
                      <a16:colId xmlns:a16="http://schemas.microsoft.com/office/drawing/2014/main" val="2050993077"/>
                    </a:ext>
                  </a:extLst>
                </a:gridCol>
                <a:gridCol w="854394">
                  <a:extLst>
                    <a:ext uri="{9D8B030D-6E8A-4147-A177-3AD203B41FA5}">
                      <a16:colId xmlns:a16="http://schemas.microsoft.com/office/drawing/2014/main" val="2883334646"/>
                    </a:ext>
                  </a:extLst>
                </a:gridCol>
                <a:gridCol w="854394">
                  <a:extLst>
                    <a:ext uri="{9D8B030D-6E8A-4147-A177-3AD203B41FA5}">
                      <a16:colId xmlns:a16="http://schemas.microsoft.com/office/drawing/2014/main" val="581204245"/>
                    </a:ext>
                  </a:extLst>
                </a:gridCol>
                <a:gridCol w="854394">
                  <a:extLst>
                    <a:ext uri="{9D8B030D-6E8A-4147-A177-3AD203B41FA5}">
                      <a16:colId xmlns:a16="http://schemas.microsoft.com/office/drawing/2014/main" val="933713"/>
                    </a:ext>
                  </a:extLst>
                </a:gridCol>
                <a:gridCol w="856396">
                  <a:extLst>
                    <a:ext uri="{9D8B030D-6E8A-4147-A177-3AD203B41FA5}">
                      <a16:colId xmlns:a16="http://schemas.microsoft.com/office/drawing/2014/main" val="3310940998"/>
                    </a:ext>
                  </a:extLst>
                </a:gridCol>
                <a:gridCol w="854394">
                  <a:extLst>
                    <a:ext uri="{9D8B030D-6E8A-4147-A177-3AD203B41FA5}">
                      <a16:colId xmlns:a16="http://schemas.microsoft.com/office/drawing/2014/main" val="2219082247"/>
                    </a:ext>
                  </a:extLst>
                </a:gridCol>
                <a:gridCol w="823378">
                  <a:extLst>
                    <a:ext uri="{9D8B030D-6E8A-4147-A177-3AD203B41FA5}">
                      <a16:colId xmlns:a16="http://schemas.microsoft.com/office/drawing/2014/main" val="2630867156"/>
                    </a:ext>
                  </a:extLst>
                </a:gridCol>
              </a:tblGrid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Ợ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94875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024454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Ầ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771646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Ẽ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634619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893333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305380"/>
                  </a:ext>
                </a:extLst>
              </a:tr>
            </a:tbl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:a16="http://schemas.microsoft.com/office/drawing/2014/main" id="{6EF9C27A-492A-4D71-B740-D441AF681F32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1.	AI LIỀU MẤT MẠNG SỐNG MÌNH VÌ THẦY, THÌ SẼ … 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DCEFFC4-A8F7-4FD6-9451-265BFF0E4008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2.	AI … … ANH EM LÀ … … THẦY, VÀ AI … … THẦY LÀ … … ĐẤNG ĐÃ SAI THẦY.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5320D14-89F9-424E-8C57-5FCF64B7CB4D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3.	AI ĐÓN TIẾP MỘT NGƯỜI CÔNG CHÍNH, THÌ SẼ ĐƯỢC LÃNH … … DÀNH CHO BẬC CÔNG CHÍNH.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AD03070-1DF2-4DE7-AB50-327F00A08A7D}"/>
              </a:ext>
            </a:extLst>
          </p:cNvPr>
          <p:cNvSpPr/>
          <p:nvPr/>
        </p:nvSpPr>
        <p:spPr>
          <a:xfrm>
            <a:off x="0" y="5033172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Arial (Body)"/>
              </a:rPr>
              <a:t>4.	AI TÌM GIỮ MẠNG SỐNG </a:t>
            </a:r>
            <a:r>
              <a:rPr lang="vi-VN" sz="4400" b="1">
                <a:solidFill>
                  <a:srgbClr val="FF0000"/>
                </a:solidFill>
                <a:latin typeface="Arial (Body)"/>
              </a:rPr>
              <a:t>MÌNH,</a:t>
            </a:r>
            <a:r>
              <a:rPr lang="en-US" sz="4400" b="1">
                <a:solidFill>
                  <a:srgbClr val="FF0000"/>
                </a:solidFill>
                <a:latin typeface="Arial (Body)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Arial (Body)"/>
              </a:rPr>
              <a:t>… …</a:t>
            </a:r>
            <a:r>
              <a:rPr lang="en-US" sz="4400" b="1">
                <a:solidFill>
                  <a:srgbClr val="FF0000"/>
                </a:solidFill>
                <a:latin typeface="Arial (Body)"/>
              </a:rPr>
              <a:t> …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BF47B5B-7B1A-483C-8B86-4A42941AC5BF}"/>
              </a:ext>
            </a:extLst>
          </p:cNvPr>
          <p:cNvSpPr/>
          <p:nvPr/>
        </p:nvSpPr>
        <p:spPr>
          <a:xfrm>
            <a:off x="7451" y="50301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5.	VÀ AI CHO MỘT TRONG NHỮNG KẺ BÉ NHỎ NÀY UỐNG, DÙ CHỈ … … NƯỚC LÃ THÔI, VÌ KẺ ẤY LÀ MÔN ĐỆ CỦA THẦY.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33A500A-10D8-46E0-A500-3C09655FF019}"/>
              </a:ext>
            </a:extLst>
          </p:cNvPr>
          <p:cNvSpPr/>
          <p:nvPr/>
        </p:nvSpPr>
        <p:spPr>
          <a:xfrm>
            <a:off x="14902" y="50301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6.	AI ĐÓN TIẾP </a:t>
            </a:r>
            <a:r>
              <a:rPr lang="vi-VN" sz="4000" b="1">
                <a:solidFill>
                  <a:srgbClr val="FF0000"/>
                </a:solidFill>
                <a:latin typeface="Arial (Body)"/>
              </a:rPr>
              <a:t>… …</a:t>
            </a:r>
            <a:r>
              <a:rPr lang="en-US" sz="4000" b="1">
                <a:solidFill>
                  <a:srgbClr val="FF0000"/>
                </a:solidFill>
                <a:latin typeface="Arial (Body)"/>
              </a:rPr>
              <a:t> …</a:t>
            </a:r>
            <a:r>
              <a:rPr lang="vi-VN" sz="4000" b="1">
                <a:solidFill>
                  <a:srgbClr val="FF0000"/>
                </a:solidFill>
                <a:latin typeface="Arial (Body)"/>
              </a:rPr>
              <a:t>, </a:t>
            </a: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THÌ SẼ ĐƯỢC LÃNH PHẦN THƯỞNG DÀNH CHO BẬC NGÔN SỨ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9FB77-6233-48C1-B45F-24CD8A901654}"/>
              </a:ext>
            </a:extLst>
          </p:cNvPr>
          <p:cNvSpPr/>
          <p:nvPr/>
        </p:nvSpPr>
        <p:spPr>
          <a:xfrm>
            <a:off x="1159635" y="13060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F84B98D-A5E2-44E3-8D27-29F2AC3E1C2B}"/>
              </a:ext>
            </a:extLst>
          </p:cNvPr>
          <p:cNvSpPr/>
          <p:nvPr/>
        </p:nvSpPr>
        <p:spPr>
          <a:xfrm>
            <a:off x="2005773" y="13060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A09F995-1101-48F3-B906-1E185D1319AD}"/>
              </a:ext>
            </a:extLst>
          </p:cNvPr>
          <p:cNvSpPr/>
          <p:nvPr/>
        </p:nvSpPr>
        <p:spPr>
          <a:xfrm>
            <a:off x="2848598" y="130600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B6E33E9-17B4-4B26-85D7-8060DABA35C7}"/>
              </a:ext>
            </a:extLst>
          </p:cNvPr>
          <p:cNvSpPr/>
          <p:nvPr/>
        </p:nvSpPr>
        <p:spPr>
          <a:xfrm>
            <a:off x="3705616" y="13059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BA8642-6FBE-4BE5-AE6C-7FFB8F79CF27}"/>
              </a:ext>
            </a:extLst>
          </p:cNvPr>
          <p:cNvSpPr/>
          <p:nvPr/>
        </p:nvSpPr>
        <p:spPr>
          <a:xfrm>
            <a:off x="4562634" y="13060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1705968-E932-4636-8EBA-79B27F1C7407}"/>
              </a:ext>
            </a:extLst>
          </p:cNvPr>
          <p:cNvSpPr/>
          <p:nvPr/>
        </p:nvSpPr>
        <p:spPr>
          <a:xfrm>
            <a:off x="5417161" y="13060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3BA59E1-921B-4912-AC9A-483BE2D3AB4A}"/>
              </a:ext>
            </a:extLst>
          </p:cNvPr>
          <p:cNvSpPr/>
          <p:nvPr/>
        </p:nvSpPr>
        <p:spPr>
          <a:xfrm>
            <a:off x="6268375" y="130600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CA9F9E7-74A1-4DE5-92C3-CEDF7AD88635}"/>
              </a:ext>
            </a:extLst>
          </p:cNvPr>
          <p:cNvSpPr/>
          <p:nvPr/>
        </p:nvSpPr>
        <p:spPr>
          <a:xfrm>
            <a:off x="7127962" y="13059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783C67D-685E-4C76-A0B9-4B272420BAD2}"/>
              </a:ext>
            </a:extLst>
          </p:cNvPr>
          <p:cNvSpPr/>
          <p:nvPr/>
        </p:nvSpPr>
        <p:spPr>
          <a:xfrm>
            <a:off x="7981216" y="13060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F349C6D-3EEB-43BC-B4C2-D0BA12242123}"/>
              </a:ext>
            </a:extLst>
          </p:cNvPr>
          <p:cNvSpPr/>
          <p:nvPr/>
        </p:nvSpPr>
        <p:spPr>
          <a:xfrm>
            <a:off x="8827354" y="13060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B8FF39C-98B2-4687-9003-FE711950E661}"/>
              </a:ext>
            </a:extLst>
          </p:cNvPr>
          <p:cNvSpPr/>
          <p:nvPr/>
        </p:nvSpPr>
        <p:spPr>
          <a:xfrm>
            <a:off x="9684372" y="142871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23E91CFF-79B7-4B30-AD41-F5EF4B7671D1}"/>
              </a:ext>
            </a:extLst>
          </p:cNvPr>
          <p:cNvSpPr/>
          <p:nvPr/>
        </p:nvSpPr>
        <p:spPr>
          <a:xfrm>
            <a:off x="2005773" y="91959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B6EB7FB-A618-4BF6-BFA7-EC9EEDCC2476}"/>
              </a:ext>
            </a:extLst>
          </p:cNvPr>
          <p:cNvSpPr/>
          <p:nvPr/>
        </p:nvSpPr>
        <p:spPr>
          <a:xfrm>
            <a:off x="2851911" y="919591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A1F266A0-B4D0-4CB9-9648-412965CC18E5}"/>
              </a:ext>
            </a:extLst>
          </p:cNvPr>
          <p:cNvSpPr/>
          <p:nvPr/>
        </p:nvSpPr>
        <p:spPr>
          <a:xfrm>
            <a:off x="3703203" y="91958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86385226-7BE7-409A-B565-157693BBC10D}"/>
              </a:ext>
            </a:extLst>
          </p:cNvPr>
          <p:cNvSpPr/>
          <p:nvPr/>
        </p:nvSpPr>
        <p:spPr>
          <a:xfrm>
            <a:off x="4560221" y="91958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B9FED3AB-B881-45C8-B375-5C7DE0120959}"/>
              </a:ext>
            </a:extLst>
          </p:cNvPr>
          <p:cNvSpPr/>
          <p:nvPr/>
        </p:nvSpPr>
        <p:spPr>
          <a:xfrm>
            <a:off x="5417239" y="91959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066840D8-8B83-4FF1-8DE2-1D9C8C9F3147}"/>
              </a:ext>
            </a:extLst>
          </p:cNvPr>
          <p:cNvSpPr/>
          <p:nvPr/>
        </p:nvSpPr>
        <p:spPr>
          <a:xfrm>
            <a:off x="6271766" y="919591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E100158-8DC1-4D3F-B66E-4FFE9D4896F8}"/>
              </a:ext>
            </a:extLst>
          </p:cNvPr>
          <p:cNvSpPr/>
          <p:nvPr/>
        </p:nvSpPr>
        <p:spPr>
          <a:xfrm>
            <a:off x="7131447" y="91958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D0C8803-C37B-4D52-8A29-DE5DBAF54480}"/>
              </a:ext>
            </a:extLst>
          </p:cNvPr>
          <p:cNvSpPr/>
          <p:nvPr/>
        </p:nvSpPr>
        <p:spPr>
          <a:xfrm>
            <a:off x="1159635" y="170857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FEDE08F-CA12-4CA5-8A39-D836556E6D30}"/>
              </a:ext>
            </a:extLst>
          </p:cNvPr>
          <p:cNvSpPr/>
          <p:nvPr/>
        </p:nvSpPr>
        <p:spPr>
          <a:xfrm>
            <a:off x="2005773" y="170857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786075A-9336-4BA4-8B6E-87B3903A8264}"/>
              </a:ext>
            </a:extLst>
          </p:cNvPr>
          <p:cNvSpPr/>
          <p:nvPr/>
        </p:nvSpPr>
        <p:spPr>
          <a:xfrm>
            <a:off x="2848598" y="1708570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0E0165C0-24CC-430F-B77D-F4A3260050A9}"/>
              </a:ext>
            </a:extLst>
          </p:cNvPr>
          <p:cNvSpPr/>
          <p:nvPr/>
        </p:nvSpPr>
        <p:spPr>
          <a:xfrm>
            <a:off x="3705616" y="170856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E9E1C0A9-B2D9-4209-BB7D-3AF0CC95E75D}"/>
              </a:ext>
            </a:extLst>
          </p:cNvPr>
          <p:cNvSpPr/>
          <p:nvPr/>
        </p:nvSpPr>
        <p:spPr>
          <a:xfrm>
            <a:off x="4562634" y="170857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7B1D578C-D313-4107-9DDB-FCCDD6A6463C}"/>
              </a:ext>
            </a:extLst>
          </p:cNvPr>
          <p:cNvSpPr/>
          <p:nvPr/>
        </p:nvSpPr>
        <p:spPr>
          <a:xfrm>
            <a:off x="5417161" y="170857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53E5E9E9-7C8F-4205-B1E5-56C4AE409D09}"/>
              </a:ext>
            </a:extLst>
          </p:cNvPr>
          <p:cNvSpPr/>
          <p:nvPr/>
        </p:nvSpPr>
        <p:spPr>
          <a:xfrm>
            <a:off x="6268375" y="1708570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5BE8E57-9FB0-41C6-AC1F-D8575539741F}"/>
              </a:ext>
            </a:extLst>
          </p:cNvPr>
          <p:cNvSpPr/>
          <p:nvPr/>
        </p:nvSpPr>
        <p:spPr>
          <a:xfrm>
            <a:off x="7127962" y="170856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B823006-4981-4CF4-8698-3AAEF10949C5}"/>
              </a:ext>
            </a:extLst>
          </p:cNvPr>
          <p:cNvSpPr/>
          <p:nvPr/>
        </p:nvSpPr>
        <p:spPr>
          <a:xfrm>
            <a:off x="7981216" y="170857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20511D6-7DE4-4C0C-A11C-56D2937FB0EF}"/>
              </a:ext>
            </a:extLst>
          </p:cNvPr>
          <p:cNvSpPr/>
          <p:nvPr/>
        </p:nvSpPr>
        <p:spPr>
          <a:xfrm>
            <a:off x="8827354" y="170857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1155F9D-8C84-492C-838A-C434C3D3BEBA}"/>
              </a:ext>
            </a:extLst>
          </p:cNvPr>
          <p:cNvSpPr/>
          <p:nvPr/>
        </p:nvSpPr>
        <p:spPr>
          <a:xfrm>
            <a:off x="2005045" y="249755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F2A220CA-7BAF-4245-90C4-02157463B813}"/>
              </a:ext>
            </a:extLst>
          </p:cNvPr>
          <p:cNvSpPr/>
          <p:nvPr/>
        </p:nvSpPr>
        <p:spPr>
          <a:xfrm>
            <a:off x="2851183" y="249755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44C13C06-16E4-43F2-97FB-19F600BF4BBC}"/>
              </a:ext>
            </a:extLst>
          </p:cNvPr>
          <p:cNvSpPr/>
          <p:nvPr/>
        </p:nvSpPr>
        <p:spPr>
          <a:xfrm>
            <a:off x="3694008" y="249755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F92D5105-4104-4364-8F01-E85BD6D1A03C}"/>
              </a:ext>
            </a:extLst>
          </p:cNvPr>
          <p:cNvSpPr/>
          <p:nvPr/>
        </p:nvSpPr>
        <p:spPr>
          <a:xfrm>
            <a:off x="4551026" y="249755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8F9093B5-3BDD-44E9-A982-66C80217B306}"/>
              </a:ext>
            </a:extLst>
          </p:cNvPr>
          <p:cNvSpPr/>
          <p:nvPr/>
        </p:nvSpPr>
        <p:spPr>
          <a:xfrm>
            <a:off x="5408044" y="249755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F28E01E-65C7-445C-8F09-4DE0BE3C0C72}"/>
              </a:ext>
            </a:extLst>
          </p:cNvPr>
          <p:cNvSpPr/>
          <p:nvPr/>
        </p:nvSpPr>
        <p:spPr>
          <a:xfrm>
            <a:off x="6262571" y="249755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24BB86D-C647-4AFC-AFCE-8DE47697E07E}"/>
              </a:ext>
            </a:extLst>
          </p:cNvPr>
          <p:cNvSpPr/>
          <p:nvPr/>
        </p:nvSpPr>
        <p:spPr>
          <a:xfrm>
            <a:off x="7113785" y="249755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8907DB13-6506-4F36-B2DE-1E257B5E5A2E}"/>
              </a:ext>
            </a:extLst>
          </p:cNvPr>
          <p:cNvSpPr/>
          <p:nvPr/>
        </p:nvSpPr>
        <p:spPr>
          <a:xfrm>
            <a:off x="7975065" y="249755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C858E43F-FC69-45C3-BD6A-D55DC448721B}"/>
              </a:ext>
            </a:extLst>
          </p:cNvPr>
          <p:cNvSpPr/>
          <p:nvPr/>
        </p:nvSpPr>
        <p:spPr>
          <a:xfrm>
            <a:off x="2004317" y="325811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5502A543-3257-486B-8AE3-BA1B02625A77}"/>
              </a:ext>
            </a:extLst>
          </p:cNvPr>
          <p:cNvSpPr/>
          <p:nvPr/>
        </p:nvSpPr>
        <p:spPr>
          <a:xfrm>
            <a:off x="2850455" y="325811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55750509-E9B5-486A-84EC-781EDC153377}"/>
              </a:ext>
            </a:extLst>
          </p:cNvPr>
          <p:cNvSpPr/>
          <p:nvPr/>
        </p:nvSpPr>
        <p:spPr>
          <a:xfrm>
            <a:off x="3693280" y="325811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2ABFC7D-5B2A-459B-9347-B8D839020EC4}"/>
              </a:ext>
            </a:extLst>
          </p:cNvPr>
          <p:cNvSpPr/>
          <p:nvPr/>
        </p:nvSpPr>
        <p:spPr>
          <a:xfrm>
            <a:off x="4550298" y="325811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212C1069-C40E-405E-8A08-6FA3EF43D078}"/>
              </a:ext>
            </a:extLst>
          </p:cNvPr>
          <p:cNvSpPr/>
          <p:nvPr/>
        </p:nvSpPr>
        <p:spPr>
          <a:xfrm>
            <a:off x="5407316" y="325811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7E843CBB-140C-43AE-B69B-63C6CA6FB2C8}"/>
              </a:ext>
            </a:extLst>
          </p:cNvPr>
          <p:cNvSpPr/>
          <p:nvPr/>
        </p:nvSpPr>
        <p:spPr>
          <a:xfrm>
            <a:off x="6261843" y="325811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C72AA567-70B0-4340-95AA-DE597BDB3DD7}"/>
              </a:ext>
            </a:extLst>
          </p:cNvPr>
          <p:cNvSpPr/>
          <p:nvPr/>
        </p:nvSpPr>
        <p:spPr>
          <a:xfrm>
            <a:off x="7113057" y="325811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1DE4F7A7-891D-4490-910D-049A946B5381}"/>
              </a:ext>
            </a:extLst>
          </p:cNvPr>
          <p:cNvSpPr/>
          <p:nvPr/>
        </p:nvSpPr>
        <p:spPr>
          <a:xfrm>
            <a:off x="1152375" y="405350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78C57C75-508D-4F7C-A916-C9CD4D7C90AB}"/>
              </a:ext>
            </a:extLst>
          </p:cNvPr>
          <p:cNvSpPr/>
          <p:nvPr/>
        </p:nvSpPr>
        <p:spPr>
          <a:xfrm>
            <a:off x="1998513" y="405350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ECE2E68-2490-4B0A-97E5-73FB7168534F}"/>
              </a:ext>
            </a:extLst>
          </p:cNvPr>
          <p:cNvSpPr/>
          <p:nvPr/>
        </p:nvSpPr>
        <p:spPr>
          <a:xfrm>
            <a:off x="2841338" y="405350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0ECF732A-0E4F-4D39-B48A-B841478B23CB}"/>
              </a:ext>
            </a:extLst>
          </p:cNvPr>
          <p:cNvSpPr/>
          <p:nvPr/>
        </p:nvSpPr>
        <p:spPr>
          <a:xfrm>
            <a:off x="3698356" y="405350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4CB18D4E-5187-46AD-9ED4-92A511318CF4}"/>
              </a:ext>
            </a:extLst>
          </p:cNvPr>
          <p:cNvSpPr/>
          <p:nvPr/>
        </p:nvSpPr>
        <p:spPr>
          <a:xfrm>
            <a:off x="4555374" y="405350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7B74B14F-AC2B-4D31-91D4-E71ADA635AC0}"/>
              </a:ext>
            </a:extLst>
          </p:cNvPr>
          <p:cNvSpPr/>
          <p:nvPr/>
        </p:nvSpPr>
        <p:spPr>
          <a:xfrm>
            <a:off x="5409901" y="405350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8A5325EA-C825-4C96-9872-F63D90E6A6DF}"/>
              </a:ext>
            </a:extLst>
          </p:cNvPr>
          <p:cNvSpPr/>
          <p:nvPr/>
        </p:nvSpPr>
        <p:spPr>
          <a:xfrm>
            <a:off x="6261115" y="405350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754669F-08EC-4838-960C-EC6B9A9800DF}"/>
              </a:ext>
            </a:extLst>
          </p:cNvPr>
          <p:cNvSpPr/>
          <p:nvPr/>
        </p:nvSpPr>
        <p:spPr>
          <a:xfrm>
            <a:off x="7112235" y="405350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C6FB69D6-25C7-419A-BE86-EDEAC1EAEE4F}"/>
              </a:ext>
            </a:extLst>
          </p:cNvPr>
          <p:cNvSpPr/>
          <p:nvPr/>
        </p:nvSpPr>
        <p:spPr>
          <a:xfrm>
            <a:off x="7973956" y="405350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1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1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1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1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1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1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1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1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1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1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1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1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1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1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1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1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3" dur="1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1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1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1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1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1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1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1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1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1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1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8" grpId="0" animBg="1"/>
      <p:bldP spid="8" grpId="1" animBg="1"/>
      <p:bldP spid="98" grpId="0" animBg="1"/>
      <p:bldP spid="98" grpId="1" animBg="1"/>
      <p:bldP spid="100" grpId="0" animBg="1"/>
      <p:bldP spid="100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2D4BEA-4F88-42C3-AC6E-EC700A2D9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524694"/>
              </p:ext>
            </p:extLst>
          </p:nvPr>
        </p:nvGraphicFramePr>
        <p:xfrm>
          <a:off x="485775" y="371475"/>
          <a:ext cx="11191878" cy="6019800"/>
        </p:xfrm>
        <a:graphic>
          <a:graphicData uri="http://schemas.openxmlformats.org/drawingml/2006/table">
            <a:tbl>
              <a:tblPr firstRow="1" firstCol="1" bandRow="1"/>
              <a:tblGrid>
                <a:gridCol w="1015049">
                  <a:extLst>
                    <a:ext uri="{9D8B030D-6E8A-4147-A177-3AD203B41FA5}">
                      <a16:colId xmlns:a16="http://schemas.microsoft.com/office/drawing/2014/main" val="755542789"/>
                    </a:ext>
                  </a:extLst>
                </a:gridCol>
                <a:gridCol w="1000685">
                  <a:extLst>
                    <a:ext uri="{9D8B030D-6E8A-4147-A177-3AD203B41FA5}">
                      <a16:colId xmlns:a16="http://schemas.microsoft.com/office/drawing/2014/main" val="4293256256"/>
                    </a:ext>
                  </a:extLst>
                </a:gridCol>
                <a:gridCol w="1030610">
                  <a:extLst>
                    <a:ext uri="{9D8B030D-6E8A-4147-A177-3AD203B41FA5}">
                      <a16:colId xmlns:a16="http://schemas.microsoft.com/office/drawing/2014/main" val="911346978"/>
                    </a:ext>
                  </a:extLst>
                </a:gridCol>
                <a:gridCol w="1016246">
                  <a:extLst>
                    <a:ext uri="{9D8B030D-6E8A-4147-A177-3AD203B41FA5}">
                      <a16:colId xmlns:a16="http://schemas.microsoft.com/office/drawing/2014/main" val="1237611217"/>
                    </a:ext>
                  </a:extLst>
                </a:gridCol>
                <a:gridCol w="1030610">
                  <a:extLst>
                    <a:ext uri="{9D8B030D-6E8A-4147-A177-3AD203B41FA5}">
                      <a16:colId xmlns:a16="http://schemas.microsoft.com/office/drawing/2014/main" val="2050993077"/>
                    </a:ext>
                  </a:extLst>
                </a:gridCol>
                <a:gridCol w="1022232">
                  <a:extLst>
                    <a:ext uri="{9D8B030D-6E8A-4147-A177-3AD203B41FA5}">
                      <a16:colId xmlns:a16="http://schemas.microsoft.com/office/drawing/2014/main" val="2883334646"/>
                    </a:ext>
                  </a:extLst>
                </a:gridCol>
                <a:gridCol w="1022232">
                  <a:extLst>
                    <a:ext uri="{9D8B030D-6E8A-4147-A177-3AD203B41FA5}">
                      <a16:colId xmlns:a16="http://schemas.microsoft.com/office/drawing/2014/main" val="581204245"/>
                    </a:ext>
                  </a:extLst>
                </a:gridCol>
                <a:gridCol w="1022232">
                  <a:extLst>
                    <a:ext uri="{9D8B030D-6E8A-4147-A177-3AD203B41FA5}">
                      <a16:colId xmlns:a16="http://schemas.microsoft.com/office/drawing/2014/main" val="933713"/>
                    </a:ext>
                  </a:extLst>
                </a:gridCol>
                <a:gridCol w="1024626">
                  <a:extLst>
                    <a:ext uri="{9D8B030D-6E8A-4147-A177-3AD203B41FA5}">
                      <a16:colId xmlns:a16="http://schemas.microsoft.com/office/drawing/2014/main" val="3310940998"/>
                    </a:ext>
                  </a:extLst>
                </a:gridCol>
                <a:gridCol w="1022232">
                  <a:extLst>
                    <a:ext uri="{9D8B030D-6E8A-4147-A177-3AD203B41FA5}">
                      <a16:colId xmlns:a16="http://schemas.microsoft.com/office/drawing/2014/main" val="2219082247"/>
                    </a:ext>
                  </a:extLst>
                </a:gridCol>
                <a:gridCol w="985124">
                  <a:extLst>
                    <a:ext uri="{9D8B030D-6E8A-4147-A177-3AD203B41FA5}">
                      <a16:colId xmlns:a16="http://schemas.microsoft.com/office/drawing/2014/main" val="2630867156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Ợ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94875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024454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Ầ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771646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Ẽ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634619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893333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30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47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72CEFA-E56C-4776-8051-B5936D23E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56" y="241967"/>
            <a:ext cx="7100888" cy="53167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DFD30-6A73-433E-9BA7-4FEA215617E4}"/>
              </a:ext>
            </a:extLst>
          </p:cNvPr>
          <p:cNvSpPr txBox="1"/>
          <p:nvPr/>
        </p:nvSpPr>
        <p:spPr>
          <a:xfrm>
            <a:off x="1166812" y="5657671"/>
            <a:ext cx="985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NÀY EM GÌ </a:t>
            </a:r>
            <a:r>
              <a:rPr lang="vi-VN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Ơ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I, </a:t>
            </a:r>
          </a:p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CÓ YÊU MẾN THẦY CH</a:t>
            </a:r>
            <a:r>
              <a:rPr lang="vi-VN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A?</a:t>
            </a:r>
            <a:endParaRPr lang="en-US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1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mến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mến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 mến cha mẹ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 mến con cái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37401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Yêu mến Thiên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hôm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nay,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 cha mẹ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 con cái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 mọi người xung quanh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 tất cả mọi điều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51901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Hơn tất cả mọi điều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yêu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mến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hơn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32808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Nghe Tin Mừng hàng ngày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 môn đệ của Chúa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Vác thánh giá mình mà theo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 việc bái ái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4493262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Vác thánh giá mình mà theo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còn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bằng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5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 rửa tội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Hy sinh, hãm mình trong danh Ki-tô hữu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chết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đóng đinh với Chúa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34619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Hy sinh, hãm mình trong danh Ki-tô hữu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Vác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Thánh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Giá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mình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nghĩa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25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nói với các môn đệ rằng : “Ai yêu cha yêu mẹ hơn Thầy, thì không xứng đáng với Thầy.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KẾT THÚC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54430"/>
            <a:ext cx="6083719" cy="429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TNTT,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mến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yêu con trai con gái hơn Thầy, thì không xứng đáng với Thầy.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vác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thập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xứng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đáng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9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tìm giữ mạng sống mình, thì sẽ mất ; còn ai liều mất mạng sống mình vì Thầy, thì sẽ tìm thấy được.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5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đón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đón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ai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đón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đón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Đấng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sai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4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“Ai đón tiếp một ngôn sứ, vì người ấy là ngôn sứ, thì sẽ được lãnh phần thưởng dành cho bậc ngôn sứ;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5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đón tiếp một người công chính, vì người ấy là người công chính, thì sẽ được lãnh phần thưởng dành cho bậc công chính.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9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“Và ai cho một trong những kẻ bé nhỏ này uống, dù chỉ một chén nước lã thôi, vì kẻ ấy là môn đệ của Thầy,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4257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v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772</Words>
  <Application>Microsoft Office PowerPoint</Application>
  <PresentationFormat>Widescreen</PresentationFormat>
  <Paragraphs>228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Algerian</vt:lpstr>
      <vt:lpstr>Arial</vt:lpstr>
      <vt:lpstr>Arial (Body)</vt:lpstr>
      <vt:lpstr>Calibri</vt:lpstr>
      <vt:lpstr>Calibri Light</vt:lpstr>
      <vt:lpstr>Century Gothic</vt:lpstr>
      <vt:lpstr>Garamond</vt:lpstr>
      <vt:lpstr>Tahoma</vt:lpstr>
      <vt:lpstr>Times New Roman</vt:lpstr>
      <vt:lpstr>Verdana</vt:lpstr>
      <vt:lpstr>Office Theme</vt:lpstr>
      <vt:lpstr>1_Office Theme</vt:lpstr>
      <vt:lpstr>Savon</vt:lpstr>
      <vt:lpstr>PowerPoint Presentation</vt:lpstr>
      <vt:lpstr>PowerPoint Presentation</vt:lpstr>
      <vt:lpstr>Ai yêu con trai con gái hơn Thầy, thì không xứng đáng với Thầy.</vt:lpstr>
      <vt:lpstr>Ai không vác thập giá mình mà theo Thầy, thì không xứng đáng với Thầy. </vt:lpstr>
      <vt:lpstr>Ai tìm giữ mạng sống mình, thì sẽ mất ; còn ai liều mất mạng sống mình vì Thầy, thì sẽ tìm thấy được. </vt:lpstr>
      <vt:lpstr>Ai đón tiếp anh em là đón tiếp Thầy, và ai đón tiếp Thầy là đón tiếp Đấng đã sai Thầy.</vt:lpstr>
      <vt:lpstr>“Ai đón tiếp một ngôn sứ, vì người ấy là ngôn sứ, thì sẽ được lãnh phần thưởng dành cho bậc ngôn sứ;</vt:lpstr>
      <vt:lpstr>ai đón tiếp một người công chính, vì người ấy là người công chính, thì sẽ được lãnh phần thưởng dành cho bậc công chính.</vt:lpstr>
      <vt:lpstr>“Và ai cho một trong những kẻ bé nhỏ này uống, dù chỉ một chén nước lã thôi, vì kẻ ấy là môn đệ của Thầy,</vt:lpstr>
      <vt:lpstr>thì Thầy bảo thật anh em, người đó sẽ không mất phần thưởng đâu.”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12</cp:revision>
  <dcterms:created xsi:type="dcterms:W3CDTF">2020-06-26T15:07:37Z</dcterms:created>
  <dcterms:modified xsi:type="dcterms:W3CDTF">2023-07-01T00:39:05Z</dcterms:modified>
</cp:coreProperties>
</file>