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0" r:id="rId12"/>
    <p:sldId id="261" r:id="rId13"/>
    <p:sldId id="272" r:id="rId14"/>
    <p:sldId id="273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4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25/05/2023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512552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THÁNH THẦN HIỆN XUỐNG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NGỰ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TRÊN TÔI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THẦN KHÍ CHÚA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LỜI NGUYỆN GIÁO DÂN | HỘI DÒNG MẾN THÁNH GIÁ THỦ ĐỨC">
            <a:extLst>
              <a:ext uri="{FF2B5EF4-FFF2-40B4-BE49-F238E27FC236}">
                <a16:creationId xmlns:a16="http://schemas.microsoft.com/office/drawing/2014/main" id="{14325FB8-6903-4674-BC81-89855ED2B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49" y="1785937"/>
            <a:ext cx="4381500" cy="32861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AF781D7-FAD5-432B-A705-D7791292B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523092"/>
              </p:ext>
            </p:extLst>
          </p:nvPr>
        </p:nvGraphicFramePr>
        <p:xfrm>
          <a:off x="997526" y="118754"/>
          <a:ext cx="12896600" cy="6626431"/>
        </p:xfrm>
        <a:graphic>
          <a:graphicData uri="http://schemas.openxmlformats.org/drawingml/2006/table">
            <a:tbl>
              <a:tblPr firstRow="1" firstCol="1" bandRow="1"/>
              <a:tblGrid>
                <a:gridCol w="1289660">
                  <a:extLst>
                    <a:ext uri="{9D8B030D-6E8A-4147-A177-3AD203B41FA5}">
                      <a16:colId xmlns:a16="http://schemas.microsoft.com/office/drawing/2014/main" val="2527857966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3729357581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404826419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737908443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665968577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1205440159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637713736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563793570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1026491812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4046796396"/>
                    </a:ext>
                  </a:extLst>
                </a:gridCol>
              </a:tblGrid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Ư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Ợ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29096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Ì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992983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15505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Ứ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Ấ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17596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12098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519849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</a:t>
                      </a:r>
                      <a:endParaRPr lang="en-US" sz="6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266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5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 EM HÃY NHẬN LẤY THÁNH THẦN</a:t>
            </a:r>
            <a:endParaRPr kumimoji="0" lang="en-US" sz="4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Mystic Post">
            <a:extLst>
              <a:ext uri="{FF2B5EF4-FFF2-40B4-BE49-F238E27FC236}">
                <a16:creationId xmlns:a16="http://schemas.microsoft.com/office/drawing/2014/main" id="{021B15FC-67C1-4DC9-9053-B45D6C922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38" y="1341978"/>
            <a:ext cx="6705523" cy="41740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46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Khí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tin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Quyền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năng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ữa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lành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Lòng yêu mến Thiên Chúa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3637"/>
            <a:ext cx="12228279" cy="812816"/>
            <a:chOff x="-1896924" y="4711697"/>
            <a:chExt cx="10556049" cy="696686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 Khí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thổi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hơi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môn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đệ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ban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ì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77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Thánh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Thánh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Cha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502861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Thánh Thần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6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lang="en-US" sz="66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6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6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Khí</a:t>
            </a:r>
            <a:r>
              <a:rPr lang="en-US" sz="6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6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Đấng</a:t>
            </a:r>
            <a:r>
              <a:rPr lang="en-US" sz="6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6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987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ứ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7565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quyền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năng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đứng</a:t>
            </a:r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</a:t>
            </a:r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mấy</a:t>
            </a:r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Ngôi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41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6F2D2A6E-6108-41A9-8C6E-E101CADCAC52}"/>
              </a:ext>
            </a:extLst>
          </p:cNvPr>
          <p:cNvSpPr/>
          <p:nvPr/>
        </p:nvSpPr>
        <p:spPr>
          <a:xfrm>
            <a:off x="5281199" y="5506278"/>
            <a:ext cx="1629602" cy="78645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Scroll: Horizontal 8">
            <a:extLst>
              <a:ext uri="{FF2B5EF4-FFF2-40B4-BE49-F238E27FC236}">
                <a16:creationId xmlns:a16="http://schemas.microsoft.com/office/drawing/2014/main" id="{1B627F0D-CAE9-4C81-8611-E0640CA0D56C}"/>
              </a:ext>
            </a:extLst>
          </p:cNvPr>
          <p:cNvSpPr/>
          <p:nvPr/>
        </p:nvSpPr>
        <p:spPr>
          <a:xfrm>
            <a:off x="137160" y="29821"/>
            <a:ext cx="12054840" cy="5304179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7FF4B2-0892-495F-9A14-A4F4EC624076}"/>
              </a:ext>
            </a:extLst>
          </p:cNvPr>
          <p:cNvSpPr txBox="1"/>
          <p:nvPr/>
        </p:nvSpPr>
        <p:spPr>
          <a:xfrm>
            <a:off x="944880" y="913340"/>
            <a:ext cx="11109959" cy="3956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4.</a:t>
            </a:r>
            <a:r>
              <a:rPr lang="en-US" sz="6000" b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dựng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Thiên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ban Thần Khí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</a:t>
            </a:r>
            <a:r>
              <a:rPr lang="vi-VN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thế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nào</a:t>
            </a:r>
            <a:r>
              <a:rPr lang="en-US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Scroll: Horizontal 18">
            <a:extLst>
              <a:ext uri="{FF2B5EF4-FFF2-40B4-BE49-F238E27FC236}">
                <a16:creationId xmlns:a16="http://schemas.microsoft.com/office/drawing/2014/main" id="{A8170761-FF26-417F-A22C-B54114C5CE3C}"/>
              </a:ext>
            </a:extLst>
          </p:cNvPr>
          <p:cNvSpPr/>
          <p:nvPr/>
        </p:nvSpPr>
        <p:spPr>
          <a:xfrm>
            <a:off x="80010" y="-77260"/>
            <a:ext cx="12096749" cy="6076949"/>
          </a:xfrm>
          <a:prstGeom prst="horizontalScroll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lấy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đất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nặn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thành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ng</a:t>
            </a:r>
            <a:r>
              <a:rPr lang="vi-VN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hình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ảnh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Ng</a:t>
            </a:r>
            <a:r>
              <a:rPr lang="vi-VN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thổi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</a:t>
            </a:r>
            <a:r>
              <a:rPr lang="vi-VN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lỗ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mũi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ban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ng</a:t>
            </a:r>
            <a:r>
              <a:rPr lang="vi-VN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sự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sống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9" grpId="0" animBg="1"/>
      <p:bldP spid="9" grpId="1" animBg="1"/>
      <p:bldP spid="13" grpId="0"/>
      <p:bldP spid="13" grpId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434925" y="1393284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5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Kể một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bảy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ơn của Chúa Thánh Thần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  <p:sp>
        <p:nvSpPr>
          <p:cNvPr id="7" name="Rounded Rectangle 36">
            <a:extLst>
              <a:ext uri="{FF2B5EF4-FFF2-40B4-BE49-F238E27FC236}">
                <a16:creationId xmlns:a16="http://schemas.microsoft.com/office/drawing/2014/main" id="{C3EE00B8-DFC7-4A78-9609-C3E9C9C3AE99}"/>
              </a:ext>
            </a:extLst>
          </p:cNvPr>
          <p:cNvSpPr/>
          <p:nvPr/>
        </p:nvSpPr>
        <p:spPr>
          <a:xfrm>
            <a:off x="10303726" y="5784723"/>
            <a:ext cx="1676632" cy="7789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153734BD-86DC-47AD-8455-194E9F276797}"/>
              </a:ext>
            </a:extLst>
          </p:cNvPr>
          <p:cNvSpPr/>
          <p:nvPr/>
        </p:nvSpPr>
        <p:spPr>
          <a:xfrm>
            <a:off x="5293135" y="122663"/>
            <a:ext cx="5869236" cy="661267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 </a:t>
            </a:r>
            <a:r>
              <a:rPr lang="vi-VN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ngoan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hiểu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biết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biết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lo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liệu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sức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mạnh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thông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minh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đạo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kính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sợ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04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/>
      <p:bldP spid="8" grpId="1"/>
      <p:bldP spid="7" grpId="0" animBg="1"/>
      <p:bldP spid="7" grpId="1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52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Vào chiều ngày thứ nhất trong tuần, nơi các môn đệ ở, các cửa đều đóng kín, vì các ông sợ người Do-thái</a:t>
            </a:r>
            <a: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238526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 Giê-su đến, đứng giữa các ông và nói: “Bình an cho anh em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21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Nói xong, Người cho các ông xem tay và cạnh sườn. Các môn đệ vui mừng vì được thấy Chúa.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7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Người lại nói với các ông : “Bình an cho anh em ! Như Chúa Cha đã sai Thầy, thì Thầy cũng sai anh em.”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2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Nói xong, Người thổi hơi vào các ông và bảo:</a:t>
            </a:r>
            <a: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“Anh em hãy nhận lấy Thánh Thần.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0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Anh em tha tội cho ai, thì người ấy được tha; anh em cầm giữ ai, thì người ấy bị cầm giữ.”</a:t>
            </a:r>
            <a:b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</a:br>
            <a:r>
              <a:rPr lang="en-US" sz="72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ĐÓ LÀ L</a:t>
            </a:r>
            <a:r>
              <a:rPr 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81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35027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8EB548D-A150-4C53-9091-5FD107DC5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462224"/>
              </p:ext>
            </p:extLst>
          </p:nvPr>
        </p:nvGraphicFramePr>
        <p:xfrm>
          <a:off x="1570381" y="137823"/>
          <a:ext cx="10783960" cy="4821803"/>
        </p:xfrm>
        <a:graphic>
          <a:graphicData uri="http://schemas.openxmlformats.org/drawingml/2006/table">
            <a:tbl>
              <a:tblPr firstRow="1" firstCol="1" bandRow="1"/>
              <a:tblGrid>
                <a:gridCol w="1078396">
                  <a:extLst>
                    <a:ext uri="{9D8B030D-6E8A-4147-A177-3AD203B41FA5}">
                      <a16:colId xmlns:a16="http://schemas.microsoft.com/office/drawing/2014/main" val="1196544382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2690348841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3933606409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437455438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302946556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2882006684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84553375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608390863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4177249449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093630432"/>
                    </a:ext>
                  </a:extLst>
                </a:gridCol>
              </a:tblGrid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Ư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Ợ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885812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Ì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714783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882565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Ứ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Ấ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365261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287740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30948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898759"/>
                  </a:ext>
                </a:extLst>
              </a:tr>
            </a:tbl>
          </a:graphicData>
        </a:graphic>
      </p:graphicFrame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1" y="121540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3632" y="816473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1" y="1505314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8171" y="2200247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1" y="2889088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1" y="3577929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849691D-32E7-4772-898D-8C0C4FC38191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pt-BR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“ANH EM THA TỘI CHO AI, THÌ NGƯỜI ẤY </a:t>
            </a:r>
            <a:r>
              <a:rPr lang="pt-BR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  <a:endParaRPr lang="vi-VN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3" name="Star: 10 Points 62">
            <a:extLst>
              <a:ext uri="{FF2B5EF4-FFF2-40B4-BE49-F238E27FC236}">
                <a16:creationId xmlns:a16="http://schemas.microsoft.com/office/drawing/2014/main" id="{3E8A48A8-5EEF-40B6-8C5E-432849592B66}"/>
              </a:ext>
            </a:extLst>
          </p:cNvPr>
          <p:cNvSpPr/>
          <p:nvPr/>
        </p:nvSpPr>
        <p:spPr>
          <a:xfrm>
            <a:off x="339481" y="4272862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4DA759E-B01E-47F0-A622-ED480B0EC1D1}"/>
              </a:ext>
            </a:extLst>
          </p:cNvPr>
          <p:cNvSpPr/>
          <p:nvPr/>
        </p:nvSpPr>
        <p:spPr>
          <a:xfrm>
            <a:off x="-5299" y="5044326"/>
            <a:ext cx="12192000" cy="1818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pt-BR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HIỆN RA VÀ BAN CHO CÁC MÔN ĐỆ </a:t>
            </a:r>
            <a:r>
              <a:rPr lang="pt-BR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GÌ?</a:t>
            </a:r>
            <a:endParaRPr lang="vi-VN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EB03D4D-0F57-4D3A-BFB3-F3F756612D92}"/>
              </a:ext>
            </a:extLst>
          </p:cNvPr>
          <p:cNvSpPr/>
          <p:nvPr/>
        </p:nvSpPr>
        <p:spPr>
          <a:xfrm>
            <a:off x="-5299" y="5057082"/>
            <a:ext cx="12192000" cy="1818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ĐÃ CHO CÁC MÔN ĐỆ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XEM 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 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CHỨNG MINH NGƯỜI ĐANG SỐNG?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B09DE39-C4DA-4069-8D12-FD808C2F52E2}"/>
              </a:ext>
            </a:extLst>
          </p:cNvPr>
          <p:cNvSpPr/>
          <p:nvPr/>
        </p:nvSpPr>
        <p:spPr>
          <a:xfrm>
            <a:off x="5299" y="5048749"/>
            <a:ext cx="12192000" cy="1818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HIỆN RA </a:t>
            </a: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 NÀO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TRONG TUẦN?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6DC20F-09D1-494C-A4A6-488CEE6F3692}"/>
              </a:ext>
            </a:extLst>
          </p:cNvPr>
          <p:cNvSpPr/>
          <p:nvPr/>
        </p:nvSpPr>
        <p:spPr>
          <a:xfrm>
            <a:off x="5299" y="5024005"/>
            <a:ext cx="12192000" cy="1818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NƠI CÁC MÔN ĐỆ Ở TRƯỚC KHI CHÚA HIỆN RA ĐỀU Ở TRONG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TÌNH TRẠNG NÀO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92BBA50-BD32-4135-952B-6D0D32426869}"/>
              </a:ext>
            </a:extLst>
          </p:cNvPr>
          <p:cNvSpPr/>
          <p:nvPr/>
        </p:nvSpPr>
        <p:spPr>
          <a:xfrm>
            <a:off x="7047" y="5032217"/>
            <a:ext cx="12192000" cy="1818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CHÚC BÌNH AN VÀ CHO CÁC ÔNG XEM TAY, CẠNH SƯỜN, CHÚA </a:t>
            </a:r>
            <a:r>
              <a:rPr lang="vi-VN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 LÀM GÌ </a:t>
            </a:r>
            <a:r>
              <a:rPr lang="vi-VN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CÁC MÔN ĐỆ?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48C07E5-D8FA-4F21-9ABA-FC5FFADC4EC1}"/>
              </a:ext>
            </a:extLst>
          </p:cNvPr>
          <p:cNvSpPr/>
          <p:nvPr/>
        </p:nvSpPr>
        <p:spPr>
          <a:xfrm>
            <a:off x="-5299" y="5027775"/>
            <a:ext cx="12192000" cy="1818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</a:t>
            </a:r>
            <a:r>
              <a:rPr lang="vi-VN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“ANH EM </a:t>
            </a:r>
            <a:r>
              <a:rPr lang="vi-VN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AI, THÌ NGƯỜI ẤY BỊ </a:t>
            </a:r>
            <a:r>
              <a:rPr lang="vi-VN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4D590D-15DE-4F47-8B9C-393D348B5B29}"/>
              </a:ext>
            </a:extLst>
          </p:cNvPr>
          <p:cNvSpPr/>
          <p:nvPr/>
        </p:nvSpPr>
        <p:spPr>
          <a:xfrm>
            <a:off x="1570381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93FF5AA-547A-4F43-82FD-01C416C47349}"/>
              </a:ext>
            </a:extLst>
          </p:cNvPr>
          <p:cNvSpPr/>
          <p:nvPr/>
        </p:nvSpPr>
        <p:spPr>
          <a:xfrm>
            <a:off x="2648810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603F173-4A2C-4369-A364-46C4C9AF6742}"/>
              </a:ext>
            </a:extLst>
          </p:cNvPr>
          <p:cNvSpPr/>
          <p:nvPr/>
        </p:nvSpPr>
        <p:spPr>
          <a:xfrm>
            <a:off x="3727239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08560C-ED80-4D3A-9322-40055F860F9B}"/>
              </a:ext>
            </a:extLst>
          </p:cNvPr>
          <p:cNvSpPr/>
          <p:nvPr/>
        </p:nvSpPr>
        <p:spPr>
          <a:xfrm>
            <a:off x="4805668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416697B-B8EF-46DE-9D0B-8F3F28140A4D}"/>
              </a:ext>
            </a:extLst>
          </p:cNvPr>
          <p:cNvSpPr/>
          <p:nvPr/>
        </p:nvSpPr>
        <p:spPr>
          <a:xfrm>
            <a:off x="5884097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65152CD-9280-43F6-8298-400D8CF49B21}"/>
              </a:ext>
            </a:extLst>
          </p:cNvPr>
          <p:cNvSpPr/>
          <p:nvPr/>
        </p:nvSpPr>
        <p:spPr>
          <a:xfrm>
            <a:off x="6962526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CE96D83-E20A-4382-939C-CDBD4DA2038E}"/>
              </a:ext>
            </a:extLst>
          </p:cNvPr>
          <p:cNvSpPr/>
          <p:nvPr/>
        </p:nvSpPr>
        <p:spPr>
          <a:xfrm>
            <a:off x="8040955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EFCC212-8F87-422C-BF45-B4CF6256ABE8}"/>
              </a:ext>
            </a:extLst>
          </p:cNvPr>
          <p:cNvSpPr/>
          <p:nvPr/>
        </p:nvSpPr>
        <p:spPr>
          <a:xfrm>
            <a:off x="2648810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865C523-2F3D-4C66-96B0-E6FC606D20AB}"/>
              </a:ext>
            </a:extLst>
          </p:cNvPr>
          <p:cNvSpPr/>
          <p:nvPr/>
        </p:nvSpPr>
        <p:spPr>
          <a:xfrm>
            <a:off x="3727239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25D23A0-C37B-4A86-AF90-565097C6E8FA}"/>
              </a:ext>
            </a:extLst>
          </p:cNvPr>
          <p:cNvSpPr/>
          <p:nvPr/>
        </p:nvSpPr>
        <p:spPr>
          <a:xfrm>
            <a:off x="4805668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7B21D2F-6465-4058-B461-69291D31B414}"/>
              </a:ext>
            </a:extLst>
          </p:cNvPr>
          <p:cNvSpPr/>
          <p:nvPr/>
        </p:nvSpPr>
        <p:spPr>
          <a:xfrm>
            <a:off x="5884097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F74E28C-341E-430D-80A4-8A375BBBC39C}"/>
              </a:ext>
            </a:extLst>
          </p:cNvPr>
          <p:cNvSpPr/>
          <p:nvPr/>
        </p:nvSpPr>
        <p:spPr>
          <a:xfrm>
            <a:off x="6962526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9B881C6-28AB-4F52-B486-C372D9CAB6BA}"/>
              </a:ext>
            </a:extLst>
          </p:cNvPr>
          <p:cNvSpPr/>
          <p:nvPr/>
        </p:nvSpPr>
        <p:spPr>
          <a:xfrm>
            <a:off x="8040955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15CD10A-2878-43A7-A556-9017A0996800}"/>
              </a:ext>
            </a:extLst>
          </p:cNvPr>
          <p:cNvSpPr/>
          <p:nvPr/>
        </p:nvSpPr>
        <p:spPr>
          <a:xfrm>
            <a:off x="1570381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6FF0E3B-984A-4640-8067-A24AEA8011A4}"/>
              </a:ext>
            </a:extLst>
          </p:cNvPr>
          <p:cNvSpPr/>
          <p:nvPr/>
        </p:nvSpPr>
        <p:spPr>
          <a:xfrm>
            <a:off x="2648810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7C83CA4-3CC3-4FE9-8066-D074DDB808CE}"/>
              </a:ext>
            </a:extLst>
          </p:cNvPr>
          <p:cNvSpPr/>
          <p:nvPr/>
        </p:nvSpPr>
        <p:spPr>
          <a:xfrm>
            <a:off x="3727239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2F3BA9A-D9FB-4C50-88A0-2723F63DBAAA}"/>
              </a:ext>
            </a:extLst>
          </p:cNvPr>
          <p:cNvSpPr/>
          <p:nvPr/>
        </p:nvSpPr>
        <p:spPr>
          <a:xfrm>
            <a:off x="4805668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DDF4CA92-AF2E-4911-9DBF-7F4501DD7779}"/>
              </a:ext>
            </a:extLst>
          </p:cNvPr>
          <p:cNvSpPr/>
          <p:nvPr/>
        </p:nvSpPr>
        <p:spPr>
          <a:xfrm>
            <a:off x="5884097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57D8D32-1890-4541-87A1-5FF6DF20D207}"/>
              </a:ext>
            </a:extLst>
          </p:cNvPr>
          <p:cNvSpPr/>
          <p:nvPr/>
        </p:nvSpPr>
        <p:spPr>
          <a:xfrm>
            <a:off x="6962526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F30CF62-B2AF-4B4C-9A4A-FBF78BDAD9FD}"/>
              </a:ext>
            </a:extLst>
          </p:cNvPr>
          <p:cNvSpPr/>
          <p:nvPr/>
        </p:nvSpPr>
        <p:spPr>
          <a:xfrm>
            <a:off x="2648810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48795C0-2FE4-4865-9E5C-4DE5E9BE0516}"/>
              </a:ext>
            </a:extLst>
          </p:cNvPr>
          <p:cNvSpPr/>
          <p:nvPr/>
        </p:nvSpPr>
        <p:spPr>
          <a:xfrm>
            <a:off x="3727239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4237050-6A2F-4F02-9F47-0552C77F2B9D}"/>
              </a:ext>
            </a:extLst>
          </p:cNvPr>
          <p:cNvSpPr/>
          <p:nvPr/>
        </p:nvSpPr>
        <p:spPr>
          <a:xfrm>
            <a:off x="4805668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65A0001-67D5-4792-A09B-D3F84F76F217}"/>
              </a:ext>
            </a:extLst>
          </p:cNvPr>
          <p:cNvSpPr/>
          <p:nvPr/>
        </p:nvSpPr>
        <p:spPr>
          <a:xfrm>
            <a:off x="5884097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8EC28D8E-A141-47E2-B00D-5640A3CCCA8F}"/>
              </a:ext>
            </a:extLst>
          </p:cNvPr>
          <p:cNvSpPr/>
          <p:nvPr/>
        </p:nvSpPr>
        <p:spPr>
          <a:xfrm>
            <a:off x="6962526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015F03D-FD72-4D44-994E-340DD7AA65D5}"/>
              </a:ext>
            </a:extLst>
          </p:cNvPr>
          <p:cNvSpPr/>
          <p:nvPr/>
        </p:nvSpPr>
        <p:spPr>
          <a:xfrm>
            <a:off x="8040955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4E75EA1-855C-4AAB-A151-4DFB3EBE7A40}"/>
              </a:ext>
            </a:extLst>
          </p:cNvPr>
          <p:cNvSpPr/>
          <p:nvPr/>
        </p:nvSpPr>
        <p:spPr>
          <a:xfrm>
            <a:off x="9119384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1138387-CB67-473F-9550-6494EB713EF3}"/>
              </a:ext>
            </a:extLst>
          </p:cNvPr>
          <p:cNvSpPr/>
          <p:nvPr/>
        </p:nvSpPr>
        <p:spPr>
          <a:xfrm>
            <a:off x="1570381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8D349EAA-1685-48C9-B116-1EA0EC911B12}"/>
              </a:ext>
            </a:extLst>
          </p:cNvPr>
          <p:cNvSpPr/>
          <p:nvPr/>
        </p:nvSpPr>
        <p:spPr>
          <a:xfrm>
            <a:off x="2648810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424A5431-464C-42CC-BB21-483FECBB979E}"/>
              </a:ext>
            </a:extLst>
          </p:cNvPr>
          <p:cNvSpPr/>
          <p:nvPr/>
        </p:nvSpPr>
        <p:spPr>
          <a:xfrm>
            <a:off x="3727239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B6DA5CB-C77E-43DE-8430-AB30CE8927E8}"/>
              </a:ext>
            </a:extLst>
          </p:cNvPr>
          <p:cNvSpPr/>
          <p:nvPr/>
        </p:nvSpPr>
        <p:spPr>
          <a:xfrm>
            <a:off x="4805668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7974E07-AA0D-4FBB-A65B-717157018D46}"/>
              </a:ext>
            </a:extLst>
          </p:cNvPr>
          <p:cNvSpPr/>
          <p:nvPr/>
        </p:nvSpPr>
        <p:spPr>
          <a:xfrm>
            <a:off x="5884097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E4903D9-3830-4E03-8FFA-A9075729B9FB}"/>
              </a:ext>
            </a:extLst>
          </p:cNvPr>
          <p:cNvSpPr/>
          <p:nvPr/>
        </p:nvSpPr>
        <p:spPr>
          <a:xfrm>
            <a:off x="6962526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CE3683A-4921-4552-873E-4DAF8501785D}"/>
              </a:ext>
            </a:extLst>
          </p:cNvPr>
          <p:cNvSpPr/>
          <p:nvPr/>
        </p:nvSpPr>
        <p:spPr>
          <a:xfrm>
            <a:off x="8040955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972A0F1-7D44-42A1-8B57-DA0081E7AC38}"/>
              </a:ext>
            </a:extLst>
          </p:cNvPr>
          <p:cNvSpPr/>
          <p:nvPr/>
        </p:nvSpPr>
        <p:spPr>
          <a:xfrm>
            <a:off x="1570381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03C397E-2B96-44A0-BDC3-1732F591748A}"/>
              </a:ext>
            </a:extLst>
          </p:cNvPr>
          <p:cNvSpPr/>
          <p:nvPr/>
        </p:nvSpPr>
        <p:spPr>
          <a:xfrm>
            <a:off x="2648810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D0BA16B-961E-4122-B4C0-B7D9BE7C6155}"/>
              </a:ext>
            </a:extLst>
          </p:cNvPr>
          <p:cNvSpPr/>
          <p:nvPr/>
        </p:nvSpPr>
        <p:spPr>
          <a:xfrm>
            <a:off x="3727239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A3DF03D-B8EA-4C5A-BEEE-9973B228DEF8}"/>
              </a:ext>
            </a:extLst>
          </p:cNvPr>
          <p:cNvSpPr/>
          <p:nvPr/>
        </p:nvSpPr>
        <p:spPr>
          <a:xfrm>
            <a:off x="4805668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1D87DF6-AC80-467C-B1BC-9A8E856E7358}"/>
              </a:ext>
            </a:extLst>
          </p:cNvPr>
          <p:cNvSpPr/>
          <p:nvPr/>
        </p:nvSpPr>
        <p:spPr>
          <a:xfrm>
            <a:off x="5884097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D10BC89-B344-485E-A973-E023D38D0CB8}"/>
              </a:ext>
            </a:extLst>
          </p:cNvPr>
          <p:cNvSpPr/>
          <p:nvPr/>
        </p:nvSpPr>
        <p:spPr>
          <a:xfrm>
            <a:off x="6962526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A32011B-C83E-45DD-B3EF-F56A22A456E1}"/>
              </a:ext>
            </a:extLst>
          </p:cNvPr>
          <p:cNvSpPr/>
          <p:nvPr/>
        </p:nvSpPr>
        <p:spPr>
          <a:xfrm>
            <a:off x="8040955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0B475BE-9AD9-4818-8EB3-B291E49E5914}"/>
              </a:ext>
            </a:extLst>
          </p:cNvPr>
          <p:cNvSpPr/>
          <p:nvPr/>
        </p:nvSpPr>
        <p:spPr>
          <a:xfrm>
            <a:off x="1570381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7B44E6A0-3A4F-45E2-BF88-E43D109499F1}"/>
              </a:ext>
            </a:extLst>
          </p:cNvPr>
          <p:cNvSpPr/>
          <p:nvPr/>
        </p:nvSpPr>
        <p:spPr>
          <a:xfrm>
            <a:off x="2648810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A4722A5-66F5-4983-9FD6-8A7B23A6A678}"/>
              </a:ext>
            </a:extLst>
          </p:cNvPr>
          <p:cNvSpPr/>
          <p:nvPr/>
        </p:nvSpPr>
        <p:spPr>
          <a:xfrm>
            <a:off x="3727239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AE843BA-C8B4-4A42-A117-E9A82EC2B5EC}"/>
              </a:ext>
            </a:extLst>
          </p:cNvPr>
          <p:cNvSpPr/>
          <p:nvPr/>
        </p:nvSpPr>
        <p:spPr>
          <a:xfrm>
            <a:off x="4805668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897061AD-133D-4CE4-AD0A-989BFDB91B9C}"/>
              </a:ext>
            </a:extLst>
          </p:cNvPr>
          <p:cNvSpPr/>
          <p:nvPr/>
        </p:nvSpPr>
        <p:spPr>
          <a:xfrm>
            <a:off x="5884097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CA06597A-A2B1-4136-AAF3-C0A08596A912}"/>
              </a:ext>
            </a:extLst>
          </p:cNvPr>
          <p:cNvSpPr/>
          <p:nvPr/>
        </p:nvSpPr>
        <p:spPr>
          <a:xfrm>
            <a:off x="6962526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4" grpId="0" animBg="1"/>
      <p:bldP spid="4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9" grpId="0" animBg="1"/>
      <p:bldP spid="79" grpId="1" animBg="1"/>
      <p:bldP spid="82" grpId="0" animBg="1"/>
      <p:bldP spid="82" grpId="1" animBg="1"/>
      <p:bldP spid="89" grpId="0" animBg="1"/>
      <p:bldP spid="89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102" grpId="0" animBg="1"/>
      <p:bldP spid="102" grpId="1" animBg="1"/>
      <p:bldP spid="103" grpId="0" animBg="1"/>
      <p:bldP spid="103" grpId="1" animBg="1"/>
      <p:bldP spid="107" grpId="0" animBg="1"/>
      <p:bldP spid="107" grpId="1" animBg="1"/>
      <p:bldP spid="108" grpId="0" animBg="1"/>
      <p:bldP spid="108" grpId="1" animBg="1"/>
      <p:bldP spid="115" grpId="0" animBg="1"/>
      <p:bldP spid="115" grpId="1" animBg="1"/>
      <p:bldP spid="116" grpId="0" animBg="1"/>
      <p:bldP spid="116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2" grpId="0" animBg="1"/>
      <p:bldP spid="132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702</Words>
  <Application>Microsoft Office PowerPoint</Application>
  <PresentationFormat>Widescreen</PresentationFormat>
  <Paragraphs>234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Wingdings</vt:lpstr>
      <vt:lpstr>1_Office Theme</vt:lpstr>
      <vt:lpstr>PowerPoint Presentation</vt:lpstr>
      <vt:lpstr>PowerPoint Presentation</vt:lpstr>
      <vt:lpstr>Đức Giê-su đến, đứng giữa các ông và nói: “Bình an cho anh em !” </vt:lpstr>
      <vt:lpstr>Nói xong, Người cho các ông xem tay và cạnh sườn. Các môn đệ vui mừng vì được thấy Chúa. </vt:lpstr>
      <vt:lpstr>Người lại nói với các ông : “Bình an cho anh em ! Như Chúa Cha đã sai Thầy, thì Thầy cũng sai anh em.” </vt:lpstr>
      <vt:lpstr>Nói xong, Người thổi hơi vào các ông và bảo: “Anh em hãy nhận lấy Thánh Thần. </vt:lpstr>
      <vt:lpstr>Anh em tha tội cho ai, thì người ấy được tha; anh em cầm giữ ai, thì người ấy bị cầm giữ.”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</cp:revision>
  <dcterms:created xsi:type="dcterms:W3CDTF">2020-05-28T16:44:11Z</dcterms:created>
  <dcterms:modified xsi:type="dcterms:W3CDTF">2023-05-25T07:38:19Z</dcterms:modified>
</cp:coreProperties>
</file>