
<file path=[Content_Types].xml><?xml version="1.0" encoding="utf-8"?>
<Types xmlns="http://schemas.openxmlformats.org/package/2006/content-types">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7" r:id="rId2"/>
    <p:sldId id="259" r:id="rId3"/>
    <p:sldId id="287" r:id="rId4"/>
    <p:sldId id="317" r:id="rId5"/>
    <p:sldId id="288" r:id="rId6"/>
    <p:sldId id="693" r:id="rId7"/>
    <p:sldId id="302" r:id="rId8"/>
    <p:sldId id="291" r:id="rId9"/>
    <p:sldId id="290" r:id="rId10"/>
    <p:sldId id="318" r:id="rId11"/>
    <p:sldId id="306" r:id="rId12"/>
    <p:sldId id="307" r:id="rId13"/>
    <p:sldId id="309" r:id="rId14"/>
    <p:sldId id="289" r:id="rId15"/>
    <p:sldId id="294" r:id="rId16"/>
    <p:sldId id="319" r:id="rId17"/>
    <p:sldId id="320" r:id="rId18"/>
    <p:sldId id="260" r:id="rId19"/>
    <p:sldId id="312" r:id="rId20"/>
    <p:sldId id="311" r:id="rId21"/>
    <p:sldId id="313" r:id="rId22"/>
    <p:sldId id="314" r:id="rId23"/>
    <p:sldId id="315"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9" autoAdjust="0"/>
    <p:restoredTop sz="94664" autoAdjust="0"/>
  </p:normalViewPr>
  <p:slideViewPr>
    <p:cSldViewPr snapToGrid="0">
      <p:cViewPr varScale="1">
        <p:scale>
          <a:sx n="115" d="100"/>
          <a:sy n="115" d="100"/>
        </p:scale>
        <p:origin x="763" y="6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827CC-665C-4FE7-9E13-008F1230F08A}"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EF5B-4BB6-44CB-9F38-0DC96FA0EA60}" type="slidenum">
              <a:rPr lang="en-US" smtClean="0"/>
              <a:t>‹#›</a:t>
            </a:fld>
            <a:endParaRPr lang="en-US"/>
          </a:p>
        </p:txBody>
      </p:sp>
    </p:spTree>
    <p:extLst>
      <p:ext uri="{BB962C8B-B14F-4D97-AF65-F5344CB8AC3E}">
        <p14:creationId xmlns:p14="http://schemas.microsoft.com/office/powerpoint/2010/main" val="81068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19/05/2023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19/05/2023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19/05/2023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19/05/2023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19/05/2023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19/05/2023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19/05/2023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19/05/2023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19/05/2023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19/05/2023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19/05/2023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19/05/2023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algn="ctr"/>
            <a:r>
              <a:rPr lang="en-US" sz="34400" b="1" i="0" dirty="0">
                <a:solidFill>
                  <a:srgbClr val="FF0000"/>
                </a:solidFill>
                <a:effectLst/>
                <a:latin typeface="Verdana" panose="020B0604030504040204" pitchFamily="34" charset="0"/>
                <a:ea typeface="Verdana" panose="020B0604030504040204" pitchFamily="34" charset="0"/>
              </a:rPr>
              <a:t>✠</a:t>
            </a:r>
            <a:r>
              <a:rPr lang="en-US" sz="34400" b="1" dirty="0">
                <a:ln>
                  <a:solidFill>
                    <a:srgbClr val="FF0000"/>
                  </a:solidFill>
                </a:ln>
                <a:solidFill>
                  <a:srgbClr val="FFFF00"/>
                </a:solidFill>
                <a:latin typeface="Verdana" panose="020B0604030504040204" pitchFamily="34" charset="0"/>
                <a:ea typeface="Verdana" panose="020B0604030504040204" pitchFamily="34" charset="0"/>
              </a:rPr>
              <a:t>VUI HỌC KINH THÁNH</a:t>
            </a:r>
            <a:r>
              <a:rPr lang="en-US" sz="34400" b="1" i="0" dirty="0">
                <a:solidFill>
                  <a:srgbClr val="FF0000"/>
                </a:solidFill>
                <a:effectLst/>
                <a:latin typeface="Verdana" panose="020B0604030504040204" pitchFamily="34" charset="0"/>
                <a:ea typeface="Verdana" panose="020B0604030504040204" pitchFamily="34" charset="0"/>
              </a:rPr>
              <a:t>✠</a:t>
            </a: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dirty="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CHÚA </a:t>
            </a:r>
            <a:r>
              <a:rPr kumimoji="0" lang="en-US" sz="4400" b="1" i="0" u="none" strike="noStrike" kern="10" cap="none" spc="0" normalizeH="0" baseline="0" noProof="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NHẬT VII </a:t>
            </a:r>
            <a:r>
              <a:rPr kumimoji="0" lang="en-US" sz="4400" b="1" i="0" u="none" strike="noStrike" kern="10" cap="none" spc="0" normalizeH="0" baseline="0" noProof="0" dirty="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PHỤC SINH - NĂM A</a:t>
            </a:r>
          </a:p>
        </p:txBody>
      </p:sp>
      <p:sp>
        <p:nvSpPr>
          <p:cNvPr id="8" name="TextBox 7">
            <a:extLst>
              <a:ext uri="{FF2B5EF4-FFF2-40B4-BE49-F238E27FC236}">
                <a16:creationId xmlns:a16="http://schemas.microsoft.com/office/drawing/2014/main" id="{E09E55EC-B1FD-4C86-8E05-AA5C6E61F8DA}"/>
              </a:ext>
            </a:extLst>
          </p:cNvPr>
          <p:cNvSpPr txBox="1"/>
          <p:nvPr/>
        </p:nvSpPr>
        <p:spPr>
          <a:xfrm>
            <a:off x="8193984" y="3565164"/>
            <a:ext cx="3809172" cy="1200329"/>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SẼ GIỮ LỜI THẦY</a:t>
            </a:r>
          </a:p>
        </p:txBody>
      </p:sp>
      <p:sp>
        <p:nvSpPr>
          <p:cNvPr id="10" name="TextBox 9">
            <a:extLst>
              <a:ext uri="{FF2B5EF4-FFF2-40B4-BE49-F238E27FC236}">
                <a16:creationId xmlns:a16="http://schemas.microsoft.com/office/drawing/2014/main" id="{D3D3FAF6-AAC4-4566-AC54-18ECD0D69DEE}"/>
              </a:ext>
            </a:extLst>
          </p:cNvPr>
          <p:cNvSpPr txBox="1"/>
          <p:nvPr/>
        </p:nvSpPr>
        <p:spPr>
          <a:xfrm>
            <a:off x="188843" y="3429000"/>
            <a:ext cx="3275350" cy="1200329"/>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AI YÊU MẾN THẦY</a:t>
            </a:r>
          </a:p>
        </p:txBody>
      </p:sp>
    </p:spTree>
    <p:extLst>
      <p:ext uri="{BB962C8B-B14F-4D97-AF65-F5344CB8AC3E}">
        <p14:creationId xmlns:p14="http://schemas.microsoft.com/office/powerpoint/2010/main" val="698703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họ</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nhận</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những</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lời</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ấy</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họ</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biết</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thật</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rằng</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con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từ</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Cha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mà</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đến</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và</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họ</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tin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là</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Cha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sai</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con.</a:t>
            </a:r>
          </a:p>
        </p:txBody>
      </p:sp>
    </p:spTree>
    <p:extLst>
      <p:ext uri="{BB962C8B-B14F-4D97-AF65-F5344CB8AC3E}">
        <p14:creationId xmlns:p14="http://schemas.microsoft.com/office/powerpoint/2010/main" val="211728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6600" b="1">
                <a:effectLst/>
                <a:latin typeface="Verdana" panose="020B0604030504040204" pitchFamily="34" charset="0"/>
                <a:ea typeface="Verdana" panose="020B0604030504040204" pitchFamily="34" charset="0"/>
                <a:cs typeface="Times New Roman" panose="02020603050405020304" pitchFamily="18" charset="0"/>
              </a:rPr>
              <a:t>Con cầu nguyện cho họ. Con không cầu nguyện cho thế gian, nhưng cho những kẻ Cha đã ban cho con, bởi vì họ thuộc về Cha.</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19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7200" b="1">
                <a:effectLst/>
                <a:latin typeface="Verdana" panose="020B0604030504040204" pitchFamily="34" charset="0"/>
                <a:ea typeface="Verdana" panose="020B0604030504040204" pitchFamily="34" charset="0"/>
                <a:cs typeface="Times New Roman" panose="02020603050405020304" pitchFamily="18" charset="0"/>
              </a:rPr>
              <a:t>Tất cả những gì của con đều là của Cha, tất cả những gì của Cha đều là của con; và con được tôn vinh nơi họ.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251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7200" b="1" dirty="0">
                <a:effectLst/>
                <a:latin typeface="Verdana" panose="020B0604030504040204" pitchFamily="34" charset="0"/>
                <a:ea typeface="Verdana" panose="020B0604030504040204" pitchFamily="34" charset="0"/>
                <a:cs typeface="Times New Roman" panose="02020603050405020304" pitchFamily="18" charset="0"/>
              </a:rPr>
              <a:t>Con không còn ở trong thế gian nữa, nhưng họ, họ ở trong thế gian; phần con, con đến cùng Cha.</a:t>
            </a:r>
            <a:br>
              <a:rPr lang="en-US" sz="7200" b="1" dirty="0">
                <a:effectLst/>
                <a:latin typeface="Verdana" panose="020B0604030504040204" pitchFamily="34" charset="0"/>
                <a:ea typeface="Verdana" panose="020B0604030504040204" pitchFamily="34" charset="0"/>
                <a:cs typeface="Times New Roman" panose="02020603050405020304" pitchFamily="18" charset="0"/>
              </a:rPr>
            </a:b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ĐÓ LÀ LỜI CHÚA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5477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200" b="1" dirty="0">
                <a:ln w="22225">
                  <a:noFill/>
                  <a:prstDash val="solid"/>
                </a:ln>
                <a:solidFill>
                  <a:srgbClr val="FF0000"/>
                </a:solidFill>
                <a:latin typeface="Times New Roman" panose="02020603050405020304" pitchFamily="18" charset="0"/>
                <a:ea typeface="Verdana" panose="020B0604030504040204" pitchFamily="34" charset="0"/>
                <a:cs typeface="Times New Roman" panose="02020603050405020304" pitchFamily="18" charset="0"/>
              </a:rPr>
              <a:t>HÃY</a:t>
            </a:r>
          </a:p>
          <a:p>
            <a:pPr algn="ctr">
              <a:lnSpc>
                <a:spcPct val="150000"/>
              </a:lnSpc>
            </a:pPr>
            <a:r>
              <a:rPr lang="en-US" sz="3200" b="1" dirty="0">
                <a:ln w="22225">
                  <a:noFill/>
                  <a:prstDash val="solid"/>
                </a:ln>
                <a:solidFill>
                  <a:srgbClr val="FF0000"/>
                </a:solidFill>
                <a:latin typeface="Times New Roman" panose="02020603050405020304" pitchFamily="18" charset="0"/>
                <a:ea typeface="Verdana" panose="020B0604030504040204" pitchFamily="34" charset="0"/>
                <a:cs typeface="Times New Roman" panose="02020603050405020304" pitchFamily="18" charset="0"/>
              </a:rPr>
              <a:t>TÌM</a:t>
            </a:r>
          </a:p>
          <a:p>
            <a:pPr algn="ctr">
              <a:lnSpc>
                <a:spcPct val="150000"/>
              </a:lnSpc>
            </a:pPr>
            <a:r>
              <a:rPr lang="en-US" sz="3200" b="1" dirty="0">
                <a:ln w="22225">
                  <a:noFill/>
                  <a:prstDash val="solid"/>
                </a:ln>
                <a:solidFill>
                  <a:srgbClr val="FF0000"/>
                </a:solidFill>
                <a:latin typeface="Times New Roman" panose="02020603050405020304" pitchFamily="18" charset="0"/>
                <a:ea typeface="Verdana" panose="020B0604030504040204" pitchFamily="34" charset="0"/>
                <a:cs typeface="Times New Roman" panose="02020603050405020304" pitchFamily="18" charset="0"/>
              </a:rPr>
              <a:t>KIẾM</a:t>
            </a:r>
          </a:p>
          <a:p>
            <a:pPr algn="ctr">
              <a:lnSpc>
                <a:spcPct val="150000"/>
              </a:lnSpc>
            </a:pPr>
            <a:r>
              <a:rPr lang="en-US" sz="3200" b="1" dirty="0">
                <a:ln w="22225">
                  <a:noFill/>
                  <a:prstDash val="solid"/>
                </a:ln>
                <a:solidFill>
                  <a:srgbClr val="FF0000"/>
                </a:solidFill>
                <a:latin typeface="Times New Roman" panose="02020603050405020304" pitchFamily="18" charset="0"/>
                <a:ea typeface="Verdana" panose="020B0604030504040204" pitchFamily="34" charset="0"/>
                <a:cs typeface="Times New Roman" panose="02020603050405020304" pitchFamily="18" charset="0"/>
              </a:rPr>
              <a:t>N</a:t>
            </a:r>
            <a:r>
              <a:rPr lang="vi-VN" sz="3200" b="1" dirty="0">
                <a:ln w="22225">
                  <a:noFill/>
                  <a:prstDash val="solid"/>
                </a:ln>
                <a:solidFill>
                  <a:srgbClr val="FF0000"/>
                </a:solidFill>
                <a:latin typeface="Times New Roman" panose="02020603050405020304" pitchFamily="18" charset="0"/>
                <a:ea typeface="Verdana" panose="020B0604030504040204" pitchFamily="34" charset="0"/>
                <a:cs typeface="Times New Roman" panose="02020603050405020304" pitchFamily="18" charset="0"/>
              </a:rPr>
              <a:t>Ư</a:t>
            </a:r>
            <a:r>
              <a:rPr lang="en-US" sz="3200" b="1" dirty="0">
                <a:ln w="22225">
                  <a:noFill/>
                  <a:prstDash val="solid"/>
                </a:ln>
                <a:solidFill>
                  <a:srgbClr val="FF0000"/>
                </a:solidFill>
                <a:latin typeface="Times New Roman" panose="02020603050405020304" pitchFamily="18" charset="0"/>
                <a:ea typeface="Verdana" panose="020B0604030504040204" pitchFamily="34" charset="0"/>
                <a:cs typeface="Times New Roman" panose="02020603050405020304" pitchFamily="18" charset="0"/>
              </a:rPr>
              <a:t>ỚC</a:t>
            </a:r>
          </a:p>
          <a:p>
            <a:pPr algn="ctr">
              <a:lnSpc>
                <a:spcPct val="150000"/>
              </a:lnSpc>
            </a:pPr>
            <a:r>
              <a:rPr lang="en-US" sz="3200" b="1" dirty="0">
                <a:ln w="22225">
                  <a:noFill/>
                  <a:prstDash val="solid"/>
                </a:ln>
                <a:solidFill>
                  <a:srgbClr val="FF0000"/>
                </a:solidFill>
                <a:latin typeface="Times New Roman" panose="02020603050405020304" pitchFamily="18" charset="0"/>
                <a:ea typeface="Verdana" panose="020B0604030504040204" pitchFamily="34" charset="0"/>
                <a:cs typeface="Times New Roman" panose="02020603050405020304" pitchFamily="18" charset="0"/>
              </a:rPr>
              <a:t>CHÚA</a:t>
            </a:r>
          </a:p>
          <a:p>
            <a:pPr algn="ctr">
              <a:lnSpc>
                <a:spcPct val="150000"/>
              </a:lnSpc>
            </a:pPr>
            <a:r>
              <a:rPr lang="en-US" sz="3200" b="1" dirty="0">
                <a:ln w="22225">
                  <a:noFill/>
                  <a:prstDash val="solid"/>
                </a:ln>
                <a:solidFill>
                  <a:srgbClr val="FF0000"/>
                </a:solidFill>
                <a:latin typeface="Times New Roman" panose="02020603050405020304" pitchFamily="18" charset="0"/>
                <a:ea typeface="Verdana" panose="020B0604030504040204" pitchFamily="34" charset="0"/>
                <a:cs typeface="Times New Roman" panose="02020603050405020304" pitchFamily="18" charset="0"/>
              </a:rPr>
              <a:t>TR</a:t>
            </a:r>
            <a:r>
              <a:rPr lang="vi-VN" sz="3200" b="1" dirty="0">
                <a:ln w="22225">
                  <a:noFill/>
                  <a:prstDash val="solid"/>
                </a:ln>
                <a:solidFill>
                  <a:srgbClr val="FF0000"/>
                </a:solidFill>
                <a:latin typeface="Times New Roman" panose="02020603050405020304" pitchFamily="18" charset="0"/>
                <a:ea typeface="Verdana" panose="020B0604030504040204" pitchFamily="34" charset="0"/>
                <a:cs typeface="Times New Roman" panose="02020603050405020304" pitchFamily="18" charset="0"/>
              </a:rPr>
              <a:t>Ư</a:t>
            </a:r>
            <a:r>
              <a:rPr lang="en-US" sz="3200" b="1" dirty="0">
                <a:ln w="22225">
                  <a:noFill/>
                  <a:prstDash val="solid"/>
                </a:ln>
                <a:solidFill>
                  <a:srgbClr val="FF0000"/>
                </a:solidFill>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MỌI</a:t>
            </a:r>
          </a:p>
          <a:p>
            <a:pPr algn="ctr">
              <a:lnSpc>
                <a:spcPct val="150000"/>
              </a:lnSpc>
            </a:pPr>
            <a:r>
              <a:rPr lang="en-US"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SỰ</a:t>
            </a:r>
          </a:p>
          <a:p>
            <a:pPr algn="ctr">
              <a:lnSpc>
                <a:spcPct val="150000"/>
              </a:lnSpc>
            </a:pPr>
            <a:r>
              <a:rPr lang="en-US"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NG</a:t>
            </a:r>
            <a:r>
              <a:rPr lang="vi-VN"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Ư</a:t>
            </a:r>
            <a:r>
              <a:rPr lang="en-US"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ỜI</a:t>
            </a:r>
          </a:p>
          <a:p>
            <a:pPr algn="ctr">
              <a:lnSpc>
                <a:spcPct val="150000"/>
              </a:lnSpc>
            </a:pPr>
            <a:r>
              <a:rPr lang="en-US"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SẼ</a:t>
            </a:r>
          </a:p>
          <a:p>
            <a:pPr algn="ctr">
              <a:lnSpc>
                <a:spcPct val="150000"/>
              </a:lnSpc>
            </a:pPr>
            <a:r>
              <a:rPr lang="en-US"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LO</a:t>
            </a:r>
          </a:p>
          <a:p>
            <a:pPr algn="ctr">
              <a:lnSpc>
                <a:spcPct val="150000"/>
              </a:lnSpc>
            </a:pPr>
            <a:r>
              <a:rPr lang="en-US"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67503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416BEAE-368F-4436-ABF3-8E69144731B1}"/>
              </a:ext>
            </a:extLst>
          </p:cNvPr>
          <p:cNvGraphicFramePr>
            <a:graphicFrameLocks noGrp="1"/>
          </p:cNvGraphicFramePr>
          <p:nvPr>
            <p:extLst>
              <p:ext uri="{D42A27DB-BD31-4B8C-83A1-F6EECF244321}">
                <p14:modId xmlns:p14="http://schemas.microsoft.com/office/powerpoint/2010/main" val="720418838"/>
              </p:ext>
            </p:extLst>
          </p:nvPr>
        </p:nvGraphicFramePr>
        <p:xfrm>
          <a:off x="1202635" y="70947"/>
          <a:ext cx="9303030" cy="4679958"/>
        </p:xfrm>
        <a:graphic>
          <a:graphicData uri="http://schemas.openxmlformats.org/drawingml/2006/table">
            <a:tbl>
              <a:tblPr firstRow="1" firstCol="1" bandRow="1"/>
              <a:tblGrid>
                <a:gridCol w="930303">
                  <a:extLst>
                    <a:ext uri="{9D8B030D-6E8A-4147-A177-3AD203B41FA5}">
                      <a16:colId xmlns:a16="http://schemas.microsoft.com/office/drawing/2014/main" val="2468899376"/>
                    </a:ext>
                  </a:extLst>
                </a:gridCol>
                <a:gridCol w="930303">
                  <a:extLst>
                    <a:ext uri="{9D8B030D-6E8A-4147-A177-3AD203B41FA5}">
                      <a16:colId xmlns:a16="http://schemas.microsoft.com/office/drawing/2014/main" val="3441493396"/>
                    </a:ext>
                  </a:extLst>
                </a:gridCol>
                <a:gridCol w="930303">
                  <a:extLst>
                    <a:ext uri="{9D8B030D-6E8A-4147-A177-3AD203B41FA5}">
                      <a16:colId xmlns:a16="http://schemas.microsoft.com/office/drawing/2014/main" val="1803950925"/>
                    </a:ext>
                  </a:extLst>
                </a:gridCol>
                <a:gridCol w="930303">
                  <a:extLst>
                    <a:ext uri="{9D8B030D-6E8A-4147-A177-3AD203B41FA5}">
                      <a16:colId xmlns:a16="http://schemas.microsoft.com/office/drawing/2014/main" val="649617119"/>
                    </a:ext>
                  </a:extLst>
                </a:gridCol>
                <a:gridCol w="930303">
                  <a:extLst>
                    <a:ext uri="{9D8B030D-6E8A-4147-A177-3AD203B41FA5}">
                      <a16:colId xmlns:a16="http://schemas.microsoft.com/office/drawing/2014/main" val="1214688777"/>
                    </a:ext>
                  </a:extLst>
                </a:gridCol>
                <a:gridCol w="930303">
                  <a:extLst>
                    <a:ext uri="{9D8B030D-6E8A-4147-A177-3AD203B41FA5}">
                      <a16:colId xmlns:a16="http://schemas.microsoft.com/office/drawing/2014/main" val="4236251537"/>
                    </a:ext>
                  </a:extLst>
                </a:gridCol>
                <a:gridCol w="930303">
                  <a:extLst>
                    <a:ext uri="{9D8B030D-6E8A-4147-A177-3AD203B41FA5}">
                      <a16:colId xmlns:a16="http://schemas.microsoft.com/office/drawing/2014/main" val="2994610668"/>
                    </a:ext>
                  </a:extLst>
                </a:gridCol>
                <a:gridCol w="930303">
                  <a:extLst>
                    <a:ext uri="{9D8B030D-6E8A-4147-A177-3AD203B41FA5}">
                      <a16:colId xmlns:a16="http://schemas.microsoft.com/office/drawing/2014/main" val="1582393956"/>
                    </a:ext>
                  </a:extLst>
                </a:gridCol>
                <a:gridCol w="930303">
                  <a:extLst>
                    <a:ext uri="{9D8B030D-6E8A-4147-A177-3AD203B41FA5}">
                      <a16:colId xmlns:a16="http://schemas.microsoft.com/office/drawing/2014/main" val="2129865964"/>
                    </a:ext>
                  </a:extLst>
                </a:gridCol>
                <a:gridCol w="930303">
                  <a:extLst>
                    <a:ext uri="{9D8B030D-6E8A-4147-A177-3AD203B41FA5}">
                      <a16:colId xmlns:a16="http://schemas.microsoft.com/office/drawing/2014/main" val="3652343993"/>
                    </a:ext>
                  </a:extLst>
                </a:gridCol>
              </a:tblGrid>
              <a:tr h="779993">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D</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5103210"/>
                  </a:ext>
                </a:extLst>
              </a:tr>
              <a:tr h="779993">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Ế</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8165453"/>
                  </a:ext>
                </a:extLst>
              </a:tr>
              <a:tr h="779993">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V</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Ể</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781351833"/>
                  </a:ext>
                </a:extLst>
              </a:tr>
              <a:tr h="779993">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O</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M</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Ộ</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853396"/>
                  </a:ext>
                </a:extLst>
              </a:tr>
              <a:tr h="779993">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O</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Ó</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8659350"/>
                  </a:ext>
                </a:extLst>
              </a:tr>
              <a:tr h="779993">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U</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Y</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Ế</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Ụ</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4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98286"/>
                  </a:ext>
                </a:extLst>
              </a:tr>
            </a:tbl>
          </a:graphicData>
        </a:graphic>
      </p:graphicFrame>
      <p:sp>
        <p:nvSpPr>
          <p:cNvPr id="7" name="Rectangle 6">
            <a:hlinkClick r:id="" action="ppaction://hlinkshowjump?jump=las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39481" y="137823"/>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39482" y="932505"/>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39483" y="1666807"/>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39484" y="2429619"/>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39484" y="3224301"/>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39484" y="4018982"/>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77" name="Rectangle 76">
            <a:extLst>
              <a:ext uri="{FF2B5EF4-FFF2-40B4-BE49-F238E27FC236}">
                <a16:creationId xmlns:a16="http://schemas.microsoft.com/office/drawing/2014/main" id="{FE9165FA-3D77-4BD1-A6BF-2EE7EE65D79E}"/>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Verdana" panose="020B0604030504040204" pitchFamily="34" charset="0"/>
                <a:ea typeface="Verdana" panose="020B0604030504040204" pitchFamily="34" charset="0"/>
              </a:rPr>
              <a:t>1.	CHÚA GIÊ-SU ĐÃ BÀY TỎ ĐIỀU GÌ CHO NHỮNG KẺ ĐƯỢC CHÚA CHA BAN CHO?</a:t>
            </a:r>
            <a:endParaRPr kumimoji="0" lang="vi-VN"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sp>
        <p:nvSpPr>
          <p:cNvPr id="78" name="Rectangle 77">
            <a:extLst>
              <a:ext uri="{FF2B5EF4-FFF2-40B4-BE49-F238E27FC236}">
                <a16:creationId xmlns:a16="http://schemas.microsoft.com/office/drawing/2014/main" id="{BFF33D5A-447B-4668-A5EF-C93B55976AC2}"/>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Verdana" panose="020B0604030504040204" pitchFamily="34" charset="0"/>
                <a:ea typeface="Verdana" panose="020B0604030504040204" pitchFamily="34" charset="0"/>
              </a:rPr>
              <a:t>2.	“CON KHÔNG CÒN Ở … … NỮA, NHƯNG CHÚNG VẪN CÒN Ở … …”</a:t>
            </a:r>
            <a:endParaRPr kumimoji="0" lang="vi-VN"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sp>
        <p:nvSpPr>
          <p:cNvPr id="80" name="Rectangle 79">
            <a:extLst>
              <a:ext uri="{FF2B5EF4-FFF2-40B4-BE49-F238E27FC236}">
                <a16:creationId xmlns:a16="http://schemas.microsoft.com/office/drawing/2014/main" id="{E0259DAE-99E3-420E-BC19-948EE6CE4C24}"/>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Verdana" panose="020B0604030504040204" pitchFamily="34" charset="0"/>
                <a:ea typeface="Verdana" panose="020B0604030504040204" pitchFamily="34" charset="0"/>
              </a:rPr>
              <a:t>3.	CHÚA GIÊ-SU XIN CHÚA CHA LÀM CHO NGƯỜI ĐƯỢC THẾ NÀO?</a:t>
            </a:r>
            <a:endParaRPr kumimoji="0" lang="vi-VN"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sp>
        <p:nvSpPr>
          <p:cNvPr id="81" name="Rectangle 80">
            <a:extLst>
              <a:ext uri="{FF2B5EF4-FFF2-40B4-BE49-F238E27FC236}">
                <a16:creationId xmlns:a16="http://schemas.microsoft.com/office/drawing/2014/main" id="{234326C1-8B1A-49CE-B9AC-0A5993624580}"/>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Verdana" panose="020B0604030504040204" pitchFamily="34" charset="0"/>
                <a:ea typeface="Verdana" panose="020B0604030504040204" pitchFamily="34" charset="0"/>
              </a:rPr>
              <a:t>4.	CHÚA GIÊ-SU LÀ GÌ CỦA CHÚA CHA MÀ CHÚA CHA LẠI BAN MỌI SỰ CHO NGƯỜI?</a:t>
            </a:r>
            <a:endParaRPr kumimoji="0" lang="vi-VN"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sp>
        <p:nvSpPr>
          <p:cNvPr id="83" name="Rectangle 82">
            <a:extLst>
              <a:ext uri="{FF2B5EF4-FFF2-40B4-BE49-F238E27FC236}">
                <a16:creationId xmlns:a16="http://schemas.microsoft.com/office/drawing/2014/main" id="{BF764A87-5FAA-418F-AA7A-5075E88A0E16}"/>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Verdana" panose="020B0604030504040204" pitchFamily="34" charset="0"/>
                <a:ea typeface="Verdana" panose="020B0604030504040204" pitchFamily="34" charset="0"/>
              </a:rPr>
              <a:t>5.	“CON ĐÃ CHU TOÀN CÔNG VIỆC MÀ CHA ĐÃ … … CHO CON”</a:t>
            </a:r>
          </a:p>
        </p:txBody>
      </p:sp>
      <p:sp>
        <p:nvSpPr>
          <p:cNvPr id="84" name="Rectangle 83">
            <a:extLst>
              <a:ext uri="{FF2B5EF4-FFF2-40B4-BE49-F238E27FC236}">
                <a16:creationId xmlns:a16="http://schemas.microsoft.com/office/drawing/2014/main" id="{152563C7-E61B-4A86-A93E-C5D9F76ECF65}"/>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es-ES" sz="4000" b="1" dirty="0">
                <a:solidFill>
                  <a:srgbClr val="FF0000"/>
                </a:solidFill>
                <a:latin typeface="Verdana" panose="020B0604030504040204" pitchFamily="34" charset="0"/>
                <a:ea typeface="Verdana" panose="020B0604030504040204" pitchFamily="34" charset="0"/>
              </a:rPr>
              <a:t>6.	“VÌ CHA ĐÃ BAN CHO CON QUYỀN TRÊN MỌI … …”</a:t>
            </a:r>
            <a:endParaRPr lang="vi-VN" sz="4000" b="1" dirty="0">
              <a:solidFill>
                <a:srgbClr val="FF0000"/>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1C538943-81EC-457C-8C9C-86DF55F9D259}"/>
              </a:ext>
            </a:extLst>
          </p:cNvPr>
          <p:cNvSpPr/>
          <p:nvPr/>
        </p:nvSpPr>
        <p:spPr>
          <a:xfrm>
            <a:off x="1202635" y="396669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469F34B-C676-4011-BE79-DFD47857C459}"/>
              </a:ext>
            </a:extLst>
          </p:cNvPr>
          <p:cNvSpPr/>
          <p:nvPr/>
        </p:nvSpPr>
        <p:spPr>
          <a:xfrm>
            <a:off x="2131454" y="396669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488FA0-D4F3-4EC3-944C-3F9EE755A27C}"/>
              </a:ext>
            </a:extLst>
          </p:cNvPr>
          <p:cNvSpPr/>
          <p:nvPr/>
        </p:nvSpPr>
        <p:spPr>
          <a:xfrm>
            <a:off x="3067693" y="396669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8BB47DB-6B3A-4C99-85CB-E2C01835B042}"/>
              </a:ext>
            </a:extLst>
          </p:cNvPr>
          <p:cNvSpPr/>
          <p:nvPr/>
        </p:nvSpPr>
        <p:spPr>
          <a:xfrm>
            <a:off x="3996512" y="396669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B38F5C0-2000-4631-9004-A3DD99508A48}"/>
              </a:ext>
            </a:extLst>
          </p:cNvPr>
          <p:cNvSpPr/>
          <p:nvPr/>
        </p:nvSpPr>
        <p:spPr>
          <a:xfrm>
            <a:off x="4929041" y="3964046"/>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9E6AC6E9-EC8A-4F4C-B239-7356B0DC07A8}"/>
              </a:ext>
            </a:extLst>
          </p:cNvPr>
          <p:cNvSpPr/>
          <p:nvPr/>
        </p:nvSpPr>
        <p:spPr>
          <a:xfrm>
            <a:off x="5857860" y="3964046"/>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E76E57B5-BC5A-460C-A70D-8AD27C5F962E}"/>
              </a:ext>
            </a:extLst>
          </p:cNvPr>
          <p:cNvSpPr/>
          <p:nvPr/>
        </p:nvSpPr>
        <p:spPr>
          <a:xfrm>
            <a:off x="6786679" y="39653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F4F2D88-C73B-491E-BE9B-2FA3860D61C4}"/>
              </a:ext>
            </a:extLst>
          </p:cNvPr>
          <p:cNvSpPr/>
          <p:nvPr/>
        </p:nvSpPr>
        <p:spPr>
          <a:xfrm>
            <a:off x="7715498" y="39653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8F31AC5-95E7-4146-BA2C-AE2BE4410739}"/>
              </a:ext>
            </a:extLst>
          </p:cNvPr>
          <p:cNvSpPr/>
          <p:nvPr/>
        </p:nvSpPr>
        <p:spPr>
          <a:xfrm>
            <a:off x="8644317" y="3966032"/>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F5EEAE3-6774-4AEA-9DDC-D40D1A42D4B6}"/>
              </a:ext>
            </a:extLst>
          </p:cNvPr>
          <p:cNvSpPr/>
          <p:nvPr/>
        </p:nvSpPr>
        <p:spPr>
          <a:xfrm>
            <a:off x="2135164" y="31771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33221C08-662C-41D8-90A7-1D8CB0DE5BF0}"/>
              </a:ext>
            </a:extLst>
          </p:cNvPr>
          <p:cNvSpPr/>
          <p:nvPr/>
        </p:nvSpPr>
        <p:spPr>
          <a:xfrm>
            <a:off x="3063983" y="31771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FB8DD06-B57F-48E0-8CD7-44CFBFAB6D4C}"/>
              </a:ext>
            </a:extLst>
          </p:cNvPr>
          <p:cNvSpPr/>
          <p:nvPr/>
        </p:nvSpPr>
        <p:spPr>
          <a:xfrm>
            <a:off x="4000222" y="31771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B706403-3235-482C-A63C-50E38055223D}"/>
              </a:ext>
            </a:extLst>
          </p:cNvPr>
          <p:cNvSpPr/>
          <p:nvPr/>
        </p:nvSpPr>
        <p:spPr>
          <a:xfrm>
            <a:off x="4929041" y="31771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691FF94E-0F87-4F0C-A117-07062263864C}"/>
              </a:ext>
            </a:extLst>
          </p:cNvPr>
          <p:cNvSpPr/>
          <p:nvPr/>
        </p:nvSpPr>
        <p:spPr>
          <a:xfrm>
            <a:off x="5861570" y="317454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81A9D63F-88AD-4F4E-905F-AD97200024A7}"/>
              </a:ext>
            </a:extLst>
          </p:cNvPr>
          <p:cNvSpPr/>
          <p:nvPr/>
        </p:nvSpPr>
        <p:spPr>
          <a:xfrm>
            <a:off x="6790389" y="317454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D60197A1-5453-4130-B7FF-E8712C6BA1F8}"/>
              </a:ext>
            </a:extLst>
          </p:cNvPr>
          <p:cNvSpPr/>
          <p:nvPr/>
        </p:nvSpPr>
        <p:spPr>
          <a:xfrm>
            <a:off x="7719208" y="3175864"/>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96DFE14-6B77-451D-8B3E-324F07B3D8D4}"/>
              </a:ext>
            </a:extLst>
          </p:cNvPr>
          <p:cNvSpPr/>
          <p:nvPr/>
        </p:nvSpPr>
        <p:spPr>
          <a:xfrm>
            <a:off x="2135164" y="2392975"/>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42C402BB-639B-44B6-BD58-BEEF4E4EE205}"/>
              </a:ext>
            </a:extLst>
          </p:cNvPr>
          <p:cNvSpPr/>
          <p:nvPr/>
        </p:nvSpPr>
        <p:spPr>
          <a:xfrm>
            <a:off x="3063983" y="2392975"/>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9932ADE-3C0C-4229-8749-0E6B44F736BB}"/>
              </a:ext>
            </a:extLst>
          </p:cNvPr>
          <p:cNvSpPr/>
          <p:nvPr/>
        </p:nvSpPr>
        <p:spPr>
          <a:xfrm>
            <a:off x="4000222" y="2392975"/>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89BE265-2EBF-4BEB-91B4-F4152A091B91}"/>
              </a:ext>
            </a:extLst>
          </p:cNvPr>
          <p:cNvSpPr/>
          <p:nvPr/>
        </p:nvSpPr>
        <p:spPr>
          <a:xfrm>
            <a:off x="4929041" y="2392975"/>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C80E5138-B5E6-449A-9A0A-5DE6A6F0A7C2}"/>
              </a:ext>
            </a:extLst>
          </p:cNvPr>
          <p:cNvSpPr/>
          <p:nvPr/>
        </p:nvSpPr>
        <p:spPr>
          <a:xfrm>
            <a:off x="5861570" y="2390328"/>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0E05B39E-2A99-4F1F-B7C8-9D872C690EB5}"/>
              </a:ext>
            </a:extLst>
          </p:cNvPr>
          <p:cNvSpPr/>
          <p:nvPr/>
        </p:nvSpPr>
        <p:spPr>
          <a:xfrm>
            <a:off x="6790389" y="2390328"/>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DF8E236-CFF0-4CE8-B90A-27E00D23F143}"/>
              </a:ext>
            </a:extLst>
          </p:cNvPr>
          <p:cNvSpPr/>
          <p:nvPr/>
        </p:nvSpPr>
        <p:spPr>
          <a:xfrm>
            <a:off x="3067693" y="161141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6ECF2C2C-A271-45AF-A42F-3ACC982465C7}"/>
              </a:ext>
            </a:extLst>
          </p:cNvPr>
          <p:cNvSpPr/>
          <p:nvPr/>
        </p:nvSpPr>
        <p:spPr>
          <a:xfrm>
            <a:off x="3996512" y="161141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DCB06C1-6530-4BC0-B357-620133371D41}"/>
              </a:ext>
            </a:extLst>
          </p:cNvPr>
          <p:cNvSpPr/>
          <p:nvPr/>
        </p:nvSpPr>
        <p:spPr>
          <a:xfrm>
            <a:off x="4932751" y="161141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2DA6308E-5B24-426A-A26C-F5F062DE3147}"/>
              </a:ext>
            </a:extLst>
          </p:cNvPr>
          <p:cNvSpPr/>
          <p:nvPr/>
        </p:nvSpPr>
        <p:spPr>
          <a:xfrm>
            <a:off x="5861570" y="161141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BDF5E63-7534-46CE-B31B-DD08F35D150E}"/>
              </a:ext>
            </a:extLst>
          </p:cNvPr>
          <p:cNvSpPr/>
          <p:nvPr/>
        </p:nvSpPr>
        <p:spPr>
          <a:xfrm>
            <a:off x="6794099" y="160876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D5381212-549D-4A09-B277-C57BAC083FB7}"/>
              </a:ext>
            </a:extLst>
          </p:cNvPr>
          <p:cNvSpPr/>
          <p:nvPr/>
        </p:nvSpPr>
        <p:spPr>
          <a:xfrm>
            <a:off x="7722918" y="160876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4F758288-5301-430B-955F-C3FF06175AE2}"/>
              </a:ext>
            </a:extLst>
          </p:cNvPr>
          <p:cNvSpPr/>
          <p:nvPr/>
        </p:nvSpPr>
        <p:spPr>
          <a:xfrm>
            <a:off x="8651737" y="16100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34EF78E3-20A9-405B-8DAD-BFBD23262FAD}"/>
              </a:ext>
            </a:extLst>
          </p:cNvPr>
          <p:cNvSpPr/>
          <p:nvPr/>
        </p:nvSpPr>
        <p:spPr>
          <a:xfrm>
            <a:off x="9580556" y="16100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A5DC52A-A450-49D2-88CD-1A10708595F8}"/>
              </a:ext>
            </a:extLst>
          </p:cNvPr>
          <p:cNvSpPr/>
          <p:nvPr/>
        </p:nvSpPr>
        <p:spPr>
          <a:xfrm>
            <a:off x="3060273" y="82786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A9C2D240-D6AD-4B00-867A-C2ABFADF9531}"/>
              </a:ext>
            </a:extLst>
          </p:cNvPr>
          <p:cNvSpPr/>
          <p:nvPr/>
        </p:nvSpPr>
        <p:spPr>
          <a:xfrm>
            <a:off x="3989092" y="82786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03F59DDD-289A-45A1-BC6F-05AFB28A45B8}"/>
              </a:ext>
            </a:extLst>
          </p:cNvPr>
          <p:cNvSpPr/>
          <p:nvPr/>
        </p:nvSpPr>
        <p:spPr>
          <a:xfrm>
            <a:off x="4925331" y="82786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5AC2369-22A0-418E-B3C8-2D697CC96974}"/>
              </a:ext>
            </a:extLst>
          </p:cNvPr>
          <p:cNvSpPr/>
          <p:nvPr/>
        </p:nvSpPr>
        <p:spPr>
          <a:xfrm>
            <a:off x="5854150" y="82786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C86A59D-7EC3-4932-90B6-D09A3BEBA067}"/>
              </a:ext>
            </a:extLst>
          </p:cNvPr>
          <p:cNvSpPr/>
          <p:nvPr/>
        </p:nvSpPr>
        <p:spPr>
          <a:xfrm>
            <a:off x="6786679" y="82521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BA39EDC3-E8DA-4BDC-90E6-AF7CC0FF7131}"/>
              </a:ext>
            </a:extLst>
          </p:cNvPr>
          <p:cNvSpPr/>
          <p:nvPr/>
        </p:nvSpPr>
        <p:spPr>
          <a:xfrm>
            <a:off x="7715498" y="82521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4312C81-6313-42E8-A497-9B9EE0290EB6}"/>
              </a:ext>
            </a:extLst>
          </p:cNvPr>
          <p:cNvSpPr/>
          <p:nvPr/>
        </p:nvSpPr>
        <p:spPr>
          <a:xfrm>
            <a:off x="8644317" y="82653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EC9465FE-793C-4650-81EF-3137A15D399A}"/>
              </a:ext>
            </a:extLst>
          </p:cNvPr>
          <p:cNvSpPr/>
          <p:nvPr/>
        </p:nvSpPr>
        <p:spPr>
          <a:xfrm>
            <a:off x="3067693" y="722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66BA9FDA-A225-4184-8186-194FBC77776C}"/>
              </a:ext>
            </a:extLst>
          </p:cNvPr>
          <p:cNvSpPr/>
          <p:nvPr/>
        </p:nvSpPr>
        <p:spPr>
          <a:xfrm>
            <a:off x="3996512" y="722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4BA71536-AB7B-48BC-937B-6E5F253D1073}"/>
              </a:ext>
            </a:extLst>
          </p:cNvPr>
          <p:cNvSpPr/>
          <p:nvPr/>
        </p:nvSpPr>
        <p:spPr>
          <a:xfrm>
            <a:off x="4932751" y="722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4C8CDF74-8FF5-4AFD-8A6F-DDB9B17D483D}"/>
              </a:ext>
            </a:extLst>
          </p:cNvPr>
          <p:cNvSpPr/>
          <p:nvPr/>
        </p:nvSpPr>
        <p:spPr>
          <a:xfrm>
            <a:off x="5861570" y="722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0EAD505F-0543-4F16-8AB9-75F925D88BD7}"/>
              </a:ext>
            </a:extLst>
          </p:cNvPr>
          <p:cNvSpPr/>
          <p:nvPr/>
        </p:nvSpPr>
        <p:spPr>
          <a:xfrm>
            <a:off x="6794099" y="6962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146F15E-3C54-4C14-A6AC-1FA83E20B84D}"/>
              </a:ext>
            </a:extLst>
          </p:cNvPr>
          <p:cNvSpPr/>
          <p:nvPr/>
        </p:nvSpPr>
        <p:spPr>
          <a:xfrm>
            <a:off x="7722918" y="6962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1257A30-86CD-4C7E-A229-BF7C1921472B}"/>
              </a:ext>
            </a:extLst>
          </p:cNvPr>
          <p:cNvSpPr/>
          <p:nvPr/>
        </p:nvSpPr>
        <p:spPr>
          <a:xfrm>
            <a:off x="8651737" y="7094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957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circle(in)">
                                      <p:cBhvr>
                                        <p:cTn id="7" dur="1000"/>
                                        <p:tgtEl>
                                          <p:spTgt spid="77"/>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70"/>
                                        </p:tgtEl>
                                        <p:attrNameLst>
                                          <p:attrName>style.color</p:attrName>
                                        </p:attrNameLst>
                                      </p:cBhvr>
                                      <p:to>
                                        <a:schemeClr val="accent2"/>
                                      </p:to>
                                    </p:animClr>
                                    <p:animClr clrSpc="rgb" dir="cw">
                                      <p:cBhvr>
                                        <p:cTn id="10" dur="500" fill="hold"/>
                                        <p:tgtEl>
                                          <p:spTgt spid="170"/>
                                        </p:tgtEl>
                                        <p:attrNameLst>
                                          <p:attrName>fillcolor</p:attrName>
                                        </p:attrNameLst>
                                      </p:cBhvr>
                                      <p:to>
                                        <a:schemeClr val="accent2"/>
                                      </p:to>
                                    </p:animClr>
                                    <p:set>
                                      <p:cBhvr>
                                        <p:cTn id="11" dur="500" fill="hold"/>
                                        <p:tgtEl>
                                          <p:spTgt spid="170"/>
                                        </p:tgtEl>
                                        <p:attrNameLst>
                                          <p:attrName>fill.type</p:attrName>
                                        </p:attrNameLst>
                                      </p:cBhvr>
                                      <p:to>
                                        <p:strVal val="solid"/>
                                      </p:to>
                                    </p:set>
                                    <p:set>
                                      <p:cBhvr>
                                        <p:cTn id="12" dur="500" fill="hold"/>
                                        <p:tgtEl>
                                          <p:spTgt spid="170"/>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74"/>
                                        </p:tgtEl>
                                        <p:attrNameLst>
                                          <p:attrName>style.color</p:attrName>
                                        </p:attrNameLst>
                                      </p:cBhvr>
                                      <p:to>
                                        <a:schemeClr val="accent2"/>
                                      </p:to>
                                    </p:animClr>
                                    <p:animClr clrSpc="rgb" dir="cw">
                                      <p:cBhvr>
                                        <p:cTn id="15" dur="500" fill="hold"/>
                                        <p:tgtEl>
                                          <p:spTgt spid="174"/>
                                        </p:tgtEl>
                                        <p:attrNameLst>
                                          <p:attrName>fillcolor</p:attrName>
                                        </p:attrNameLst>
                                      </p:cBhvr>
                                      <p:to>
                                        <a:schemeClr val="accent2"/>
                                      </p:to>
                                    </p:animClr>
                                    <p:set>
                                      <p:cBhvr>
                                        <p:cTn id="16" dur="500" fill="hold"/>
                                        <p:tgtEl>
                                          <p:spTgt spid="174"/>
                                        </p:tgtEl>
                                        <p:attrNameLst>
                                          <p:attrName>fill.type</p:attrName>
                                        </p:attrNameLst>
                                      </p:cBhvr>
                                      <p:to>
                                        <p:strVal val="solid"/>
                                      </p:to>
                                    </p:set>
                                    <p:set>
                                      <p:cBhvr>
                                        <p:cTn id="17" dur="500" fill="hold"/>
                                        <p:tgtEl>
                                          <p:spTgt spid="174"/>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75"/>
                                        </p:tgtEl>
                                        <p:attrNameLst>
                                          <p:attrName>style.color</p:attrName>
                                        </p:attrNameLst>
                                      </p:cBhvr>
                                      <p:to>
                                        <a:schemeClr val="accent2"/>
                                      </p:to>
                                    </p:animClr>
                                    <p:animClr clrSpc="rgb" dir="cw">
                                      <p:cBhvr>
                                        <p:cTn id="20" dur="500" fill="hold"/>
                                        <p:tgtEl>
                                          <p:spTgt spid="175"/>
                                        </p:tgtEl>
                                        <p:attrNameLst>
                                          <p:attrName>fillcolor</p:attrName>
                                        </p:attrNameLst>
                                      </p:cBhvr>
                                      <p:to>
                                        <a:schemeClr val="accent2"/>
                                      </p:to>
                                    </p:animClr>
                                    <p:set>
                                      <p:cBhvr>
                                        <p:cTn id="21" dur="500" fill="hold"/>
                                        <p:tgtEl>
                                          <p:spTgt spid="175"/>
                                        </p:tgtEl>
                                        <p:attrNameLst>
                                          <p:attrName>fill.type</p:attrName>
                                        </p:attrNameLst>
                                      </p:cBhvr>
                                      <p:to>
                                        <p:strVal val="solid"/>
                                      </p:to>
                                    </p:set>
                                    <p:set>
                                      <p:cBhvr>
                                        <p:cTn id="22" dur="500" fill="hold"/>
                                        <p:tgtEl>
                                          <p:spTgt spid="175"/>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79"/>
                                        </p:tgtEl>
                                        <p:attrNameLst>
                                          <p:attrName>style.color</p:attrName>
                                        </p:attrNameLst>
                                      </p:cBhvr>
                                      <p:to>
                                        <a:schemeClr val="accent2"/>
                                      </p:to>
                                    </p:animClr>
                                    <p:animClr clrSpc="rgb" dir="cw">
                                      <p:cBhvr>
                                        <p:cTn id="25" dur="500" fill="hold"/>
                                        <p:tgtEl>
                                          <p:spTgt spid="179"/>
                                        </p:tgtEl>
                                        <p:attrNameLst>
                                          <p:attrName>fillcolor</p:attrName>
                                        </p:attrNameLst>
                                      </p:cBhvr>
                                      <p:to>
                                        <a:schemeClr val="accent2"/>
                                      </p:to>
                                    </p:animClr>
                                    <p:set>
                                      <p:cBhvr>
                                        <p:cTn id="26" dur="500" fill="hold"/>
                                        <p:tgtEl>
                                          <p:spTgt spid="179"/>
                                        </p:tgtEl>
                                        <p:attrNameLst>
                                          <p:attrName>fill.type</p:attrName>
                                        </p:attrNameLst>
                                      </p:cBhvr>
                                      <p:to>
                                        <p:strVal val="solid"/>
                                      </p:to>
                                    </p:set>
                                    <p:set>
                                      <p:cBhvr>
                                        <p:cTn id="27" dur="500" fill="hold"/>
                                        <p:tgtEl>
                                          <p:spTgt spid="179"/>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80"/>
                                        </p:tgtEl>
                                        <p:attrNameLst>
                                          <p:attrName>style.color</p:attrName>
                                        </p:attrNameLst>
                                      </p:cBhvr>
                                      <p:to>
                                        <a:schemeClr val="accent2"/>
                                      </p:to>
                                    </p:animClr>
                                    <p:animClr clrSpc="rgb" dir="cw">
                                      <p:cBhvr>
                                        <p:cTn id="30" dur="500" fill="hold"/>
                                        <p:tgtEl>
                                          <p:spTgt spid="180"/>
                                        </p:tgtEl>
                                        <p:attrNameLst>
                                          <p:attrName>fillcolor</p:attrName>
                                        </p:attrNameLst>
                                      </p:cBhvr>
                                      <p:to>
                                        <a:schemeClr val="accent2"/>
                                      </p:to>
                                    </p:animClr>
                                    <p:set>
                                      <p:cBhvr>
                                        <p:cTn id="31" dur="500" fill="hold"/>
                                        <p:tgtEl>
                                          <p:spTgt spid="180"/>
                                        </p:tgtEl>
                                        <p:attrNameLst>
                                          <p:attrName>fill.type</p:attrName>
                                        </p:attrNameLst>
                                      </p:cBhvr>
                                      <p:to>
                                        <p:strVal val="solid"/>
                                      </p:to>
                                    </p:set>
                                    <p:set>
                                      <p:cBhvr>
                                        <p:cTn id="32" dur="500" fill="hold"/>
                                        <p:tgtEl>
                                          <p:spTgt spid="180"/>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81"/>
                                        </p:tgtEl>
                                        <p:attrNameLst>
                                          <p:attrName>style.color</p:attrName>
                                        </p:attrNameLst>
                                      </p:cBhvr>
                                      <p:to>
                                        <a:schemeClr val="accent2"/>
                                      </p:to>
                                    </p:animClr>
                                    <p:animClr clrSpc="rgb" dir="cw">
                                      <p:cBhvr>
                                        <p:cTn id="35" dur="500" fill="hold"/>
                                        <p:tgtEl>
                                          <p:spTgt spid="181"/>
                                        </p:tgtEl>
                                        <p:attrNameLst>
                                          <p:attrName>fillcolor</p:attrName>
                                        </p:attrNameLst>
                                      </p:cBhvr>
                                      <p:to>
                                        <a:schemeClr val="accent2"/>
                                      </p:to>
                                    </p:animClr>
                                    <p:set>
                                      <p:cBhvr>
                                        <p:cTn id="36" dur="500" fill="hold"/>
                                        <p:tgtEl>
                                          <p:spTgt spid="181"/>
                                        </p:tgtEl>
                                        <p:attrNameLst>
                                          <p:attrName>fill.type</p:attrName>
                                        </p:attrNameLst>
                                      </p:cBhvr>
                                      <p:to>
                                        <p:strVal val="solid"/>
                                      </p:to>
                                    </p:set>
                                    <p:set>
                                      <p:cBhvr>
                                        <p:cTn id="37" dur="500" fill="hold"/>
                                        <p:tgtEl>
                                          <p:spTgt spid="181"/>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82"/>
                                        </p:tgtEl>
                                        <p:attrNameLst>
                                          <p:attrName>style.color</p:attrName>
                                        </p:attrNameLst>
                                      </p:cBhvr>
                                      <p:to>
                                        <a:schemeClr val="accent2"/>
                                      </p:to>
                                    </p:animClr>
                                    <p:animClr clrSpc="rgb" dir="cw">
                                      <p:cBhvr>
                                        <p:cTn id="40" dur="500" fill="hold"/>
                                        <p:tgtEl>
                                          <p:spTgt spid="182"/>
                                        </p:tgtEl>
                                        <p:attrNameLst>
                                          <p:attrName>fillcolor</p:attrName>
                                        </p:attrNameLst>
                                      </p:cBhvr>
                                      <p:to>
                                        <a:schemeClr val="accent2"/>
                                      </p:to>
                                    </p:animClr>
                                    <p:set>
                                      <p:cBhvr>
                                        <p:cTn id="41" dur="500" fill="hold"/>
                                        <p:tgtEl>
                                          <p:spTgt spid="182"/>
                                        </p:tgtEl>
                                        <p:attrNameLst>
                                          <p:attrName>fill.type</p:attrName>
                                        </p:attrNameLst>
                                      </p:cBhvr>
                                      <p:to>
                                        <p:strVal val="solid"/>
                                      </p:to>
                                    </p:set>
                                    <p:set>
                                      <p:cBhvr>
                                        <p:cTn id="42" dur="500" fill="hold"/>
                                        <p:tgtEl>
                                          <p:spTgt spid="182"/>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1" nodeType="clickEffect">
                                  <p:stCondLst>
                                    <p:cond delay="0"/>
                                  </p:stCondLst>
                                  <p:childTnLst>
                                    <p:animEffect transition="out" filter="circle(out)">
                                      <p:cBhvr>
                                        <p:cTn id="46" dur="1000"/>
                                        <p:tgtEl>
                                          <p:spTgt spid="77"/>
                                        </p:tgtEl>
                                      </p:cBhvr>
                                    </p:animEffect>
                                    <p:set>
                                      <p:cBhvr>
                                        <p:cTn id="47" dur="1" fill="hold">
                                          <p:stCondLst>
                                            <p:cond delay="999"/>
                                          </p:stCondLst>
                                        </p:cTn>
                                        <p:tgtEl>
                                          <p:spTgt spid="77"/>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1500"/>
                                        <p:tgtEl>
                                          <p:spTgt spid="170"/>
                                        </p:tgtEl>
                                      </p:cBhvr>
                                    </p:animEffect>
                                    <p:set>
                                      <p:cBhvr>
                                        <p:cTn id="50" dur="1" fill="hold">
                                          <p:stCondLst>
                                            <p:cond delay="1499"/>
                                          </p:stCondLst>
                                        </p:cTn>
                                        <p:tgtEl>
                                          <p:spTgt spid="170"/>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1500"/>
                                        <p:tgtEl>
                                          <p:spTgt spid="174"/>
                                        </p:tgtEl>
                                      </p:cBhvr>
                                    </p:animEffect>
                                    <p:set>
                                      <p:cBhvr>
                                        <p:cTn id="53" dur="1" fill="hold">
                                          <p:stCondLst>
                                            <p:cond delay="1499"/>
                                          </p:stCondLst>
                                        </p:cTn>
                                        <p:tgtEl>
                                          <p:spTgt spid="174"/>
                                        </p:tgtEl>
                                        <p:attrNameLst>
                                          <p:attrName>style.visibility</p:attrName>
                                        </p:attrNameLst>
                                      </p:cBhvr>
                                      <p:to>
                                        <p:strVal val="hidden"/>
                                      </p:to>
                                    </p:set>
                                  </p:childTnLst>
                                </p:cTn>
                              </p:par>
                              <p:par>
                                <p:cTn id="54" presetID="6" presetClass="exit" presetSubtype="32" fill="hold" grpId="1" nodeType="withEffect">
                                  <p:stCondLst>
                                    <p:cond delay="0"/>
                                  </p:stCondLst>
                                  <p:childTnLst>
                                    <p:animEffect transition="out" filter="circle(out)">
                                      <p:cBhvr>
                                        <p:cTn id="55" dur="1500"/>
                                        <p:tgtEl>
                                          <p:spTgt spid="175"/>
                                        </p:tgtEl>
                                      </p:cBhvr>
                                    </p:animEffect>
                                    <p:set>
                                      <p:cBhvr>
                                        <p:cTn id="56" dur="1" fill="hold">
                                          <p:stCondLst>
                                            <p:cond delay="1499"/>
                                          </p:stCondLst>
                                        </p:cTn>
                                        <p:tgtEl>
                                          <p:spTgt spid="175"/>
                                        </p:tgtEl>
                                        <p:attrNameLst>
                                          <p:attrName>style.visibility</p:attrName>
                                        </p:attrNameLst>
                                      </p:cBhvr>
                                      <p:to>
                                        <p:strVal val="hidden"/>
                                      </p:to>
                                    </p:set>
                                  </p:childTnLst>
                                </p:cTn>
                              </p:par>
                              <p:par>
                                <p:cTn id="57" presetID="6" presetClass="exit" presetSubtype="32" fill="hold" grpId="1" nodeType="withEffect">
                                  <p:stCondLst>
                                    <p:cond delay="0"/>
                                  </p:stCondLst>
                                  <p:childTnLst>
                                    <p:animEffect transition="out" filter="circle(out)">
                                      <p:cBhvr>
                                        <p:cTn id="58" dur="1500"/>
                                        <p:tgtEl>
                                          <p:spTgt spid="179"/>
                                        </p:tgtEl>
                                      </p:cBhvr>
                                    </p:animEffect>
                                    <p:set>
                                      <p:cBhvr>
                                        <p:cTn id="59" dur="1" fill="hold">
                                          <p:stCondLst>
                                            <p:cond delay="1499"/>
                                          </p:stCondLst>
                                        </p:cTn>
                                        <p:tgtEl>
                                          <p:spTgt spid="179"/>
                                        </p:tgtEl>
                                        <p:attrNameLst>
                                          <p:attrName>style.visibility</p:attrName>
                                        </p:attrNameLst>
                                      </p:cBhvr>
                                      <p:to>
                                        <p:strVal val="hidden"/>
                                      </p:to>
                                    </p:set>
                                  </p:childTnLst>
                                </p:cTn>
                              </p:par>
                              <p:par>
                                <p:cTn id="60" presetID="6" presetClass="exit" presetSubtype="32" fill="hold" grpId="1" nodeType="withEffect">
                                  <p:stCondLst>
                                    <p:cond delay="0"/>
                                  </p:stCondLst>
                                  <p:childTnLst>
                                    <p:animEffect transition="out" filter="circle(out)">
                                      <p:cBhvr>
                                        <p:cTn id="61" dur="1500"/>
                                        <p:tgtEl>
                                          <p:spTgt spid="180"/>
                                        </p:tgtEl>
                                      </p:cBhvr>
                                    </p:animEffect>
                                    <p:set>
                                      <p:cBhvr>
                                        <p:cTn id="62" dur="1" fill="hold">
                                          <p:stCondLst>
                                            <p:cond delay="1499"/>
                                          </p:stCondLst>
                                        </p:cTn>
                                        <p:tgtEl>
                                          <p:spTgt spid="180"/>
                                        </p:tgtEl>
                                        <p:attrNameLst>
                                          <p:attrName>style.visibility</p:attrName>
                                        </p:attrNameLst>
                                      </p:cBhvr>
                                      <p:to>
                                        <p:strVal val="hidden"/>
                                      </p:to>
                                    </p:set>
                                  </p:childTnLst>
                                </p:cTn>
                              </p:par>
                              <p:par>
                                <p:cTn id="63" presetID="6" presetClass="exit" presetSubtype="32" fill="hold" grpId="1" nodeType="withEffect">
                                  <p:stCondLst>
                                    <p:cond delay="0"/>
                                  </p:stCondLst>
                                  <p:childTnLst>
                                    <p:animEffect transition="out" filter="circle(out)">
                                      <p:cBhvr>
                                        <p:cTn id="64" dur="1500"/>
                                        <p:tgtEl>
                                          <p:spTgt spid="181"/>
                                        </p:tgtEl>
                                      </p:cBhvr>
                                    </p:animEffect>
                                    <p:set>
                                      <p:cBhvr>
                                        <p:cTn id="65" dur="1" fill="hold">
                                          <p:stCondLst>
                                            <p:cond delay="1499"/>
                                          </p:stCondLst>
                                        </p:cTn>
                                        <p:tgtEl>
                                          <p:spTgt spid="181"/>
                                        </p:tgtEl>
                                        <p:attrNameLst>
                                          <p:attrName>style.visibility</p:attrName>
                                        </p:attrNameLst>
                                      </p:cBhvr>
                                      <p:to>
                                        <p:strVal val="hidden"/>
                                      </p:to>
                                    </p:set>
                                  </p:childTnLst>
                                </p:cTn>
                              </p:par>
                              <p:par>
                                <p:cTn id="66" presetID="6" presetClass="exit" presetSubtype="32" fill="hold" grpId="1" nodeType="withEffect">
                                  <p:stCondLst>
                                    <p:cond delay="0"/>
                                  </p:stCondLst>
                                  <p:childTnLst>
                                    <p:animEffect transition="out" filter="circle(out)">
                                      <p:cBhvr>
                                        <p:cTn id="67" dur="1500"/>
                                        <p:tgtEl>
                                          <p:spTgt spid="182"/>
                                        </p:tgtEl>
                                      </p:cBhvr>
                                    </p:animEffect>
                                    <p:set>
                                      <p:cBhvr>
                                        <p:cTn id="68" dur="1" fill="hold">
                                          <p:stCondLst>
                                            <p:cond delay="14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9" restart="whenNotActive" fill="hold" evtFilter="cancelBubble" nodeType="interactiveSeq">
                <p:stCondLst>
                  <p:cond evt="onClick" delay="0">
                    <p:tgtEl>
                      <p:spTgt spid="20"/>
                    </p:tgtEl>
                  </p:cond>
                </p:stCondLst>
                <p:endSync evt="end" delay="0">
                  <p:rtn val="all"/>
                </p:endSync>
                <p:childTnLst>
                  <p:par>
                    <p:cTn id="70" fill="hold">
                      <p:stCondLst>
                        <p:cond delay="0"/>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circle(in)">
                                      <p:cBhvr>
                                        <p:cTn id="74" dur="1000"/>
                                        <p:tgtEl>
                                          <p:spTgt spid="78"/>
                                        </p:tgtEl>
                                      </p:cBhvr>
                                    </p:animEffect>
                                  </p:childTnLst>
                                </p:cTn>
                              </p:par>
                              <p:par>
                                <p:cTn id="75" presetID="19" presetClass="emph" presetSubtype="0" fill="hold" grpId="0" nodeType="withEffect">
                                  <p:stCondLst>
                                    <p:cond delay="0"/>
                                  </p:stCondLst>
                                  <p:childTnLst>
                                    <p:animClr clrSpc="rgb" dir="cw">
                                      <p:cBhvr override="childStyle">
                                        <p:cTn id="76" dur="500" fill="hold"/>
                                        <p:tgtEl>
                                          <p:spTgt spid="133"/>
                                        </p:tgtEl>
                                        <p:attrNameLst>
                                          <p:attrName>style.color</p:attrName>
                                        </p:attrNameLst>
                                      </p:cBhvr>
                                      <p:to>
                                        <a:schemeClr val="accent2"/>
                                      </p:to>
                                    </p:animClr>
                                    <p:animClr clrSpc="rgb" dir="cw">
                                      <p:cBhvr>
                                        <p:cTn id="77" dur="500" fill="hold"/>
                                        <p:tgtEl>
                                          <p:spTgt spid="133"/>
                                        </p:tgtEl>
                                        <p:attrNameLst>
                                          <p:attrName>fillcolor</p:attrName>
                                        </p:attrNameLst>
                                      </p:cBhvr>
                                      <p:to>
                                        <a:schemeClr val="accent2"/>
                                      </p:to>
                                    </p:animClr>
                                    <p:set>
                                      <p:cBhvr>
                                        <p:cTn id="78" dur="500" fill="hold"/>
                                        <p:tgtEl>
                                          <p:spTgt spid="133"/>
                                        </p:tgtEl>
                                        <p:attrNameLst>
                                          <p:attrName>fill.type</p:attrName>
                                        </p:attrNameLst>
                                      </p:cBhvr>
                                      <p:to>
                                        <p:strVal val="solid"/>
                                      </p:to>
                                    </p:set>
                                    <p:set>
                                      <p:cBhvr>
                                        <p:cTn id="79" dur="500" fill="hold"/>
                                        <p:tgtEl>
                                          <p:spTgt spid="133"/>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134"/>
                                        </p:tgtEl>
                                        <p:attrNameLst>
                                          <p:attrName>style.color</p:attrName>
                                        </p:attrNameLst>
                                      </p:cBhvr>
                                      <p:to>
                                        <a:schemeClr val="accent2"/>
                                      </p:to>
                                    </p:animClr>
                                    <p:animClr clrSpc="rgb" dir="cw">
                                      <p:cBhvr>
                                        <p:cTn id="82" dur="500" fill="hold"/>
                                        <p:tgtEl>
                                          <p:spTgt spid="134"/>
                                        </p:tgtEl>
                                        <p:attrNameLst>
                                          <p:attrName>fillcolor</p:attrName>
                                        </p:attrNameLst>
                                      </p:cBhvr>
                                      <p:to>
                                        <a:schemeClr val="accent2"/>
                                      </p:to>
                                    </p:animClr>
                                    <p:set>
                                      <p:cBhvr>
                                        <p:cTn id="83" dur="500" fill="hold"/>
                                        <p:tgtEl>
                                          <p:spTgt spid="134"/>
                                        </p:tgtEl>
                                        <p:attrNameLst>
                                          <p:attrName>fill.type</p:attrName>
                                        </p:attrNameLst>
                                      </p:cBhvr>
                                      <p:to>
                                        <p:strVal val="solid"/>
                                      </p:to>
                                    </p:set>
                                    <p:set>
                                      <p:cBhvr>
                                        <p:cTn id="84" dur="500" fill="hold"/>
                                        <p:tgtEl>
                                          <p:spTgt spid="134"/>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135"/>
                                        </p:tgtEl>
                                        <p:attrNameLst>
                                          <p:attrName>style.color</p:attrName>
                                        </p:attrNameLst>
                                      </p:cBhvr>
                                      <p:to>
                                        <a:schemeClr val="accent2"/>
                                      </p:to>
                                    </p:animClr>
                                    <p:animClr clrSpc="rgb" dir="cw">
                                      <p:cBhvr>
                                        <p:cTn id="87" dur="500" fill="hold"/>
                                        <p:tgtEl>
                                          <p:spTgt spid="135"/>
                                        </p:tgtEl>
                                        <p:attrNameLst>
                                          <p:attrName>fillcolor</p:attrName>
                                        </p:attrNameLst>
                                      </p:cBhvr>
                                      <p:to>
                                        <a:schemeClr val="accent2"/>
                                      </p:to>
                                    </p:animClr>
                                    <p:set>
                                      <p:cBhvr>
                                        <p:cTn id="88" dur="500" fill="hold"/>
                                        <p:tgtEl>
                                          <p:spTgt spid="135"/>
                                        </p:tgtEl>
                                        <p:attrNameLst>
                                          <p:attrName>fill.type</p:attrName>
                                        </p:attrNameLst>
                                      </p:cBhvr>
                                      <p:to>
                                        <p:strVal val="solid"/>
                                      </p:to>
                                    </p:set>
                                    <p:set>
                                      <p:cBhvr>
                                        <p:cTn id="89" dur="500" fill="hold"/>
                                        <p:tgtEl>
                                          <p:spTgt spid="135"/>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136"/>
                                        </p:tgtEl>
                                        <p:attrNameLst>
                                          <p:attrName>style.color</p:attrName>
                                        </p:attrNameLst>
                                      </p:cBhvr>
                                      <p:to>
                                        <a:schemeClr val="accent2"/>
                                      </p:to>
                                    </p:animClr>
                                    <p:animClr clrSpc="rgb" dir="cw">
                                      <p:cBhvr>
                                        <p:cTn id="92" dur="500" fill="hold"/>
                                        <p:tgtEl>
                                          <p:spTgt spid="136"/>
                                        </p:tgtEl>
                                        <p:attrNameLst>
                                          <p:attrName>fillcolor</p:attrName>
                                        </p:attrNameLst>
                                      </p:cBhvr>
                                      <p:to>
                                        <a:schemeClr val="accent2"/>
                                      </p:to>
                                    </p:animClr>
                                    <p:set>
                                      <p:cBhvr>
                                        <p:cTn id="93" dur="500" fill="hold"/>
                                        <p:tgtEl>
                                          <p:spTgt spid="136"/>
                                        </p:tgtEl>
                                        <p:attrNameLst>
                                          <p:attrName>fill.type</p:attrName>
                                        </p:attrNameLst>
                                      </p:cBhvr>
                                      <p:to>
                                        <p:strVal val="solid"/>
                                      </p:to>
                                    </p:set>
                                    <p:set>
                                      <p:cBhvr>
                                        <p:cTn id="94" dur="500" fill="hold"/>
                                        <p:tgtEl>
                                          <p:spTgt spid="136"/>
                                        </p:tgtEl>
                                        <p:attrNameLst>
                                          <p:attrName>fill.on</p:attrName>
                                        </p:attrNameLst>
                                      </p:cBhvr>
                                      <p:to>
                                        <p:strVal val="true"/>
                                      </p:to>
                                    </p:set>
                                  </p:childTnLst>
                                </p:cTn>
                              </p:par>
                              <p:par>
                                <p:cTn id="95" presetID="19" presetClass="emph" presetSubtype="0" fill="hold" grpId="0" nodeType="withEffect">
                                  <p:stCondLst>
                                    <p:cond delay="0"/>
                                  </p:stCondLst>
                                  <p:childTnLst>
                                    <p:animClr clrSpc="rgb" dir="cw">
                                      <p:cBhvr override="childStyle">
                                        <p:cTn id="96" dur="500" fill="hold"/>
                                        <p:tgtEl>
                                          <p:spTgt spid="137"/>
                                        </p:tgtEl>
                                        <p:attrNameLst>
                                          <p:attrName>style.color</p:attrName>
                                        </p:attrNameLst>
                                      </p:cBhvr>
                                      <p:to>
                                        <a:schemeClr val="accent2"/>
                                      </p:to>
                                    </p:animClr>
                                    <p:animClr clrSpc="rgb" dir="cw">
                                      <p:cBhvr>
                                        <p:cTn id="97" dur="500" fill="hold"/>
                                        <p:tgtEl>
                                          <p:spTgt spid="137"/>
                                        </p:tgtEl>
                                        <p:attrNameLst>
                                          <p:attrName>fillcolor</p:attrName>
                                        </p:attrNameLst>
                                      </p:cBhvr>
                                      <p:to>
                                        <a:schemeClr val="accent2"/>
                                      </p:to>
                                    </p:animClr>
                                    <p:set>
                                      <p:cBhvr>
                                        <p:cTn id="98" dur="500" fill="hold"/>
                                        <p:tgtEl>
                                          <p:spTgt spid="137"/>
                                        </p:tgtEl>
                                        <p:attrNameLst>
                                          <p:attrName>fill.type</p:attrName>
                                        </p:attrNameLst>
                                      </p:cBhvr>
                                      <p:to>
                                        <p:strVal val="solid"/>
                                      </p:to>
                                    </p:set>
                                    <p:set>
                                      <p:cBhvr>
                                        <p:cTn id="99" dur="500" fill="hold"/>
                                        <p:tgtEl>
                                          <p:spTgt spid="137"/>
                                        </p:tgtEl>
                                        <p:attrNameLst>
                                          <p:attrName>fill.on</p:attrName>
                                        </p:attrNameLst>
                                      </p:cBhvr>
                                      <p:to>
                                        <p:strVal val="true"/>
                                      </p:to>
                                    </p:set>
                                  </p:childTnLst>
                                </p:cTn>
                              </p:par>
                              <p:par>
                                <p:cTn id="100" presetID="19" presetClass="emph" presetSubtype="0" fill="hold" grpId="0" nodeType="withEffect">
                                  <p:stCondLst>
                                    <p:cond delay="0"/>
                                  </p:stCondLst>
                                  <p:childTnLst>
                                    <p:animClr clrSpc="rgb" dir="cw">
                                      <p:cBhvr override="childStyle">
                                        <p:cTn id="101" dur="500" fill="hold"/>
                                        <p:tgtEl>
                                          <p:spTgt spid="145"/>
                                        </p:tgtEl>
                                        <p:attrNameLst>
                                          <p:attrName>style.color</p:attrName>
                                        </p:attrNameLst>
                                      </p:cBhvr>
                                      <p:to>
                                        <a:schemeClr val="accent2"/>
                                      </p:to>
                                    </p:animClr>
                                    <p:animClr clrSpc="rgb" dir="cw">
                                      <p:cBhvr>
                                        <p:cTn id="102" dur="500" fill="hold"/>
                                        <p:tgtEl>
                                          <p:spTgt spid="145"/>
                                        </p:tgtEl>
                                        <p:attrNameLst>
                                          <p:attrName>fillcolor</p:attrName>
                                        </p:attrNameLst>
                                      </p:cBhvr>
                                      <p:to>
                                        <a:schemeClr val="accent2"/>
                                      </p:to>
                                    </p:animClr>
                                    <p:set>
                                      <p:cBhvr>
                                        <p:cTn id="103" dur="500" fill="hold"/>
                                        <p:tgtEl>
                                          <p:spTgt spid="145"/>
                                        </p:tgtEl>
                                        <p:attrNameLst>
                                          <p:attrName>fill.type</p:attrName>
                                        </p:attrNameLst>
                                      </p:cBhvr>
                                      <p:to>
                                        <p:strVal val="solid"/>
                                      </p:to>
                                    </p:set>
                                    <p:set>
                                      <p:cBhvr>
                                        <p:cTn id="104" dur="500" fill="hold"/>
                                        <p:tgtEl>
                                          <p:spTgt spid="145"/>
                                        </p:tgtEl>
                                        <p:attrNameLst>
                                          <p:attrName>fill.on</p:attrName>
                                        </p:attrNameLst>
                                      </p:cBhvr>
                                      <p:to>
                                        <p:strVal val="true"/>
                                      </p:to>
                                    </p:set>
                                  </p:childTnLst>
                                </p:cTn>
                              </p:par>
                              <p:par>
                                <p:cTn id="105" presetID="19" presetClass="emph" presetSubtype="0" fill="hold" grpId="0" nodeType="withEffect">
                                  <p:stCondLst>
                                    <p:cond delay="0"/>
                                  </p:stCondLst>
                                  <p:childTnLst>
                                    <p:animClr clrSpc="rgb" dir="cw">
                                      <p:cBhvr override="childStyle">
                                        <p:cTn id="106" dur="500" fill="hold"/>
                                        <p:tgtEl>
                                          <p:spTgt spid="154"/>
                                        </p:tgtEl>
                                        <p:attrNameLst>
                                          <p:attrName>style.color</p:attrName>
                                        </p:attrNameLst>
                                      </p:cBhvr>
                                      <p:to>
                                        <a:schemeClr val="accent2"/>
                                      </p:to>
                                    </p:animClr>
                                    <p:animClr clrSpc="rgb" dir="cw">
                                      <p:cBhvr>
                                        <p:cTn id="107" dur="500" fill="hold"/>
                                        <p:tgtEl>
                                          <p:spTgt spid="154"/>
                                        </p:tgtEl>
                                        <p:attrNameLst>
                                          <p:attrName>fillcolor</p:attrName>
                                        </p:attrNameLst>
                                      </p:cBhvr>
                                      <p:to>
                                        <a:schemeClr val="accent2"/>
                                      </p:to>
                                    </p:animClr>
                                    <p:set>
                                      <p:cBhvr>
                                        <p:cTn id="108" dur="500" fill="hold"/>
                                        <p:tgtEl>
                                          <p:spTgt spid="154"/>
                                        </p:tgtEl>
                                        <p:attrNameLst>
                                          <p:attrName>fill.type</p:attrName>
                                        </p:attrNameLst>
                                      </p:cBhvr>
                                      <p:to>
                                        <p:strVal val="solid"/>
                                      </p:to>
                                    </p:set>
                                    <p:set>
                                      <p:cBhvr>
                                        <p:cTn id="109" dur="500" fill="hold"/>
                                        <p:tgtEl>
                                          <p:spTgt spid="154"/>
                                        </p:tgtEl>
                                        <p:attrNameLst>
                                          <p:attrName>fill.on</p:attrName>
                                        </p:attrNameLst>
                                      </p:cBhvr>
                                      <p:to>
                                        <p:strVal val="true"/>
                                      </p:to>
                                    </p:set>
                                  </p:childTnLst>
                                </p:cTn>
                              </p:par>
                            </p:childTnLst>
                          </p:cTn>
                        </p:par>
                      </p:childTnLst>
                    </p:cTn>
                  </p:par>
                  <p:par>
                    <p:cTn id="110" fill="hold">
                      <p:stCondLst>
                        <p:cond delay="indefinite"/>
                      </p:stCondLst>
                      <p:childTnLst>
                        <p:par>
                          <p:cTn id="111" fill="hold">
                            <p:stCondLst>
                              <p:cond delay="0"/>
                            </p:stCondLst>
                            <p:childTnLst>
                              <p:par>
                                <p:cTn id="112" presetID="6" presetClass="exit" presetSubtype="32" fill="hold" grpId="1" nodeType="clickEffect">
                                  <p:stCondLst>
                                    <p:cond delay="0"/>
                                  </p:stCondLst>
                                  <p:childTnLst>
                                    <p:animEffect transition="out" filter="circle(out)">
                                      <p:cBhvr>
                                        <p:cTn id="113" dur="1000"/>
                                        <p:tgtEl>
                                          <p:spTgt spid="78"/>
                                        </p:tgtEl>
                                      </p:cBhvr>
                                    </p:animEffect>
                                    <p:set>
                                      <p:cBhvr>
                                        <p:cTn id="114" dur="1" fill="hold">
                                          <p:stCondLst>
                                            <p:cond delay="999"/>
                                          </p:stCondLst>
                                        </p:cTn>
                                        <p:tgtEl>
                                          <p:spTgt spid="78"/>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1500"/>
                                        <p:tgtEl>
                                          <p:spTgt spid="133"/>
                                        </p:tgtEl>
                                      </p:cBhvr>
                                    </p:animEffect>
                                    <p:set>
                                      <p:cBhvr>
                                        <p:cTn id="117" dur="1" fill="hold">
                                          <p:stCondLst>
                                            <p:cond delay="1499"/>
                                          </p:stCondLst>
                                        </p:cTn>
                                        <p:tgtEl>
                                          <p:spTgt spid="133"/>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1500"/>
                                        <p:tgtEl>
                                          <p:spTgt spid="134"/>
                                        </p:tgtEl>
                                      </p:cBhvr>
                                    </p:animEffect>
                                    <p:set>
                                      <p:cBhvr>
                                        <p:cTn id="120" dur="1" fill="hold">
                                          <p:stCondLst>
                                            <p:cond delay="1499"/>
                                          </p:stCondLst>
                                        </p:cTn>
                                        <p:tgtEl>
                                          <p:spTgt spid="134"/>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1500"/>
                                        <p:tgtEl>
                                          <p:spTgt spid="135"/>
                                        </p:tgtEl>
                                      </p:cBhvr>
                                    </p:animEffect>
                                    <p:set>
                                      <p:cBhvr>
                                        <p:cTn id="123" dur="1" fill="hold">
                                          <p:stCondLst>
                                            <p:cond delay="1499"/>
                                          </p:stCondLst>
                                        </p:cTn>
                                        <p:tgtEl>
                                          <p:spTgt spid="135"/>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1500"/>
                                        <p:tgtEl>
                                          <p:spTgt spid="136"/>
                                        </p:tgtEl>
                                      </p:cBhvr>
                                    </p:animEffect>
                                    <p:set>
                                      <p:cBhvr>
                                        <p:cTn id="126" dur="1" fill="hold">
                                          <p:stCondLst>
                                            <p:cond delay="1499"/>
                                          </p:stCondLst>
                                        </p:cTn>
                                        <p:tgtEl>
                                          <p:spTgt spid="136"/>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1500"/>
                                        <p:tgtEl>
                                          <p:spTgt spid="137"/>
                                        </p:tgtEl>
                                      </p:cBhvr>
                                    </p:animEffect>
                                    <p:set>
                                      <p:cBhvr>
                                        <p:cTn id="129" dur="1" fill="hold">
                                          <p:stCondLst>
                                            <p:cond delay="1499"/>
                                          </p:stCondLst>
                                        </p:cTn>
                                        <p:tgtEl>
                                          <p:spTgt spid="137"/>
                                        </p:tgtEl>
                                        <p:attrNameLst>
                                          <p:attrName>style.visibility</p:attrName>
                                        </p:attrNameLst>
                                      </p:cBhvr>
                                      <p:to>
                                        <p:strVal val="hidden"/>
                                      </p:to>
                                    </p:set>
                                  </p:childTnLst>
                                </p:cTn>
                              </p:par>
                              <p:par>
                                <p:cTn id="130" presetID="6" presetClass="exit" presetSubtype="32" fill="hold" grpId="1" nodeType="withEffect">
                                  <p:stCondLst>
                                    <p:cond delay="0"/>
                                  </p:stCondLst>
                                  <p:childTnLst>
                                    <p:animEffect transition="out" filter="circle(out)">
                                      <p:cBhvr>
                                        <p:cTn id="131" dur="1500"/>
                                        <p:tgtEl>
                                          <p:spTgt spid="145"/>
                                        </p:tgtEl>
                                      </p:cBhvr>
                                    </p:animEffect>
                                    <p:set>
                                      <p:cBhvr>
                                        <p:cTn id="132" dur="1" fill="hold">
                                          <p:stCondLst>
                                            <p:cond delay="1499"/>
                                          </p:stCondLst>
                                        </p:cTn>
                                        <p:tgtEl>
                                          <p:spTgt spid="145"/>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1500"/>
                                        <p:tgtEl>
                                          <p:spTgt spid="154"/>
                                        </p:tgtEl>
                                      </p:cBhvr>
                                    </p:animEffect>
                                    <p:set>
                                      <p:cBhvr>
                                        <p:cTn id="135" dur="1" fill="hold">
                                          <p:stCondLst>
                                            <p:cond delay="14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6" restart="whenNotActive" fill="hold" evtFilter="cancelBubble" nodeType="interactiveSeq">
                <p:stCondLst>
                  <p:cond evt="onClick" delay="0">
                    <p:tgtEl>
                      <p:spTgt spid="21"/>
                    </p:tgtEl>
                  </p:cond>
                </p:stCondLst>
                <p:endSync evt="end" delay="0">
                  <p:rtn val="all"/>
                </p:endSync>
                <p:childTnLst>
                  <p:par>
                    <p:cTn id="137" fill="hold">
                      <p:stCondLst>
                        <p:cond delay="0"/>
                      </p:stCondLst>
                      <p:childTnLst>
                        <p:par>
                          <p:cTn id="138" fill="hold">
                            <p:stCondLst>
                              <p:cond delay="0"/>
                            </p:stCondLst>
                            <p:childTnLst>
                              <p:par>
                                <p:cTn id="139" presetID="6" presetClass="entr" presetSubtype="16" fill="hold" grpId="0" nodeType="click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circle(in)">
                                      <p:cBhvr>
                                        <p:cTn id="141" dur="1000"/>
                                        <p:tgtEl>
                                          <p:spTgt spid="80"/>
                                        </p:tgtEl>
                                      </p:cBhvr>
                                    </p:animEffect>
                                  </p:childTnLst>
                                </p:cTn>
                              </p:par>
                              <p:par>
                                <p:cTn id="142" presetID="19" presetClass="emph" presetSubtype="0" fill="hold" grpId="0" nodeType="withEffect">
                                  <p:stCondLst>
                                    <p:cond delay="0"/>
                                  </p:stCondLst>
                                  <p:childTnLst>
                                    <p:animClr clrSpc="rgb" dir="cw">
                                      <p:cBhvr override="childStyle">
                                        <p:cTn id="143" dur="500" fill="hold"/>
                                        <p:tgtEl>
                                          <p:spTgt spid="118"/>
                                        </p:tgtEl>
                                        <p:attrNameLst>
                                          <p:attrName>style.color</p:attrName>
                                        </p:attrNameLst>
                                      </p:cBhvr>
                                      <p:to>
                                        <a:schemeClr val="accent2"/>
                                      </p:to>
                                    </p:animClr>
                                    <p:animClr clrSpc="rgb" dir="cw">
                                      <p:cBhvr>
                                        <p:cTn id="144" dur="500" fill="hold"/>
                                        <p:tgtEl>
                                          <p:spTgt spid="118"/>
                                        </p:tgtEl>
                                        <p:attrNameLst>
                                          <p:attrName>fillcolor</p:attrName>
                                        </p:attrNameLst>
                                      </p:cBhvr>
                                      <p:to>
                                        <a:schemeClr val="accent2"/>
                                      </p:to>
                                    </p:animClr>
                                    <p:set>
                                      <p:cBhvr>
                                        <p:cTn id="145" dur="500" fill="hold"/>
                                        <p:tgtEl>
                                          <p:spTgt spid="118"/>
                                        </p:tgtEl>
                                        <p:attrNameLst>
                                          <p:attrName>fill.type</p:attrName>
                                        </p:attrNameLst>
                                      </p:cBhvr>
                                      <p:to>
                                        <p:strVal val="solid"/>
                                      </p:to>
                                    </p:set>
                                    <p:set>
                                      <p:cBhvr>
                                        <p:cTn id="146" dur="500" fill="hold"/>
                                        <p:tgtEl>
                                          <p:spTgt spid="118"/>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122"/>
                                        </p:tgtEl>
                                        <p:attrNameLst>
                                          <p:attrName>style.color</p:attrName>
                                        </p:attrNameLst>
                                      </p:cBhvr>
                                      <p:to>
                                        <a:schemeClr val="accent2"/>
                                      </p:to>
                                    </p:animClr>
                                    <p:animClr clrSpc="rgb" dir="cw">
                                      <p:cBhvr>
                                        <p:cTn id="149" dur="500" fill="hold"/>
                                        <p:tgtEl>
                                          <p:spTgt spid="122"/>
                                        </p:tgtEl>
                                        <p:attrNameLst>
                                          <p:attrName>fillcolor</p:attrName>
                                        </p:attrNameLst>
                                      </p:cBhvr>
                                      <p:to>
                                        <a:schemeClr val="accent2"/>
                                      </p:to>
                                    </p:animClr>
                                    <p:set>
                                      <p:cBhvr>
                                        <p:cTn id="150" dur="500" fill="hold"/>
                                        <p:tgtEl>
                                          <p:spTgt spid="122"/>
                                        </p:tgtEl>
                                        <p:attrNameLst>
                                          <p:attrName>fill.type</p:attrName>
                                        </p:attrNameLst>
                                      </p:cBhvr>
                                      <p:to>
                                        <p:strVal val="solid"/>
                                      </p:to>
                                    </p:set>
                                    <p:set>
                                      <p:cBhvr>
                                        <p:cTn id="151" dur="500" fill="hold"/>
                                        <p:tgtEl>
                                          <p:spTgt spid="122"/>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123"/>
                                        </p:tgtEl>
                                        <p:attrNameLst>
                                          <p:attrName>style.color</p:attrName>
                                        </p:attrNameLst>
                                      </p:cBhvr>
                                      <p:to>
                                        <a:schemeClr val="accent2"/>
                                      </p:to>
                                    </p:animClr>
                                    <p:animClr clrSpc="rgb" dir="cw">
                                      <p:cBhvr>
                                        <p:cTn id="154" dur="500" fill="hold"/>
                                        <p:tgtEl>
                                          <p:spTgt spid="123"/>
                                        </p:tgtEl>
                                        <p:attrNameLst>
                                          <p:attrName>fillcolor</p:attrName>
                                        </p:attrNameLst>
                                      </p:cBhvr>
                                      <p:to>
                                        <a:schemeClr val="accent2"/>
                                      </p:to>
                                    </p:animClr>
                                    <p:set>
                                      <p:cBhvr>
                                        <p:cTn id="155" dur="500" fill="hold"/>
                                        <p:tgtEl>
                                          <p:spTgt spid="123"/>
                                        </p:tgtEl>
                                        <p:attrNameLst>
                                          <p:attrName>fill.type</p:attrName>
                                        </p:attrNameLst>
                                      </p:cBhvr>
                                      <p:to>
                                        <p:strVal val="solid"/>
                                      </p:to>
                                    </p:set>
                                    <p:set>
                                      <p:cBhvr>
                                        <p:cTn id="156" dur="500" fill="hold"/>
                                        <p:tgtEl>
                                          <p:spTgt spid="123"/>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124"/>
                                        </p:tgtEl>
                                        <p:attrNameLst>
                                          <p:attrName>style.color</p:attrName>
                                        </p:attrNameLst>
                                      </p:cBhvr>
                                      <p:to>
                                        <a:schemeClr val="accent2"/>
                                      </p:to>
                                    </p:animClr>
                                    <p:animClr clrSpc="rgb" dir="cw">
                                      <p:cBhvr>
                                        <p:cTn id="159" dur="500" fill="hold"/>
                                        <p:tgtEl>
                                          <p:spTgt spid="124"/>
                                        </p:tgtEl>
                                        <p:attrNameLst>
                                          <p:attrName>fillcolor</p:attrName>
                                        </p:attrNameLst>
                                      </p:cBhvr>
                                      <p:to>
                                        <a:schemeClr val="accent2"/>
                                      </p:to>
                                    </p:animClr>
                                    <p:set>
                                      <p:cBhvr>
                                        <p:cTn id="160" dur="500" fill="hold"/>
                                        <p:tgtEl>
                                          <p:spTgt spid="124"/>
                                        </p:tgtEl>
                                        <p:attrNameLst>
                                          <p:attrName>fill.type</p:attrName>
                                        </p:attrNameLst>
                                      </p:cBhvr>
                                      <p:to>
                                        <p:strVal val="solid"/>
                                      </p:to>
                                    </p:set>
                                    <p:set>
                                      <p:cBhvr>
                                        <p:cTn id="161" dur="500" fill="hold"/>
                                        <p:tgtEl>
                                          <p:spTgt spid="124"/>
                                        </p:tgtEl>
                                        <p:attrNameLst>
                                          <p:attrName>fill.on</p:attrName>
                                        </p:attrNameLst>
                                      </p:cBhvr>
                                      <p:to>
                                        <p:strVal val="true"/>
                                      </p:to>
                                    </p:set>
                                  </p:childTnLst>
                                </p:cTn>
                              </p:par>
                              <p:par>
                                <p:cTn id="162" presetID="19" presetClass="emph" presetSubtype="0" fill="hold" grpId="0" nodeType="withEffect">
                                  <p:stCondLst>
                                    <p:cond delay="0"/>
                                  </p:stCondLst>
                                  <p:childTnLst>
                                    <p:animClr clrSpc="rgb" dir="cw">
                                      <p:cBhvr override="childStyle">
                                        <p:cTn id="163" dur="500" fill="hold"/>
                                        <p:tgtEl>
                                          <p:spTgt spid="125"/>
                                        </p:tgtEl>
                                        <p:attrNameLst>
                                          <p:attrName>style.color</p:attrName>
                                        </p:attrNameLst>
                                      </p:cBhvr>
                                      <p:to>
                                        <a:schemeClr val="accent2"/>
                                      </p:to>
                                    </p:animClr>
                                    <p:animClr clrSpc="rgb" dir="cw">
                                      <p:cBhvr>
                                        <p:cTn id="164" dur="500" fill="hold"/>
                                        <p:tgtEl>
                                          <p:spTgt spid="125"/>
                                        </p:tgtEl>
                                        <p:attrNameLst>
                                          <p:attrName>fillcolor</p:attrName>
                                        </p:attrNameLst>
                                      </p:cBhvr>
                                      <p:to>
                                        <a:schemeClr val="accent2"/>
                                      </p:to>
                                    </p:animClr>
                                    <p:set>
                                      <p:cBhvr>
                                        <p:cTn id="165" dur="500" fill="hold"/>
                                        <p:tgtEl>
                                          <p:spTgt spid="125"/>
                                        </p:tgtEl>
                                        <p:attrNameLst>
                                          <p:attrName>fill.type</p:attrName>
                                        </p:attrNameLst>
                                      </p:cBhvr>
                                      <p:to>
                                        <p:strVal val="solid"/>
                                      </p:to>
                                    </p:set>
                                    <p:set>
                                      <p:cBhvr>
                                        <p:cTn id="166" dur="500" fill="hold"/>
                                        <p:tgtEl>
                                          <p:spTgt spid="125"/>
                                        </p:tgtEl>
                                        <p:attrNameLst>
                                          <p:attrName>fill.on</p:attrName>
                                        </p:attrNameLst>
                                      </p:cBhvr>
                                      <p:to>
                                        <p:strVal val="true"/>
                                      </p:to>
                                    </p:set>
                                  </p:childTnLst>
                                </p:cTn>
                              </p:par>
                              <p:par>
                                <p:cTn id="167" presetID="19" presetClass="emph" presetSubtype="0" fill="hold" grpId="0" nodeType="withEffect">
                                  <p:stCondLst>
                                    <p:cond delay="0"/>
                                  </p:stCondLst>
                                  <p:childTnLst>
                                    <p:animClr clrSpc="rgb" dir="cw">
                                      <p:cBhvr override="childStyle">
                                        <p:cTn id="168" dur="500" fill="hold"/>
                                        <p:tgtEl>
                                          <p:spTgt spid="126"/>
                                        </p:tgtEl>
                                        <p:attrNameLst>
                                          <p:attrName>style.color</p:attrName>
                                        </p:attrNameLst>
                                      </p:cBhvr>
                                      <p:to>
                                        <a:schemeClr val="accent2"/>
                                      </p:to>
                                    </p:animClr>
                                    <p:animClr clrSpc="rgb" dir="cw">
                                      <p:cBhvr>
                                        <p:cTn id="169" dur="500" fill="hold"/>
                                        <p:tgtEl>
                                          <p:spTgt spid="126"/>
                                        </p:tgtEl>
                                        <p:attrNameLst>
                                          <p:attrName>fillcolor</p:attrName>
                                        </p:attrNameLst>
                                      </p:cBhvr>
                                      <p:to>
                                        <a:schemeClr val="accent2"/>
                                      </p:to>
                                    </p:animClr>
                                    <p:set>
                                      <p:cBhvr>
                                        <p:cTn id="170" dur="500" fill="hold"/>
                                        <p:tgtEl>
                                          <p:spTgt spid="126"/>
                                        </p:tgtEl>
                                        <p:attrNameLst>
                                          <p:attrName>fill.type</p:attrName>
                                        </p:attrNameLst>
                                      </p:cBhvr>
                                      <p:to>
                                        <p:strVal val="solid"/>
                                      </p:to>
                                    </p:set>
                                    <p:set>
                                      <p:cBhvr>
                                        <p:cTn id="171" dur="500" fill="hold"/>
                                        <p:tgtEl>
                                          <p:spTgt spid="126"/>
                                        </p:tgtEl>
                                        <p:attrNameLst>
                                          <p:attrName>fill.on</p:attrName>
                                        </p:attrNameLst>
                                      </p:cBhvr>
                                      <p:to>
                                        <p:strVal val="true"/>
                                      </p:to>
                                    </p:set>
                                  </p:childTnLst>
                                </p:cTn>
                              </p:par>
                              <p:par>
                                <p:cTn id="172" presetID="19" presetClass="emph" presetSubtype="0" fill="hold" grpId="0" nodeType="withEffect">
                                  <p:stCondLst>
                                    <p:cond delay="0"/>
                                  </p:stCondLst>
                                  <p:childTnLst>
                                    <p:animClr clrSpc="rgb" dir="cw">
                                      <p:cBhvr override="childStyle">
                                        <p:cTn id="173" dur="500" fill="hold"/>
                                        <p:tgtEl>
                                          <p:spTgt spid="127"/>
                                        </p:tgtEl>
                                        <p:attrNameLst>
                                          <p:attrName>style.color</p:attrName>
                                        </p:attrNameLst>
                                      </p:cBhvr>
                                      <p:to>
                                        <a:schemeClr val="accent2"/>
                                      </p:to>
                                    </p:animClr>
                                    <p:animClr clrSpc="rgb" dir="cw">
                                      <p:cBhvr>
                                        <p:cTn id="174" dur="500" fill="hold"/>
                                        <p:tgtEl>
                                          <p:spTgt spid="127"/>
                                        </p:tgtEl>
                                        <p:attrNameLst>
                                          <p:attrName>fillcolor</p:attrName>
                                        </p:attrNameLst>
                                      </p:cBhvr>
                                      <p:to>
                                        <a:schemeClr val="accent2"/>
                                      </p:to>
                                    </p:animClr>
                                    <p:set>
                                      <p:cBhvr>
                                        <p:cTn id="175" dur="500" fill="hold"/>
                                        <p:tgtEl>
                                          <p:spTgt spid="127"/>
                                        </p:tgtEl>
                                        <p:attrNameLst>
                                          <p:attrName>fill.type</p:attrName>
                                        </p:attrNameLst>
                                      </p:cBhvr>
                                      <p:to>
                                        <p:strVal val="solid"/>
                                      </p:to>
                                    </p:set>
                                    <p:set>
                                      <p:cBhvr>
                                        <p:cTn id="176" dur="500" fill="hold"/>
                                        <p:tgtEl>
                                          <p:spTgt spid="127"/>
                                        </p:tgtEl>
                                        <p:attrNameLst>
                                          <p:attrName>fill.on</p:attrName>
                                        </p:attrNameLst>
                                      </p:cBhvr>
                                      <p:to>
                                        <p:strVal val="true"/>
                                      </p:to>
                                    </p:set>
                                  </p:childTnLst>
                                </p:cTn>
                              </p:par>
                              <p:par>
                                <p:cTn id="177" presetID="19" presetClass="emph" presetSubtype="0" fill="hold" grpId="0" nodeType="withEffect">
                                  <p:stCondLst>
                                    <p:cond delay="0"/>
                                  </p:stCondLst>
                                  <p:childTnLst>
                                    <p:animClr clrSpc="rgb" dir="cw">
                                      <p:cBhvr override="childStyle">
                                        <p:cTn id="178" dur="500" fill="hold"/>
                                        <p:tgtEl>
                                          <p:spTgt spid="131"/>
                                        </p:tgtEl>
                                        <p:attrNameLst>
                                          <p:attrName>style.color</p:attrName>
                                        </p:attrNameLst>
                                      </p:cBhvr>
                                      <p:to>
                                        <a:schemeClr val="accent2"/>
                                      </p:to>
                                    </p:animClr>
                                    <p:animClr clrSpc="rgb" dir="cw">
                                      <p:cBhvr>
                                        <p:cTn id="179" dur="500" fill="hold"/>
                                        <p:tgtEl>
                                          <p:spTgt spid="131"/>
                                        </p:tgtEl>
                                        <p:attrNameLst>
                                          <p:attrName>fillcolor</p:attrName>
                                        </p:attrNameLst>
                                      </p:cBhvr>
                                      <p:to>
                                        <a:schemeClr val="accent2"/>
                                      </p:to>
                                    </p:animClr>
                                    <p:set>
                                      <p:cBhvr>
                                        <p:cTn id="180" dur="500" fill="hold"/>
                                        <p:tgtEl>
                                          <p:spTgt spid="131"/>
                                        </p:tgtEl>
                                        <p:attrNameLst>
                                          <p:attrName>fill.type</p:attrName>
                                        </p:attrNameLst>
                                      </p:cBhvr>
                                      <p:to>
                                        <p:strVal val="solid"/>
                                      </p:to>
                                    </p:set>
                                    <p:set>
                                      <p:cBhvr>
                                        <p:cTn id="181" dur="500" fill="hold"/>
                                        <p:tgtEl>
                                          <p:spTgt spid="131"/>
                                        </p:tgtEl>
                                        <p:attrNameLst>
                                          <p:attrName>fill.on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6" presetClass="exit" presetSubtype="32" fill="hold" grpId="1" nodeType="clickEffect">
                                  <p:stCondLst>
                                    <p:cond delay="0"/>
                                  </p:stCondLst>
                                  <p:childTnLst>
                                    <p:animEffect transition="out" filter="circle(out)">
                                      <p:cBhvr>
                                        <p:cTn id="185" dur="1000"/>
                                        <p:tgtEl>
                                          <p:spTgt spid="80"/>
                                        </p:tgtEl>
                                      </p:cBhvr>
                                    </p:animEffect>
                                    <p:set>
                                      <p:cBhvr>
                                        <p:cTn id="186" dur="1" fill="hold">
                                          <p:stCondLst>
                                            <p:cond delay="999"/>
                                          </p:stCondLst>
                                        </p:cTn>
                                        <p:tgtEl>
                                          <p:spTgt spid="80"/>
                                        </p:tgtEl>
                                        <p:attrNameLst>
                                          <p:attrName>style.visibility</p:attrName>
                                        </p:attrNameLst>
                                      </p:cBhvr>
                                      <p:to>
                                        <p:strVal val="hidden"/>
                                      </p:to>
                                    </p:set>
                                  </p:childTnLst>
                                </p:cTn>
                              </p:par>
                              <p:par>
                                <p:cTn id="187" presetID="6" presetClass="exit" presetSubtype="32" fill="hold" grpId="1" nodeType="withEffect">
                                  <p:stCondLst>
                                    <p:cond delay="0"/>
                                  </p:stCondLst>
                                  <p:childTnLst>
                                    <p:animEffect transition="out" filter="circle(out)">
                                      <p:cBhvr>
                                        <p:cTn id="188" dur="1500"/>
                                        <p:tgtEl>
                                          <p:spTgt spid="118"/>
                                        </p:tgtEl>
                                      </p:cBhvr>
                                    </p:animEffect>
                                    <p:set>
                                      <p:cBhvr>
                                        <p:cTn id="189" dur="1" fill="hold">
                                          <p:stCondLst>
                                            <p:cond delay="1499"/>
                                          </p:stCondLst>
                                        </p:cTn>
                                        <p:tgtEl>
                                          <p:spTgt spid="118"/>
                                        </p:tgtEl>
                                        <p:attrNameLst>
                                          <p:attrName>style.visibility</p:attrName>
                                        </p:attrNameLst>
                                      </p:cBhvr>
                                      <p:to>
                                        <p:strVal val="hidden"/>
                                      </p:to>
                                    </p:set>
                                  </p:childTnLst>
                                </p:cTn>
                              </p:par>
                              <p:par>
                                <p:cTn id="190" presetID="6" presetClass="exit" presetSubtype="32" fill="hold" grpId="1" nodeType="withEffect">
                                  <p:stCondLst>
                                    <p:cond delay="0"/>
                                  </p:stCondLst>
                                  <p:childTnLst>
                                    <p:animEffect transition="out" filter="circle(out)">
                                      <p:cBhvr>
                                        <p:cTn id="191" dur="1500"/>
                                        <p:tgtEl>
                                          <p:spTgt spid="122"/>
                                        </p:tgtEl>
                                      </p:cBhvr>
                                    </p:animEffect>
                                    <p:set>
                                      <p:cBhvr>
                                        <p:cTn id="192" dur="1" fill="hold">
                                          <p:stCondLst>
                                            <p:cond delay="1499"/>
                                          </p:stCondLst>
                                        </p:cTn>
                                        <p:tgtEl>
                                          <p:spTgt spid="122"/>
                                        </p:tgtEl>
                                        <p:attrNameLst>
                                          <p:attrName>style.visibility</p:attrName>
                                        </p:attrNameLst>
                                      </p:cBhvr>
                                      <p:to>
                                        <p:strVal val="hidden"/>
                                      </p:to>
                                    </p:set>
                                  </p:childTnLst>
                                </p:cTn>
                              </p:par>
                              <p:par>
                                <p:cTn id="193" presetID="6" presetClass="exit" presetSubtype="32" fill="hold" grpId="1" nodeType="withEffect">
                                  <p:stCondLst>
                                    <p:cond delay="0"/>
                                  </p:stCondLst>
                                  <p:childTnLst>
                                    <p:animEffect transition="out" filter="circle(out)">
                                      <p:cBhvr>
                                        <p:cTn id="194" dur="1500"/>
                                        <p:tgtEl>
                                          <p:spTgt spid="123"/>
                                        </p:tgtEl>
                                      </p:cBhvr>
                                    </p:animEffect>
                                    <p:set>
                                      <p:cBhvr>
                                        <p:cTn id="195" dur="1" fill="hold">
                                          <p:stCondLst>
                                            <p:cond delay="1499"/>
                                          </p:stCondLst>
                                        </p:cTn>
                                        <p:tgtEl>
                                          <p:spTgt spid="123"/>
                                        </p:tgtEl>
                                        <p:attrNameLst>
                                          <p:attrName>style.visibility</p:attrName>
                                        </p:attrNameLst>
                                      </p:cBhvr>
                                      <p:to>
                                        <p:strVal val="hidden"/>
                                      </p:to>
                                    </p:set>
                                  </p:childTnLst>
                                </p:cTn>
                              </p:par>
                              <p:par>
                                <p:cTn id="196" presetID="6" presetClass="exit" presetSubtype="32" fill="hold" grpId="1" nodeType="withEffect">
                                  <p:stCondLst>
                                    <p:cond delay="0"/>
                                  </p:stCondLst>
                                  <p:childTnLst>
                                    <p:animEffect transition="out" filter="circle(out)">
                                      <p:cBhvr>
                                        <p:cTn id="197" dur="1500"/>
                                        <p:tgtEl>
                                          <p:spTgt spid="124"/>
                                        </p:tgtEl>
                                      </p:cBhvr>
                                    </p:animEffect>
                                    <p:set>
                                      <p:cBhvr>
                                        <p:cTn id="198" dur="1" fill="hold">
                                          <p:stCondLst>
                                            <p:cond delay="1499"/>
                                          </p:stCondLst>
                                        </p:cTn>
                                        <p:tgtEl>
                                          <p:spTgt spid="124"/>
                                        </p:tgtEl>
                                        <p:attrNameLst>
                                          <p:attrName>style.visibility</p:attrName>
                                        </p:attrNameLst>
                                      </p:cBhvr>
                                      <p:to>
                                        <p:strVal val="hidden"/>
                                      </p:to>
                                    </p:set>
                                  </p:childTnLst>
                                </p:cTn>
                              </p:par>
                              <p:par>
                                <p:cTn id="199" presetID="6" presetClass="exit" presetSubtype="32" fill="hold" grpId="1" nodeType="withEffect">
                                  <p:stCondLst>
                                    <p:cond delay="0"/>
                                  </p:stCondLst>
                                  <p:childTnLst>
                                    <p:animEffect transition="out" filter="circle(out)">
                                      <p:cBhvr>
                                        <p:cTn id="200" dur="1500"/>
                                        <p:tgtEl>
                                          <p:spTgt spid="125"/>
                                        </p:tgtEl>
                                      </p:cBhvr>
                                    </p:animEffect>
                                    <p:set>
                                      <p:cBhvr>
                                        <p:cTn id="201" dur="1" fill="hold">
                                          <p:stCondLst>
                                            <p:cond delay="1499"/>
                                          </p:stCondLst>
                                        </p:cTn>
                                        <p:tgtEl>
                                          <p:spTgt spid="125"/>
                                        </p:tgtEl>
                                        <p:attrNameLst>
                                          <p:attrName>style.visibility</p:attrName>
                                        </p:attrNameLst>
                                      </p:cBhvr>
                                      <p:to>
                                        <p:strVal val="hidden"/>
                                      </p:to>
                                    </p:set>
                                  </p:childTnLst>
                                </p:cTn>
                              </p:par>
                              <p:par>
                                <p:cTn id="202" presetID="6" presetClass="exit" presetSubtype="32" fill="hold" grpId="1" nodeType="withEffect">
                                  <p:stCondLst>
                                    <p:cond delay="0"/>
                                  </p:stCondLst>
                                  <p:childTnLst>
                                    <p:animEffect transition="out" filter="circle(out)">
                                      <p:cBhvr>
                                        <p:cTn id="203" dur="1500"/>
                                        <p:tgtEl>
                                          <p:spTgt spid="126"/>
                                        </p:tgtEl>
                                      </p:cBhvr>
                                    </p:animEffect>
                                    <p:set>
                                      <p:cBhvr>
                                        <p:cTn id="204" dur="1" fill="hold">
                                          <p:stCondLst>
                                            <p:cond delay="1499"/>
                                          </p:stCondLst>
                                        </p:cTn>
                                        <p:tgtEl>
                                          <p:spTgt spid="126"/>
                                        </p:tgtEl>
                                        <p:attrNameLst>
                                          <p:attrName>style.visibility</p:attrName>
                                        </p:attrNameLst>
                                      </p:cBhvr>
                                      <p:to>
                                        <p:strVal val="hidden"/>
                                      </p:to>
                                    </p:set>
                                  </p:childTnLst>
                                </p:cTn>
                              </p:par>
                              <p:par>
                                <p:cTn id="205" presetID="6" presetClass="exit" presetSubtype="32" fill="hold" grpId="1" nodeType="withEffect">
                                  <p:stCondLst>
                                    <p:cond delay="0"/>
                                  </p:stCondLst>
                                  <p:childTnLst>
                                    <p:animEffect transition="out" filter="circle(out)">
                                      <p:cBhvr>
                                        <p:cTn id="206" dur="1500"/>
                                        <p:tgtEl>
                                          <p:spTgt spid="127"/>
                                        </p:tgtEl>
                                      </p:cBhvr>
                                    </p:animEffect>
                                    <p:set>
                                      <p:cBhvr>
                                        <p:cTn id="207" dur="1" fill="hold">
                                          <p:stCondLst>
                                            <p:cond delay="1499"/>
                                          </p:stCondLst>
                                        </p:cTn>
                                        <p:tgtEl>
                                          <p:spTgt spid="127"/>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1500"/>
                                        <p:tgtEl>
                                          <p:spTgt spid="131"/>
                                        </p:tgtEl>
                                      </p:cBhvr>
                                    </p:animEffect>
                                    <p:set>
                                      <p:cBhvr>
                                        <p:cTn id="210" dur="1" fill="hold">
                                          <p:stCondLst>
                                            <p:cond delay="14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1" restart="whenNotActive" fill="hold" evtFilter="cancelBubble" nodeType="interactiveSeq">
                <p:stCondLst>
                  <p:cond evt="onClick" delay="0">
                    <p:tgtEl>
                      <p:spTgt spid="22"/>
                    </p:tgtEl>
                  </p:cond>
                </p:stCondLst>
                <p:endSync evt="end" delay="0">
                  <p:rtn val="all"/>
                </p:endSync>
                <p:childTnLst>
                  <p:par>
                    <p:cTn id="212" fill="hold">
                      <p:stCondLst>
                        <p:cond delay="0"/>
                      </p:stCondLst>
                      <p:childTnLst>
                        <p:par>
                          <p:cTn id="213" fill="hold">
                            <p:stCondLst>
                              <p:cond delay="0"/>
                            </p:stCondLst>
                            <p:childTnLst>
                              <p:par>
                                <p:cTn id="214" presetID="6" presetClass="entr" presetSubtype="16" fill="hold" grpId="0" nodeType="clickEffect">
                                  <p:stCondLst>
                                    <p:cond delay="0"/>
                                  </p:stCondLst>
                                  <p:childTnLst>
                                    <p:set>
                                      <p:cBhvr>
                                        <p:cTn id="215" dur="1" fill="hold">
                                          <p:stCondLst>
                                            <p:cond delay="0"/>
                                          </p:stCondLst>
                                        </p:cTn>
                                        <p:tgtEl>
                                          <p:spTgt spid="81"/>
                                        </p:tgtEl>
                                        <p:attrNameLst>
                                          <p:attrName>style.visibility</p:attrName>
                                        </p:attrNameLst>
                                      </p:cBhvr>
                                      <p:to>
                                        <p:strVal val="visible"/>
                                      </p:to>
                                    </p:set>
                                    <p:animEffect transition="in" filter="circle(in)">
                                      <p:cBhvr>
                                        <p:cTn id="216" dur="1000"/>
                                        <p:tgtEl>
                                          <p:spTgt spid="81"/>
                                        </p:tgtEl>
                                      </p:cBhvr>
                                    </p:animEffect>
                                  </p:childTnLst>
                                </p:cTn>
                              </p:par>
                              <p:par>
                                <p:cTn id="217" presetID="19" presetClass="emph" presetSubtype="0" fill="hold" grpId="0" nodeType="withEffect">
                                  <p:stCondLst>
                                    <p:cond delay="0"/>
                                  </p:stCondLst>
                                  <p:childTnLst>
                                    <p:animClr clrSpc="rgb" dir="cw">
                                      <p:cBhvr override="childStyle">
                                        <p:cTn id="218" dur="500" fill="hold"/>
                                        <p:tgtEl>
                                          <p:spTgt spid="109"/>
                                        </p:tgtEl>
                                        <p:attrNameLst>
                                          <p:attrName>style.color</p:attrName>
                                        </p:attrNameLst>
                                      </p:cBhvr>
                                      <p:to>
                                        <a:schemeClr val="accent2"/>
                                      </p:to>
                                    </p:animClr>
                                    <p:animClr clrSpc="rgb" dir="cw">
                                      <p:cBhvr>
                                        <p:cTn id="219" dur="500" fill="hold"/>
                                        <p:tgtEl>
                                          <p:spTgt spid="109"/>
                                        </p:tgtEl>
                                        <p:attrNameLst>
                                          <p:attrName>fillcolor</p:attrName>
                                        </p:attrNameLst>
                                      </p:cBhvr>
                                      <p:to>
                                        <a:schemeClr val="accent2"/>
                                      </p:to>
                                    </p:animClr>
                                    <p:set>
                                      <p:cBhvr>
                                        <p:cTn id="220" dur="500" fill="hold"/>
                                        <p:tgtEl>
                                          <p:spTgt spid="109"/>
                                        </p:tgtEl>
                                        <p:attrNameLst>
                                          <p:attrName>fill.type</p:attrName>
                                        </p:attrNameLst>
                                      </p:cBhvr>
                                      <p:to>
                                        <p:strVal val="solid"/>
                                      </p:to>
                                    </p:set>
                                    <p:set>
                                      <p:cBhvr>
                                        <p:cTn id="221" dur="500" fill="hold"/>
                                        <p:tgtEl>
                                          <p:spTgt spid="109"/>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10"/>
                                        </p:tgtEl>
                                        <p:attrNameLst>
                                          <p:attrName>style.color</p:attrName>
                                        </p:attrNameLst>
                                      </p:cBhvr>
                                      <p:to>
                                        <a:schemeClr val="accent2"/>
                                      </p:to>
                                    </p:animClr>
                                    <p:animClr clrSpc="rgb" dir="cw">
                                      <p:cBhvr>
                                        <p:cTn id="224" dur="500" fill="hold"/>
                                        <p:tgtEl>
                                          <p:spTgt spid="110"/>
                                        </p:tgtEl>
                                        <p:attrNameLst>
                                          <p:attrName>fillcolor</p:attrName>
                                        </p:attrNameLst>
                                      </p:cBhvr>
                                      <p:to>
                                        <a:schemeClr val="accent2"/>
                                      </p:to>
                                    </p:animClr>
                                    <p:set>
                                      <p:cBhvr>
                                        <p:cTn id="225" dur="500" fill="hold"/>
                                        <p:tgtEl>
                                          <p:spTgt spid="110"/>
                                        </p:tgtEl>
                                        <p:attrNameLst>
                                          <p:attrName>fill.type</p:attrName>
                                        </p:attrNameLst>
                                      </p:cBhvr>
                                      <p:to>
                                        <p:strVal val="solid"/>
                                      </p:to>
                                    </p:set>
                                    <p:set>
                                      <p:cBhvr>
                                        <p:cTn id="226" dur="500" fill="hold"/>
                                        <p:tgtEl>
                                          <p:spTgt spid="110"/>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111"/>
                                        </p:tgtEl>
                                        <p:attrNameLst>
                                          <p:attrName>style.color</p:attrName>
                                        </p:attrNameLst>
                                      </p:cBhvr>
                                      <p:to>
                                        <a:schemeClr val="accent2"/>
                                      </p:to>
                                    </p:animClr>
                                    <p:animClr clrSpc="rgb" dir="cw">
                                      <p:cBhvr>
                                        <p:cTn id="229" dur="500" fill="hold"/>
                                        <p:tgtEl>
                                          <p:spTgt spid="111"/>
                                        </p:tgtEl>
                                        <p:attrNameLst>
                                          <p:attrName>fillcolor</p:attrName>
                                        </p:attrNameLst>
                                      </p:cBhvr>
                                      <p:to>
                                        <a:schemeClr val="accent2"/>
                                      </p:to>
                                    </p:animClr>
                                    <p:set>
                                      <p:cBhvr>
                                        <p:cTn id="230" dur="500" fill="hold"/>
                                        <p:tgtEl>
                                          <p:spTgt spid="111"/>
                                        </p:tgtEl>
                                        <p:attrNameLst>
                                          <p:attrName>fill.type</p:attrName>
                                        </p:attrNameLst>
                                      </p:cBhvr>
                                      <p:to>
                                        <p:strVal val="solid"/>
                                      </p:to>
                                    </p:set>
                                    <p:set>
                                      <p:cBhvr>
                                        <p:cTn id="231" dur="500" fill="hold"/>
                                        <p:tgtEl>
                                          <p:spTgt spid="111"/>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112"/>
                                        </p:tgtEl>
                                        <p:attrNameLst>
                                          <p:attrName>style.color</p:attrName>
                                        </p:attrNameLst>
                                      </p:cBhvr>
                                      <p:to>
                                        <a:schemeClr val="accent2"/>
                                      </p:to>
                                    </p:animClr>
                                    <p:animClr clrSpc="rgb" dir="cw">
                                      <p:cBhvr>
                                        <p:cTn id="234" dur="500" fill="hold"/>
                                        <p:tgtEl>
                                          <p:spTgt spid="112"/>
                                        </p:tgtEl>
                                        <p:attrNameLst>
                                          <p:attrName>fillcolor</p:attrName>
                                        </p:attrNameLst>
                                      </p:cBhvr>
                                      <p:to>
                                        <a:schemeClr val="accent2"/>
                                      </p:to>
                                    </p:animClr>
                                    <p:set>
                                      <p:cBhvr>
                                        <p:cTn id="235" dur="500" fill="hold"/>
                                        <p:tgtEl>
                                          <p:spTgt spid="112"/>
                                        </p:tgtEl>
                                        <p:attrNameLst>
                                          <p:attrName>fill.type</p:attrName>
                                        </p:attrNameLst>
                                      </p:cBhvr>
                                      <p:to>
                                        <p:strVal val="solid"/>
                                      </p:to>
                                    </p:set>
                                    <p:set>
                                      <p:cBhvr>
                                        <p:cTn id="236" dur="500" fill="hold"/>
                                        <p:tgtEl>
                                          <p:spTgt spid="112"/>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113"/>
                                        </p:tgtEl>
                                        <p:attrNameLst>
                                          <p:attrName>style.color</p:attrName>
                                        </p:attrNameLst>
                                      </p:cBhvr>
                                      <p:to>
                                        <a:schemeClr val="accent2"/>
                                      </p:to>
                                    </p:animClr>
                                    <p:animClr clrSpc="rgb" dir="cw">
                                      <p:cBhvr>
                                        <p:cTn id="239" dur="500" fill="hold"/>
                                        <p:tgtEl>
                                          <p:spTgt spid="113"/>
                                        </p:tgtEl>
                                        <p:attrNameLst>
                                          <p:attrName>fillcolor</p:attrName>
                                        </p:attrNameLst>
                                      </p:cBhvr>
                                      <p:to>
                                        <a:schemeClr val="accent2"/>
                                      </p:to>
                                    </p:animClr>
                                    <p:set>
                                      <p:cBhvr>
                                        <p:cTn id="240" dur="500" fill="hold"/>
                                        <p:tgtEl>
                                          <p:spTgt spid="113"/>
                                        </p:tgtEl>
                                        <p:attrNameLst>
                                          <p:attrName>fill.type</p:attrName>
                                        </p:attrNameLst>
                                      </p:cBhvr>
                                      <p:to>
                                        <p:strVal val="solid"/>
                                      </p:to>
                                    </p:set>
                                    <p:set>
                                      <p:cBhvr>
                                        <p:cTn id="241" dur="500" fill="hold"/>
                                        <p:tgtEl>
                                          <p:spTgt spid="113"/>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114"/>
                                        </p:tgtEl>
                                        <p:attrNameLst>
                                          <p:attrName>style.color</p:attrName>
                                        </p:attrNameLst>
                                      </p:cBhvr>
                                      <p:to>
                                        <a:schemeClr val="accent2"/>
                                      </p:to>
                                    </p:animClr>
                                    <p:animClr clrSpc="rgb" dir="cw">
                                      <p:cBhvr>
                                        <p:cTn id="244" dur="500" fill="hold"/>
                                        <p:tgtEl>
                                          <p:spTgt spid="114"/>
                                        </p:tgtEl>
                                        <p:attrNameLst>
                                          <p:attrName>fillcolor</p:attrName>
                                        </p:attrNameLst>
                                      </p:cBhvr>
                                      <p:to>
                                        <a:schemeClr val="accent2"/>
                                      </p:to>
                                    </p:animClr>
                                    <p:set>
                                      <p:cBhvr>
                                        <p:cTn id="245" dur="500" fill="hold"/>
                                        <p:tgtEl>
                                          <p:spTgt spid="114"/>
                                        </p:tgtEl>
                                        <p:attrNameLst>
                                          <p:attrName>fill.type</p:attrName>
                                        </p:attrNameLst>
                                      </p:cBhvr>
                                      <p:to>
                                        <p:strVal val="solid"/>
                                      </p:to>
                                    </p:set>
                                    <p:set>
                                      <p:cBhvr>
                                        <p:cTn id="246" dur="500" fill="hold"/>
                                        <p:tgtEl>
                                          <p:spTgt spid="114"/>
                                        </p:tgtEl>
                                        <p:attrNameLst>
                                          <p:attrName>fill.on</p:attrName>
                                        </p:attrNameLst>
                                      </p:cBhvr>
                                      <p:to>
                                        <p:strVal val="true"/>
                                      </p:to>
                                    </p:set>
                                  </p:childTnLst>
                                </p:cTn>
                              </p:par>
                            </p:childTnLst>
                          </p:cTn>
                        </p:par>
                      </p:childTnLst>
                    </p:cTn>
                  </p:par>
                  <p:par>
                    <p:cTn id="247" fill="hold">
                      <p:stCondLst>
                        <p:cond delay="indefinite"/>
                      </p:stCondLst>
                      <p:childTnLst>
                        <p:par>
                          <p:cTn id="248" fill="hold">
                            <p:stCondLst>
                              <p:cond delay="0"/>
                            </p:stCondLst>
                            <p:childTnLst>
                              <p:par>
                                <p:cTn id="249" presetID="6" presetClass="exit" presetSubtype="32" fill="hold" grpId="1" nodeType="clickEffect">
                                  <p:stCondLst>
                                    <p:cond delay="0"/>
                                  </p:stCondLst>
                                  <p:childTnLst>
                                    <p:animEffect transition="out" filter="circle(out)">
                                      <p:cBhvr>
                                        <p:cTn id="250" dur="1000"/>
                                        <p:tgtEl>
                                          <p:spTgt spid="81"/>
                                        </p:tgtEl>
                                      </p:cBhvr>
                                    </p:animEffect>
                                    <p:set>
                                      <p:cBhvr>
                                        <p:cTn id="251" dur="1" fill="hold">
                                          <p:stCondLst>
                                            <p:cond delay="999"/>
                                          </p:stCondLst>
                                        </p:cTn>
                                        <p:tgtEl>
                                          <p:spTgt spid="81"/>
                                        </p:tgtEl>
                                        <p:attrNameLst>
                                          <p:attrName>style.visibility</p:attrName>
                                        </p:attrNameLst>
                                      </p:cBhvr>
                                      <p:to>
                                        <p:strVal val="hidden"/>
                                      </p:to>
                                    </p:set>
                                  </p:childTnLst>
                                </p:cTn>
                              </p:par>
                              <p:par>
                                <p:cTn id="252" presetID="6" presetClass="exit" presetSubtype="32" fill="hold" grpId="1" nodeType="withEffect">
                                  <p:stCondLst>
                                    <p:cond delay="0"/>
                                  </p:stCondLst>
                                  <p:childTnLst>
                                    <p:animEffect transition="out" filter="circle(out)">
                                      <p:cBhvr>
                                        <p:cTn id="253" dur="1500"/>
                                        <p:tgtEl>
                                          <p:spTgt spid="109"/>
                                        </p:tgtEl>
                                      </p:cBhvr>
                                    </p:animEffect>
                                    <p:set>
                                      <p:cBhvr>
                                        <p:cTn id="254" dur="1" fill="hold">
                                          <p:stCondLst>
                                            <p:cond delay="1499"/>
                                          </p:stCondLst>
                                        </p:cTn>
                                        <p:tgtEl>
                                          <p:spTgt spid="109"/>
                                        </p:tgtEl>
                                        <p:attrNameLst>
                                          <p:attrName>style.visibility</p:attrName>
                                        </p:attrNameLst>
                                      </p:cBhvr>
                                      <p:to>
                                        <p:strVal val="hidden"/>
                                      </p:to>
                                    </p:set>
                                  </p:childTnLst>
                                </p:cTn>
                              </p:par>
                              <p:par>
                                <p:cTn id="255" presetID="6" presetClass="exit" presetSubtype="32" fill="hold" grpId="1" nodeType="withEffect">
                                  <p:stCondLst>
                                    <p:cond delay="0"/>
                                  </p:stCondLst>
                                  <p:childTnLst>
                                    <p:animEffect transition="out" filter="circle(out)">
                                      <p:cBhvr>
                                        <p:cTn id="256" dur="1500"/>
                                        <p:tgtEl>
                                          <p:spTgt spid="110"/>
                                        </p:tgtEl>
                                      </p:cBhvr>
                                    </p:animEffect>
                                    <p:set>
                                      <p:cBhvr>
                                        <p:cTn id="257" dur="1" fill="hold">
                                          <p:stCondLst>
                                            <p:cond delay="1499"/>
                                          </p:stCondLst>
                                        </p:cTn>
                                        <p:tgtEl>
                                          <p:spTgt spid="110"/>
                                        </p:tgtEl>
                                        <p:attrNameLst>
                                          <p:attrName>style.visibility</p:attrName>
                                        </p:attrNameLst>
                                      </p:cBhvr>
                                      <p:to>
                                        <p:strVal val="hidden"/>
                                      </p:to>
                                    </p:set>
                                  </p:childTnLst>
                                </p:cTn>
                              </p:par>
                              <p:par>
                                <p:cTn id="258" presetID="6" presetClass="exit" presetSubtype="32" fill="hold" grpId="1" nodeType="withEffect">
                                  <p:stCondLst>
                                    <p:cond delay="0"/>
                                  </p:stCondLst>
                                  <p:childTnLst>
                                    <p:animEffect transition="out" filter="circle(out)">
                                      <p:cBhvr>
                                        <p:cTn id="259" dur="1500"/>
                                        <p:tgtEl>
                                          <p:spTgt spid="111"/>
                                        </p:tgtEl>
                                      </p:cBhvr>
                                    </p:animEffect>
                                    <p:set>
                                      <p:cBhvr>
                                        <p:cTn id="260" dur="1" fill="hold">
                                          <p:stCondLst>
                                            <p:cond delay="1499"/>
                                          </p:stCondLst>
                                        </p:cTn>
                                        <p:tgtEl>
                                          <p:spTgt spid="111"/>
                                        </p:tgtEl>
                                        <p:attrNameLst>
                                          <p:attrName>style.visibility</p:attrName>
                                        </p:attrNameLst>
                                      </p:cBhvr>
                                      <p:to>
                                        <p:strVal val="hidden"/>
                                      </p:to>
                                    </p:set>
                                  </p:childTnLst>
                                </p:cTn>
                              </p:par>
                              <p:par>
                                <p:cTn id="261" presetID="6" presetClass="exit" presetSubtype="32" fill="hold" grpId="1" nodeType="withEffect">
                                  <p:stCondLst>
                                    <p:cond delay="0"/>
                                  </p:stCondLst>
                                  <p:childTnLst>
                                    <p:animEffect transition="out" filter="circle(out)">
                                      <p:cBhvr>
                                        <p:cTn id="262" dur="1500"/>
                                        <p:tgtEl>
                                          <p:spTgt spid="112"/>
                                        </p:tgtEl>
                                      </p:cBhvr>
                                    </p:animEffect>
                                    <p:set>
                                      <p:cBhvr>
                                        <p:cTn id="263" dur="1" fill="hold">
                                          <p:stCondLst>
                                            <p:cond delay="1499"/>
                                          </p:stCondLst>
                                        </p:cTn>
                                        <p:tgtEl>
                                          <p:spTgt spid="112"/>
                                        </p:tgtEl>
                                        <p:attrNameLst>
                                          <p:attrName>style.visibility</p:attrName>
                                        </p:attrNameLst>
                                      </p:cBhvr>
                                      <p:to>
                                        <p:strVal val="hidden"/>
                                      </p:to>
                                    </p:set>
                                  </p:childTnLst>
                                </p:cTn>
                              </p:par>
                              <p:par>
                                <p:cTn id="264" presetID="6" presetClass="exit" presetSubtype="32" fill="hold" grpId="1" nodeType="withEffect">
                                  <p:stCondLst>
                                    <p:cond delay="0"/>
                                  </p:stCondLst>
                                  <p:childTnLst>
                                    <p:animEffect transition="out" filter="circle(out)">
                                      <p:cBhvr>
                                        <p:cTn id="265" dur="1500"/>
                                        <p:tgtEl>
                                          <p:spTgt spid="113"/>
                                        </p:tgtEl>
                                      </p:cBhvr>
                                    </p:animEffect>
                                    <p:set>
                                      <p:cBhvr>
                                        <p:cTn id="266" dur="1" fill="hold">
                                          <p:stCondLst>
                                            <p:cond delay="1499"/>
                                          </p:stCondLst>
                                        </p:cTn>
                                        <p:tgtEl>
                                          <p:spTgt spid="113"/>
                                        </p:tgtEl>
                                        <p:attrNameLst>
                                          <p:attrName>style.visibility</p:attrName>
                                        </p:attrNameLst>
                                      </p:cBhvr>
                                      <p:to>
                                        <p:strVal val="hidden"/>
                                      </p:to>
                                    </p:set>
                                  </p:childTnLst>
                                </p:cTn>
                              </p:par>
                              <p:par>
                                <p:cTn id="267" presetID="6" presetClass="exit" presetSubtype="32" fill="hold" grpId="1" nodeType="withEffect">
                                  <p:stCondLst>
                                    <p:cond delay="0"/>
                                  </p:stCondLst>
                                  <p:childTnLst>
                                    <p:animEffect transition="out" filter="circle(out)">
                                      <p:cBhvr>
                                        <p:cTn id="268" dur="1500"/>
                                        <p:tgtEl>
                                          <p:spTgt spid="114"/>
                                        </p:tgtEl>
                                      </p:cBhvr>
                                    </p:animEffect>
                                    <p:set>
                                      <p:cBhvr>
                                        <p:cTn id="269" dur="1" fill="hold">
                                          <p:stCondLst>
                                            <p:cond delay="1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0" restart="whenNotActive" fill="hold" evtFilter="cancelBubble" nodeType="interactiveSeq">
                <p:stCondLst>
                  <p:cond evt="onClick" delay="0">
                    <p:tgtEl>
                      <p:spTgt spid="23"/>
                    </p:tgtEl>
                  </p:cond>
                </p:stCondLst>
                <p:endSync evt="end" delay="0">
                  <p:rtn val="all"/>
                </p:endSync>
                <p:childTnLst>
                  <p:par>
                    <p:cTn id="271" fill="hold">
                      <p:stCondLst>
                        <p:cond delay="0"/>
                      </p:stCondLst>
                      <p:childTnLst>
                        <p:par>
                          <p:cTn id="272" fill="hold">
                            <p:stCondLst>
                              <p:cond delay="0"/>
                            </p:stCondLst>
                            <p:childTnLst>
                              <p:par>
                                <p:cTn id="273" presetID="6" presetClass="entr" presetSubtype="16" fill="hold" grpId="0" nodeType="clickEffect">
                                  <p:stCondLst>
                                    <p:cond delay="0"/>
                                  </p:stCondLst>
                                  <p:childTnLst>
                                    <p:set>
                                      <p:cBhvr>
                                        <p:cTn id="274" dur="1" fill="hold">
                                          <p:stCondLst>
                                            <p:cond delay="0"/>
                                          </p:stCondLst>
                                        </p:cTn>
                                        <p:tgtEl>
                                          <p:spTgt spid="83"/>
                                        </p:tgtEl>
                                        <p:attrNameLst>
                                          <p:attrName>style.visibility</p:attrName>
                                        </p:attrNameLst>
                                      </p:cBhvr>
                                      <p:to>
                                        <p:strVal val="visible"/>
                                      </p:to>
                                    </p:set>
                                    <p:animEffect transition="in" filter="circle(in)">
                                      <p:cBhvr>
                                        <p:cTn id="275" dur="1000"/>
                                        <p:tgtEl>
                                          <p:spTgt spid="83"/>
                                        </p:tgtEl>
                                      </p:cBhvr>
                                    </p:animEffect>
                                  </p:childTnLst>
                                </p:cTn>
                              </p:par>
                              <p:par>
                                <p:cTn id="276" presetID="19" presetClass="emph" presetSubtype="0" fill="hold" grpId="0" nodeType="withEffect">
                                  <p:stCondLst>
                                    <p:cond delay="0"/>
                                  </p:stCondLst>
                                  <p:childTnLst>
                                    <p:animClr clrSpc="rgb" dir="cw">
                                      <p:cBhvr override="childStyle">
                                        <p:cTn id="277" dur="500" fill="hold"/>
                                        <p:tgtEl>
                                          <p:spTgt spid="97"/>
                                        </p:tgtEl>
                                        <p:attrNameLst>
                                          <p:attrName>style.color</p:attrName>
                                        </p:attrNameLst>
                                      </p:cBhvr>
                                      <p:to>
                                        <a:schemeClr val="accent2"/>
                                      </p:to>
                                    </p:animClr>
                                    <p:animClr clrSpc="rgb" dir="cw">
                                      <p:cBhvr>
                                        <p:cTn id="278" dur="500" fill="hold"/>
                                        <p:tgtEl>
                                          <p:spTgt spid="97"/>
                                        </p:tgtEl>
                                        <p:attrNameLst>
                                          <p:attrName>fillcolor</p:attrName>
                                        </p:attrNameLst>
                                      </p:cBhvr>
                                      <p:to>
                                        <a:schemeClr val="accent2"/>
                                      </p:to>
                                    </p:animClr>
                                    <p:set>
                                      <p:cBhvr>
                                        <p:cTn id="279" dur="500" fill="hold"/>
                                        <p:tgtEl>
                                          <p:spTgt spid="97"/>
                                        </p:tgtEl>
                                        <p:attrNameLst>
                                          <p:attrName>fill.type</p:attrName>
                                        </p:attrNameLst>
                                      </p:cBhvr>
                                      <p:to>
                                        <p:strVal val="solid"/>
                                      </p:to>
                                    </p:set>
                                    <p:set>
                                      <p:cBhvr>
                                        <p:cTn id="280" dur="500" fill="hold"/>
                                        <p:tgtEl>
                                          <p:spTgt spid="97"/>
                                        </p:tgtEl>
                                        <p:attrNameLst>
                                          <p:attrName>fill.on</p:attrName>
                                        </p:attrNameLst>
                                      </p:cBhvr>
                                      <p:to>
                                        <p:strVal val="true"/>
                                      </p:to>
                                    </p:set>
                                  </p:childTnLst>
                                </p:cTn>
                              </p:par>
                              <p:par>
                                <p:cTn id="281" presetID="19" presetClass="emph" presetSubtype="0" fill="hold" grpId="0" nodeType="withEffect">
                                  <p:stCondLst>
                                    <p:cond delay="0"/>
                                  </p:stCondLst>
                                  <p:childTnLst>
                                    <p:animClr clrSpc="rgb" dir="cw">
                                      <p:cBhvr override="childStyle">
                                        <p:cTn id="282" dur="500" fill="hold"/>
                                        <p:tgtEl>
                                          <p:spTgt spid="98"/>
                                        </p:tgtEl>
                                        <p:attrNameLst>
                                          <p:attrName>style.color</p:attrName>
                                        </p:attrNameLst>
                                      </p:cBhvr>
                                      <p:to>
                                        <a:schemeClr val="accent2"/>
                                      </p:to>
                                    </p:animClr>
                                    <p:animClr clrSpc="rgb" dir="cw">
                                      <p:cBhvr>
                                        <p:cTn id="283" dur="500" fill="hold"/>
                                        <p:tgtEl>
                                          <p:spTgt spid="98"/>
                                        </p:tgtEl>
                                        <p:attrNameLst>
                                          <p:attrName>fillcolor</p:attrName>
                                        </p:attrNameLst>
                                      </p:cBhvr>
                                      <p:to>
                                        <a:schemeClr val="accent2"/>
                                      </p:to>
                                    </p:animClr>
                                    <p:set>
                                      <p:cBhvr>
                                        <p:cTn id="284" dur="500" fill="hold"/>
                                        <p:tgtEl>
                                          <p:spTgt spid="98"/>
                                        </p:tgtEl>
                                        <p:attrNameLst>
                                          <p:attrName>fill.type</p:attrName>
                                        </p:attrNameLst>
                                      </p:cBhvr>
                                      <p:to>
                                        <p:strVal val="solid"/>
                                      </p:to>
                                    </p:set>
                                    <p:set>
                                      <p:cBhvr>
                                        <p:cTn id="285" dur="500" fill="hold"/>
                                        <p:tgtEl>
                                          <p:spTgt spid="98"/>
                                        </p:tgtEl>
                                        <p:attrNameLst>
                                          <p:attrName>fill.on</p:attrName>
                                        </p:attrNameLst>
                                      </p:cBhvr>
                                      <p:to>
                                        <p:strVal val="true"/>
                                      </p:to>
                                    </p:set>
                                  </p:childTnLst>
                                </p:cTn>
                              </p:par>
                              <p:par>
                                <p:cTn id="286" presetID="19" presetClass="emph" presetSubtype="0" fill="hold" grpId="0" nodeType="withEffect">
                                  <p:stCondLst>
                                    <p:cond delay="0"/>
                                  </p:stCondLst>
                                  <p:childTnLst>
                                    <p:animClr clrSpc="rgb" dir="cw">
                                      <p:cBhvr override="childStyle">
                                        <p:cTn id="287" dur="500" fill="hold"/>
                                        <p:tgtEl>
                                          <p:spTgt spid="99"/>
                                        </p:tgtEl>
                                        <p:attrNameLst>
                                          <p:attrName>style.color</p:attrName>
                                        </p:attrNameLst>
                                      </p:cBhvr>
                                      <p:to>
                                        <a:schemeClr val="accent2"/>
                                      </p:to>
                                    </p:animClr>
                                    <p:animClr clrSpc="rgb" dir="cw">
                                      <p:cBhvr>
                                        <p:cTn id="288" dur="500" fill="hold"/>
                                        <p:tgtEl>
                                          <p:spTgt spid="99"/>
                                        </p:tgtEl>
                                        <p:attrNameLst>
                                          <p:attrName>fillcolor</p:attrName>
                                        </p:attrNameLst>
                                      </p:cBhvr>
                                      <p:to>
                                        <a:schemeClr val="accent2"/>
                                      </p:to>
                                    </p:animClr>
                                    <p:set>
                                      <p:cBhvr>
                                        <p:cTn id="289" dur="500" fill="hold"/>
                                        <p:tgtEl>
                                          <p:spTgt spid="99"/>
                                        </p:tgtEl>
                                        <p:attrNameLst>
                                          <p:attrName>fill.type</p:attrName>
                                        </p:attrNameLst>
                                      </p:cBhvr>
                                      <p:to>
                                        <p:strVal val="solid"/>
                                      </p:to>
                                    </p:set>
                                    <p:set>
                                      <p:cBhvr>
                                        <p:cTn id="290" dur="500" fill="hold"/>
                                        <p:tgtEl>
                                          <p:spTgt spid="99"/>
                                        </p:tgtEl>
                                        <p:attrNameLst>
                                          <p:attrName>fill.on</p:attrName>
                                        </p:attrNameLst>
                                      </p:cBhvr>
                                      <p:to>
                                        <p:strVal val="true"/>
                                      </p:to>
                                    </p:set>
                                  </p:childTnLst>
                                </p:cTn>
                              </p:par>
                              <p:par>
                                <p:cTn id="291" presetID="19" presetClass="emph" presetSubtype="0" fill="hold" grpId="0" nodeType="withEffect">
                                  <p:stCondLst>
                                    <p:cond delay="0"/>
                                  </p:stCondLst>
                                  <p:childTnLst>
                                    <p:animClr clrSpc="rgb" dir="cw">
                                      <p:cBhvr override="childStyle">
                                        <p:cTn id="292" dur="500" fill="hold"/>
                                        <p:tgtEl>
                                          <p:spTgt spid="100"/>
                                        </p:tgtEl>
                                        <p:attrNameLst>
                                          <p:attrName>style.color</p:attrName>
                                        </p:attrNameLst>
                                      </p:cBhvr>
                                      <p:to>
                                        <a:schemeClr val="accent2"/>
                                      </p:to>
                                    </p:animClr>
                                    <p:animClr clrSpc="rgb" dir="cw">
                                      <p:cBhvr>
                                        <p:cTn id="293" dur="500" fill="hold"/>
                                        <p:tgtEl>
                                          <p:spTgt spid="100"/>
                                        </p:tgtEl>
                                        <p:attrNameLst>
                                          <p:attrName>fillcolor</p:attrName>
                                        </p:attrNameLst>
                                      </p:cBhvr>
                                      <p:to>
                                        <a:schemeClr val="accent2"/>
                                      </p:to>
                                    </p:animClr>
                                    <p:set>
                                      <p:cBhvr>
                                        <p:cTn id="294" dur="500" fill="hold"/>
                                        <p:tgtEl>
                                          <p:spTgt spid="100"/>
                                        </p:tgtEl>
                                        <p:attrNameLst>
                                          <p:attrName>fill.type</p:attrName>
                                        </p:attrNameLst>
                                      </p:cBhvr>
                                      <p:to>
                                        <p:strVal val="solid"/>
                                      </p:to>
                                    </p:set>
                                    <p:set>
                                      <p:cBhvr>
                                        <p:cTn id="295" dur="500" fill="hold"/>
                                        <p:tgtEl>
                                          <p:spTgt spid="100"/>
                                        </p:tgtEl>
                                        <p:attrNameLst>
                                          <p:attrName>fill.on</p:attrName>
                                        </p:attrNameLst>
                                      </p:cBhvr>
                                      <p:to>
                                        <p:strVal val="true"/>
                                      </p:to>
                                    </p:set>
                                  </p:childTnLst>
                                </p:cTn>
                              </p:par>
                              <p:par>
                                <p:cTn id="296" presetID="19" presetClass="emph" presetSubtype="0" fill="hold" grpId="0" nodeType="withEffect">
                                  <p:stCondLst>
                                    <p:cond delay="0"/>
                                  </p:stCondLst>
                                  <p:childTnLst>
                                    <p:animClr clrSpc="rgb" dir="cw">
                                      <p:cBhvr override="childStyle">
                                        <p:cTn id="297" dur="500" fill="hold"/>
                                        <p:tgtEl>
                                          <p:spTgt spid="104"/>
                                        </p:tgtEl>
                                        <p:attrNameLst>
                                          <p:attrName>style.color</p:attrName>
                                        </p:attrNameLst>
                                      </p:cBhvr>
                                      <p:to>
                                        <a:schemeClr val="accent2"/>
                                      </p:to>
                                    </p:animClr>
                                    <p:animClr clrSpc="rgb" dir="cw">
                                      <p:cBhvr>
                                        <p:cTn id="298" dur="500" fill="hold"/>
                                        <p:tgtEl>
                                          <p:spTgt spid="104"/>
                                        </p:tgtEl>
                                        <p:attrNameLst>
                                          <p:attrName>fillcolor</p:attrName>
                                        </p:attrNameLst>
                                      </p:cBhvr>
                                      <p:to>
                                        <a:schemeClr val="accent2"/>
                                      </p:to>
                                    </p:animClr>
                                    <p:set>
                                      <p:cBhvr>
                                        <p:cTn id="299" dur="500" fill="hold"/>
                                        <p:tgtEl>
                                          <p:spTgt spid="104"/>
                                        </p:tgtEl>
                                        <p:attrNameLst>
                                          <p:attrName>fill.type</p:attrName>
                                        </p:attrNameLst>
                                      </p:cBhvr>
                                      <p:to>
                                        <p:strVal val="solid"/>
                                      </p:to>
                                    </p:set>
                                    <p:set>
                                      <p:cBhvr>
                                        <p:cTn id="300" dur="500" fill="hold"/>
                                        <p:tgtEl>
                                          <p:spTgt spid="104"/>
                                        </p:tgtEl>
                                        <p:attrNameLst>
                                          <p:attrName>fill.on</p:attrName>
                                        </p:attrNameLst>
                                      </p:cBhvr>
                                      <p:to>
                                        <p:strVal val="true"/>
                                      </p:to>
                                    </p:set>
                                  </p:childTnLst>
                                </p:cTn>
                              </p:par>
                              <p:par>
                                <p:cTn id="301" presetID="19" presetClass="emph" presetSubtype="0" fill="hold" grpId="0" nodeType="withEffect">
                                  <p:stCondLst>
                                    <p:cond delay="0"/>
                                  </p:stCondLst>
                                  <p:childTnLst>
                                    <p:animClr clrSpc="rgb" dir="cw">
                                      <p:cBhvr override="childStyle">
                                        <p:cTn id="302" dur="500" fill="hold"/>
                                        <p:tgtEl>
                                          <p:spTgt spid="105"/>
                                        </p:tgtEl>
                                        <p:attrNameLst>
                                          <p:attrName>style.color</p:attrName>
                                        </p:attrNameLst>
                                      </p:cBhvr>
                                      <p:to>
                                        <a:schemeClr val="accent2"/>
                                      </p:to>
                                    </p:animClr>
                                    <p:animClr clrSpc="rgb" dir="cw">
                                      <p:cBhvr>
                                        <p:cTn id="303" dur="500" fill="hold"/>
                                        <p:tgtEl>
                                          <p:spTgt spid="105"/>
                                        </p:tgtEl>
                                        <p:attrNameLst>
                                          <p:attrName>fillcolor</p:attrName>
                                        </p:attrNameLst>
                                      </p:cBhvr>
                                      <p:to>
                                        <a:schemeClr val="accent2"/>
                                      </p:to>
                                    </p:animClr>
                                    <p:set>
                                      <p:cBhvr>
                                        <p:cTn id="304" dur="500" fill="hold"/>
                                        <p:tgtEl>
                                          <p:spTgt spid="105"/>
                                        </p:tgtEl>
                                        <p:attrNameLst>
                                          <p:attrName>fill.type</p:attrName>
                                        </p:attrNameLst>
                                      </p:cBhvr>
                                      <p:to>
                                        <p:strVal val="solid"/>
                                      </p:to>
                                    </p:set>
                                    <p:set>
                                      <p:cBhvr>
                                        <p:cTn id="305" dur="500" fill="hold"/>
                                        <p:tgtEl>
                                          <p:spTgt spid="105"/>
                                        </p:tgtEl>
                                        <p:attrNameLst>
                                          <p:attrName>fill.on</p:attrName>
                                        </p:attrNameLst>
                                      </p:cBhvr>
                                      <p:to>
                                        <p:strVal val="true"/>
                                      </p:to>
                                    </p:set>
                                  </p:childTnLst>
                                </p:cTn>
                              </p:par>
                              <p:par>
                                <p:cTn id="306" presetID="19" presetClass="emph" presetSubtype="0" fill="hold" grpId="0" nodeType="withEffect">
                                  <p:stCondLst>
                                    <p:cond delay="0"/>
                                  </p:stCondLst>
                                  <p:childTnLst>
                                    <p:animClr clrSpc="rgb" dir="cw">
                                      <p:cBhvr override="childStyle">
                                        <p:cTn id="307" dur="500" fill="hold"/>
                                        <p:tgtEl>
                                          <p:spTgt spid="106"/>
                                        </p:tgtEl>
                                        <p:attrNameLst>
                                          <p:attrName>style.color</p:attrName>
                                        </p:attrNameLst>
                                      </p:cBhvr>
                                      <p:to>
                                        <a:schemeClr val="accent2"/>
                                      </p:to>
                                    </p:animClr>
                                    <p:animClr clrSpc="rgb" dir="cw">
                                      <p:cBhvr>
                                        <p:cTn id="308" dur="500" fill="hold"/>
                                        <p:tgtEl>
                                          <p:spTgt spid="106"/>
                                        </p:tgtEl>
                                        <p:attrNameLst>
                                          <p:attrName>fillcolor</p:attrName>
                                        </p:attrNameLst>
                                      </p:cBhvr>
                                      <p:to>
                                        <a:schemeClr val="accent2"/>
                                      </p:to>
                                    </p:animClr>
                                    <p:set>
                                      <p:cBhvr>
                                        <p:cTn id="309" dur="500" fill="hold"/>
                                        <p:tgtEl>
                                          <p:spTgt spid="106"/>
                                        </p:tgtEl>
                                        <p:attrNameLst>
                                          <p:attrName>fill.type</p:attrName>
                                        </p:attrNameLst>
                                      </p:cBhvr>
                                      <p:to>
                                        <p:strVal val="solid"/>
                                      </p:to>
                                    </p:set>
                                    <p:set>
                                      <p:cBhvr>
                                        <p:cTn id="310" dur="500" fill="hold"/>
                                        <p:tgtEl>
                                          <p:spTgt spid="106"/>
                                        </p:tgtEl>
                                        <p:attrNameLst>
                                          <p:attrName>fill.on</p:attrName>
                                        </p:attrNameLst>
                                      </p:cBhvr>
                                      <p:to>
                                        <p:strVal val="true"/>
                                      </p:to>
                                    </p:set>
                                  </p:childTnLst>
                                </p:cTn>
                              </p:par>
                            </p:childTnLst>
                          </p:cTn>
                        </p:par>
                      </p:childTnLst>
                    </p:cTn>
                  </p:par>
                  <p:par>
                    <p:cTn id="311" fill="hold">
                      <p:stCondLst>
                        <p:cond delay="indefinite"/>
                      </p:stCondLst>
                      <p:childTnLst>
                        <p:par>
                          <p:cTn id="312" fill="hold">
                            <p:stCondLst>
                              <p:cond delay="0"/>
                            </p:stCondLst>
                            <p:childTnLst>
                              <p:par>
                                <p:cTn id="313" presetID="6" presetClass="exit" presetSubtype="32" fill="hold" grpId="1" nodeType="clickEffect">
                                  <p:stCondLst>
                                    <p:cond delay="0"/>
                                  </p:stCondLst>
                                  <p:childTnLst>
                                    <p:animEffect transition="out" filter="circle(out)">
                                      <p:cBhvr>
                                        <p:cTn id="314" dur="1000"/>
                                        <p:tgtEl>
                                          <p:spTgt spid="83"/>
                                        </p:tgtEl>
                                      </p:cBhvr>
                                    </p:animEffect>
                                    <p:set>
                                      <p:cBhvr>
                                        <p:cTn id="315" dur="1" fill="hold">
                                          <p:stCondLst>
                                            <p:cond delay="999"/>
                                          </p:stCondLst>
                                        </p:cTn>
                                        <p:tgtEl>
                                          <p:spTgt spid="83"/>
                                        </p:tgtEl>
                                        <p:attrNameLst>
                                          <p:attrName>style.visibility</p:attrName>
                                        </p:attrNameLst>
                                      </p:cBhvr>
                                      <p:to>
                                        <p:strVal val="hidden"/>
                                      </p:to>
                                    </p:set>
                                  </p:childTnLst>
                                </p:cTn>
                              </p:par>
                              <p:par>
                                <p:cTn id="316" presetID="6" presetClass="exit" presetSubtype="32" fill="hold" grpId="1" nodeType="withEffect">
                                  <p:stCondLst>
                                    <p:cond delay="0"/>
                                  </p:stCondLst>
                                  <p:childTnLst>
                                    <p:animEffect transition="out" filter="circle(out)">
                                      <p:cBhvr>
                                        <p:cTn id="317" dur="1500"/>
                                        <p:tgtEl>
                                          <p:spTgt spid="97"/>
                                        </p:tgtEl>
                                      </p:cBhvr>
                                    </p:animEffect>
                                    <p:set>
                                      <p:cBhvr>
                                        <p:cTn id="318" dur="1" fill="hold">
                                          <p:stCondLst>
                                            <p:cond delay="1499"/>
                                          </p:stCondLst>
                                        </p:cTn>
                                        <p:tgtEl>
                                          <p:spTgt spid="97"/>
                                        </p:tgtEl>
                                        <p:attrNameLst>
                                          <p:attrName>style.visibility</p:attrName>
                                        </p:attrNameLst>
                                      </p:cBhvr>
                                      <p:to>
                                        <p:strVal val="hidden"/>
                                      </p:to>
                                    </p:set>
                                  </p:childTnLst>
                                </p:cTn>
                              </p:par>
                              <p:par>
                                <p:cTn id="319" presetID="6" presetClass="exit" presetSubtype="32" fill="hold" grpId="1" nodeType="withEffect">
                                  <p:stCondLst>
                                    <p:cond delay="0"/>
                                  </p:stCondLst>
                                  <p:childTnLst>
                                    <p:animEffect transition="out" filter="circle(out)">
                                      <p:cBhvr>
                                        <p:cTn id="320" dur="1500"/>
                                        <p:tgtEl>
                                          <p:spTgt spid="98"/>
                                        </p:tgtEl>
                                      </p:cBhvr>
                                    </p:animEffect>
                                    <p:set>
                                      <p:cBhvr>
                                        <p:cTn id="321" dur="1" fill="hold">
                                          <p:stCondLst>
                                            <p:cond delay="1499"/>
                                          </p:stCondLst>
                                        </p:cTn>
                                        <p:tgtEl>
                                          <p:spTgt spid="98"/>
                                        </p:tgtEl>
                                        <p:attrNameLst>
                                          <p:attrName>style.visibility</p:attrName>
                                        </p:attrNameLst>
                                      </p:cBhvr>
                                      <p:to>
                                        <p:strVal val="hidden"/>
                                      </p:to>
                                    </p:set>
                                  </p:childTnLst>
                                </p:cTn>
                              </p:par>
                              <p:par>
                                <p:cTn id="322" presetID="6" presetClass="exit" presetSubtype="32" fill="hold" grpId="1" nodeType="withEffect">
                                  <p:stCondLst>
                                    <p:cond delay="0"/>
                                  </p:stCondLst>
                                  <p:childTnLst>
                                    <p:animEffect transition="out" filter="circle(out)">
                                      <p:cBhvr>
                                        <p:cTn id="323" dur="1500"/>
                                        <p:tgtEl>
                                          <p:spTgt spid="99"/>
                                        </p:tgtEl>
                                      </p:cBhvr>
                                    </p:animEffect>
                                    <p:set>
                                      <p:cBhvr>
                                        <p:cTn id="324" dur="1" fill="hold">
                                          <p:stCondLst>
                                            <p:cond delay="1499"/>
                                          </p:stCondLst>
                                        </p:cTn>
                                        <p:tgtEl>
                                          <p:spTgt spid="99"/>
                                        </p:tgtEl>
                                        <p:attrNameLst>
                                          <p:attrName>style.visibility</p:attrName>
                                        </p:attrNameLst>
                                      </p:cBhvr>
                                      <p:to>
                                        <p:strVal val="hidden"/>
                                      </p:to>
                                    </p:set>
                                  </p:childTnLst>
                                </p:cTn>
                              </p:par>
                              <p:par>
                                <p:cTn id="325" presetID="6" presetClass="exit" presetSubtype="32" fill="hold" grpId="1" nodeType="withEffect">
                                  <p:stCondLst>
                                    <p:cond delay="0"/>
                                  </p:stCondLst>
                                  <p:childTnLst>
                                    <p:animEffect transition="out" filter="circle(out)">
                                      <p:cBhvr>
                                        <p:cTn id="326" dur="1500"/>
                                        <p:tgtEl>
                                          <p:spTgt spid="100"/>
                                        </p:tgtEl>
                                      </p:cBhvr>
                                    </p:animEffect>
                                    <p:set>
                                      <p:cBhvr>
                                        <p:cTn id="327" dur="1" fill="hold">
                                          <p:stCondLst>
                                            <p:cond delay="1499"/>
                                          </p:stCondLst>
                                        </p:cTn>
                                        <p:tgtEl>
                                          <p:spTgt spid="100"/>
                                        </p:tgtEl>
                                        <p:attrNameLst>
                                          <p:attrName>style.visibility</p:attrName>
                                        </p:attrNameLst>
                                      </p:cBhvr>
                                      <p:to>
                                        <p:strVal val="hidden"/>
                                      </p:to>
                                    </p:set>
                                  </p:childTnLst>
                                </p:cTn>
                              </p:par>
                              <p:par>
                                <p:cTn id="328" presetID="6" presetClass="exit" presetSubtype="32" fill="hold" grpId="1" nodeType="withEffect">
                                  <p:stCondLst>
                                    <p:cond delay="0"/>
                                  </p:stCondLst>
                                  <p:childTnLst>
                                    <p:animEffect transition="out" filter="circle(out)">
                                      <p:cBhvr>
                                        <p:cTn id="329" dur="1500"/>
                                        <p:tgtEl>
                                          <p:spTgt spid="104"/>
                                        </p:tgtEl>
                                      </p:cBhvr>
                                    </p:animEffect>
                                    <p:set>
                                      <p:cBhvr>
                                        <p:cTn id="330" dur="1" fill="hold">
                                          <p:stCondLst>
                                            <p:cond delay="1499"/>
                                          </p:stCondLst>
                                        </p:cTn>
                                        <p:tgtEl>
                                          <p:spTgt spid="104"/>
                                        </p:tgtEl>
                                        <p:attrNameLst>
                                          <p:attrName>style.visibility</p:attrName>
                                        </p:attrNameLst>
                                      </p:cBhvr>
                                      <p:to>
                                        <p:strVal val="hidden"/>
                                      </p:to>
                                    </p:set>
                                  </p:childTnLst>
                                </p:cTn>
                              </p:par>
                              <p:par>
                                <p:cTn id="331" presetID="6" presetClass="exit" presetSubtype="32" fill="hold" grpId="1" nodeType="withEffect">
                                  <p:stCondLst>
                                    <p:cond delay="0"/>
                                  </p:stCondLst>
                                  <p:childTnLst>
                                    <p:animEffect transition="out" filter="circle(out)">
                                      <p:cBhvr>
                                        <p:cTn id="332" dur="1500"/>
                                        <p:tgtEl>
                                          <p:spTgt spid="105"/>
                                        </p:tgtEl>
                                      </p:cBhvr>
                                    </p:animEffect>
                                    <p:set>
                                      <p:cBhvr>
                                        <p:cTn id="333" dur="1" fill="hold">
                                          <p:stCondLst>
                                            <p:cond delay="1499"/>
                                          </p:stCondLst>
                                        </p:cTn>
                                        <p:tgtEl>
                                          <p:spTgt spid="105"/>
                                        </p:tgtEl>
                                        <p:attrNameLst>
                                          <p:attrName>style.visibility</p:attrName>
                                        </p:attrNameLst>
                                      </p:cBhvr>
                                      <p:to>
                                        <p:strVal val="hidden"/>
                                      </p:to>
                                    </p:set>
                                  </p:childTnLst>
                                </p:cTn>
                              </p:par>
                              <p:par>
                                <p:cTn id="334" presetID="6" presetClass="exit" presetSubtype="32" fill="hold" grpId="1" nodeType="withEffect">
                                  <p:stCondLst>
                                    <p:cond delay="0"/>
                                  </p:stCondLst>
                                  <p:childTnLst>
                                    <p:animEffect transition="out" filter="circle(out)">
                                      <p:cBhvr>
                                        <p:cTn id="335" dur="1500"/>
                                        <p:tgtEl>
                                          <p:spTgt spid="106"/>
                                        </p:tgtEl>
                                      </p:cBhvr>
                                    </p:animEffect>
                                    <p:set>
                                      <p:cBhvr>
                                        <p:cTn id="336" dur="1" fill="hold">
                                          <p:stCondLst>
                                            <p:cond delay="1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37" restart="whenNotActive" fill="hold" evtFilter="cancelBubble" nodeType="interactiveSeq">
                <p:stCondLst>
                  <p:cond evt="onClick" delay="0">
                    <p:tgtEl>
                      <p:spTgt spid="24"/>
                    </p:tgtEl>
                  </p:cond>
                </p:stCondLst>
                <p:endSync evt="end" delay="0">
                  <p:rtn val="all"/>
                </p:endSync>
                <p:childTnLst>
                  <p:par>
                    <p:cTn id="338" fill="hold">
                      <p:stCondLst>
                        <p:cond delay="0"/>
                      </p:stCondLst>
                      <p:childTnLst>
                        <p:par>
                          <p:cTn id="339" fill="hold">
                            <p:stCondLst>
                              <p:cond delay="0"/>
                            </p:stCondLst>
                            <p:childTnLst>
                              <p:par>
                                <p:cTn id="340" presetID="6" presetClass="entr" presetSubtype="16" fill="hold" grpId="0" nodeType="clickEffect">
                                  <p:stCondLst>
                                    <p:cond delay="0"/>
                                  </p:stCondLst>
                                  <p:childTnLst>
                                    <p:set>
                                      <p:cBhvr>
                                        <p:cTn id="341" dur="1" fill="hold">
                                          <p:stCondLst>
                                            <p:cond delay="0"/>
                                          </p:stCondLst>
                                        </p:cTn>
                                        <p:tgtEl>
                                          <p:spTgt spid="84"/>
                                        </p:tgtEl>
                                        <p:attrNameLst>
                                          <p:attrName>style.visibility</p:attrName>
                                        </p:attrNameLst>
                                      </p:cBhvr>
                                      <p:to>
                                        <p:strVal val="visible"/>
                                      </p:to>
                                    </p:set>
                                    <p:animEffect transition="in" filter="circle(in)">
                                      <p:cBhvr>
                                        <p:cTn id="342" dur="1000"/>
                                        <p:tgtEl>
                                          <p:spTgt spid="84"/>
                                        </p:tgtEl>
                                      </p:cBhvr>
                                    </p:animEffect>
                                  </p:childTnLst>
                                </p:cTn>
                              </p:par>
                              <p:par>
                                <p:cTn id="343" presetID="19" presetClass="emph" presetSubtype="0" fill="hold" grpId="0" nodeType="withEffect">
                                  <p:stCondLst>
                                    <p:cond delay="0"/>
                                  </p:stCondLst>
                                  <p:childTnLst>
                                    <p:animClr clrSpc="rgb" dir="cw">
                                      <p:cBhvr override="childStyle">
                                        <p:cTn id="344" dur="500" fill="hold"/>
                                        <p:tgtEl>
                                          <p:spTgt spid="6"/>
                                        </p:tgtEl>
                                        <p:attrNameLst>
                                          <p:attrName>style.color</p:attrName>
                                        </p:attrNameLst>
                                      </p:cBhvr>
                                      <p:to>
                                        <a:schemeClr val="accent2"/>
                                      </p:to>
                                    </p:animClr>
                                    <p:animClr clrSpc="rgb" dir="cw">
                                      <p:cBhvr>
                                        <p:cTn id="345" dur="500" fill="hold"/>
                                        <p:tgtEl>
                                          <p:spTgt spid="6"/>
                                        </p:tgtEl>
                                        <p:attrNameLst>
                                          <p:attrName>fillcolor</p:attrName>
                                        </p:attrNameLst>
                                      </p:cBhvr>
                                      <p:to>
                                        <a:schemeClr val="accent2"/>
                                      </p:to>
                                    </p:animClr>
                                    <p:set>
                                      <p:cBhvr>
                                        <p:cTn id="346" dur="500" fill="hold"/>
                                        <p:tgtEl>
                                          <p:spTgt spid="6"/>
                                        </p:tgtEl>
                                        <p:attrNameLst>
                                          <p:attrName>fill.type</p:attrName>
                                        </p:attrNameLst>
                                      </p:cBhvr>
                                      <p:to>
                                        <p:strVal val="solid"/>
                                      </p:to>
                                    </p:set>
                                    <p:set>
                                      <p:cBhvr>
                                        <p:cTn id="347" dur="500" fill="hold"/>
                                        <p:tgtEl>
                                          <p:spTgt spid="6"/>
                                        </p:tgtEl>
                                        <p:attrNameLst>
                                          <p:attrName>fill.on</p:attrName>
                                        </p:attrNameLst>
                                      </p:cBhvr>
                                      <p:to>
                                        <p:strVal val="true"/>
                                      </p:to>
                                    </p:set>
                                  </p:childTnLst>
                                </p:cTn>
                              </p:par>
                              <p:par>
                                <p:cTn id="348" presetID="19" presetClass="emph" presetSubtype="0" fill="hold" grpId="0" nodeType="withEffect">
                                  <p:stCondLst>
                                    <p:cond delay="0"/>
                                  </p:stCondLst>
                                  <p:childTnLst>
                                    <p:animClr clrSpc="rgb" dir="cw">
                                      <p:cBhvr override="childStyle">
                                        <p:cTn id="349" dur="500" fill="hold"/>
                                        <p:tgtEl>
                                          <p:spTgt spid="85"/>
                                        </p:tgtEl>
                                        <p:attrNameLst>
                                          <p:attrName>style.color</p:attrName>
                                        </p:attrNameLst>
                                      </p:cBhvr>
                                      <p:to>
                                        <a:schemeClr val="accent2"/>
                                      </p:to>
                                    </p:animClr>
                                    <p:animClr clrSpc="rgb" dir="cw">
                                      <p:cBhvr>
                                        <p:cTn id="350" dur="500" fill="hold"/>
                                        <p:tgtEl>
                                          <p:spTgt spid="85"/>
                                        </p:tgtEl>
                                        <p:attrNameLst>
                                          <p:attrName>fillcolor</p:attrName>
                                        </p:attrNameLst>
                                      </p:cBhvr>
                                      <p:to>
                                        <a:schemeClr val="accent2"/>
                                      </p:to>
                                    </p:animClr>
                                    <p:set>
                                      <p:cBhvr>
                                        <p:cTn id="351" dur="500" fill="hold"/>
                                        <p:tgtEl>
                                          <p:spTgt spid="85"/>
                                        </p:tgtEl>
                                        <p:attrNameLst>
                                          <p:attrName>fill.type</p:attrName>
                                        </p:attrNameLst>
                                      </p:cBhvr>
                                      <p:to>
                                        <p:strVal val="solid"/>
                                      </p:to>
                                    </p:set>
                                    <p:set>
                                      <p:cBhvr>
                                        <p:cTn id="352" dur="500" fill="hold"/>
                                        <p:tgtEl>
                                          <p:spTgt spid="85"/>
                                        </p:tgtEl>
                                        <p:attrNameLst>
                                          <p:attrName>fill.on</p:attrName>
                                        </p:attrNameLst>
                                      </p:cBhvr>
                                      <p:to>
                                        <p:strVal val="true"/>
                                      </p:to>
                                    </p:set>
                                  </p:childTnLst>
                                </p:cTn>
                              </p:par>
                              <p:par>
                                <p:cTn id="353" presetID="19" presetClass="emph" presetSubtype="0" fill="hold" grpId="0" nodeType="withEffect">
                                  <p:stCondLst>
                                    <p:cond delay="0"/>
                                  </p:stCondLst>
                                  <p:childTnLst>
                                    <p:animClr clrSpc="rgb" dir="cw">
                                      <p:cBhvr override="childStyle">
                                        <p:cTn id="354" dur="500" fill="hold"/>
                                        <p:tgtEl>
                                          <p:spTgt spid="86"/>
                                        </p:tgtEl>
                                        <p:attrNameLst>
                                          <p:attrName>style.color</p:attrName>
                                        </p:attrNameLst>
                                      </p:cBhvr>
                                      <p:to>
                                        <a:schemeClr val="accent2"/>
                                      </p:to>
                                    </p:animClr>
                                    <p:animClr clrSpc="rgb" dir="cw">
                                      <p:cBhvr>
                                        <p:cTn id="355" dur="500" fill="hold"/>
                                        <p:tgtEl>
                                          <p:spTgt spid="86"/>
                                        </p:tgtEl>
                                        <p:attrNameLst>
                                          <p:attrName>fillcolor</p:attrName>
                                        </p:attrNameLst>
                                      </p:cBhvr>
                                      <p:to>
                                        <a:schemeClr val="accent2"/>
                                      </p:to>
                                    </p:animClr>
                                    <p:set>
                                      <p:cBhvr>
                                        <p:cTn id="356" dur="500" fill="hold"/>
                                        <p:tgtEl>
                                          <p:spTgt spid="86"/>
                                        </p:tgtEl>
                                        <p:attrNameLst>
                                          <p:attrName>fill.type</p:attrName>
                                        </p:attrNameLst>
                                      </p:cBhvr>
                                      <p:to>
                                        <p:strVal val="solid"/>
                                      </p:to>
                                    </p:set>
                                    <p:set>
                                      <p:cBhvr>
                                        <p:cTn id="357" dur="500" fill="hold"/>
                                        <p:tgtEl>
                                          <p:spTgt spid="86"/>
                                        </p:tgtEl>
                                        <p:attrNameLst>
                                          <p:attrName>fill.on</p:attrName>
                                        </p:attrNameLst>
                                      </p:cBhvr>
                                      <p:to>
                                        <p:strVal val="true"/>
                                      </p:to>
                                    </p:set>
                                  </p:childTnLst>
                                </p:cTn>
                              </p:par>
                              <p:par>
                                <p:cTn id="358" presetID="19" presetClass="emph" presetSubtype="0" fill="hold" grpId="0" nodeType="withEffect">
                                  <p:stCondLst>
                                    <p:cond delay="0"/>
                                  </p:stCondLst>
                                  <p:childTnLst>
                                    <p:animClr clrSpc="rgb" dir="cw">
                                      <p:cBhvr override="childStyle">
                                        <p:cTn id="359" dur="500" fill="hold"/>
                                        <p:tgtEl>
                                          <p:spTgt spid="87"/>
                                        </p:tgtEl>
                                        <p:attrNameLst>
                                          <p:attrName>style.color</p:attrName>
                                        </p:attrNameLst>
                                      </p:cBhvr>
                                      <p:to>
                                        <a:schemeClr val="accent2"/>
                                      </p:to>
                                    </p:animClr>
                                    <p:animClr clrSpc="rgb" dir="cw">
                                      <p:cBhvr>
                                        <p:cTn id="360" dur="500" fill="hold"/>
                                        <p:tgtEl>
                                          <p:spTgt spid="87"/>
                                        </p:tgtEl>
                                        <p:attrNameLst>
                                          <p:attrName>fillcolor</p:attrName>
                                        </p:attrNameLst>
                                      </p:cBhvr>
                                      <p:to>
                                        <a:schemeClr val="accent2"/>
                                      </p:to>
                                    </p:animClr>
                                    <p:set>
                                      <p:cBhvr>
                                        <p:cTn id="361" dur="500" fill="hold"/>
                                        <p:tgtEl>
                                          <p:spTgt spid="87"/>
                                        </p:tgtEl>
                                        <p:attrNameLst>
                                          <p:attrName>fill.type</p:attrName>
                                        </p:attrNameLst>
                                      </p:cBhvr>
                                      <p:to>
                                        <p:strVal val="solid"/>
                                      </p:to>
                                    </p:set>
                                    <p:set>
                                      <p:cBhvr>
                                        <p:cTn id="362" dur="500" fill="hold"/>
                                        <p:tgtEl>
                                          <p:spTgt spid="87"/>
                                        </p:tgtEl>
                                        <p:attrNameLst>
                                          <p:attrName>fill.on</p:attrName>
                                        </p:attrNameLst>
                                      </p:cBhvr>
                                      <p:to>
                                        <p:strVal val="true"/>
                                      </p:to>
                                    </p:set>
                                  </p:childTnLst>
                                </p:cTn>
                              </p:par>
                              <p:par>
                                <p:cTn id="363" presetID="19" presetClass="emph" presetSubtype="0" fill="hold" grpId="0" nodeType="withEffect">
                                  <p:stCondLst>
                                    <p:cond delay="0"/>
                                  </p:stCondLst>
                                  <p:childTnLst>
                                    <p:animClr clrSpc="rgb" dir="cw">
                                      <p:cBhvr override="childStyle">
                                        <p:cTn id="364" dur="500" fill="hold"/>
                                        <p:tgtEl>
                                          <p:spTgt spid="88"/>
                                        </p:tgtEl>
                                        <p:attrNameLst>
                                          <p:attrName>style.color</p:attrName>
                                        </p:attrNameLst>
                                      </p:cBhvr>
                                      <p:to>
                                        <a:schemeClr val="accent2"/>
                                      </p:to>
                                    </p:animClr>
                                    <p:animClr clrSpc="rgb" dir="cw">
                                      <p:cBhvr>
                                        <p:cTn id="365" dur="500" fill="hold"/>
                                        <p:tgtEl>
                                          <p:spTgt spid="88"/>
                                        </p:tgtEl>
                                        <p:attrNameLst>
                                          <p:attrName>fillcolor</p:attrName>
                                        </p:attrNameLst>
                                      </p:cBhvr>
                                      <p:to>
                                        <a:schemeClr val="accent2"/>
                                      </p:to>
                                    </p:animClr>
                                    <p:set>
                                      <p:cBhvr>
                                        <p:cTn id="366" dur="500" fill="hold"/>
                                        <p:tgtEl>
                                          <p:spTgt spid="88"/>
                                        </p:tgtEl>
                                        <p:attrNameLst>
                                          <p:attrName>fill.type</p:attrName>
                                        </p:attrNameLst>
                                      </p:cBhvr>
                                      <p:to>
                                        <p:strVal val="solid"/>
                                      </p:to>
                                    </p:set>
                                    <p:set>
                                      <p:cBhvr>
                                        <p:cTn id="367" dur="500" fill="hold"/>
                                        <p:tgtEl>
                                          <p:spTgt spid="88"/>
                                        </p:tgtEl>
                                        <p:attrNameLst>
                                          <p:attrName>fill.on</p:attrName>
                                        </p:attrNameLst>
                                      </p:cBhvr>
                                      <p:to>
                                        <p:strVal val="true"/>
                                      </p:to>
                                    </p:set>
                                  </p:childTnLst>
                                </p:cTn>
                              </p:par>
                              <p:par>
                                <p:cTn id="368" presetID="19" presetClass="emph" presetSubtype="0" fill="hold" grpId="0" nodeType="withEffect">
                                  <p:stCondLst>
                                    <p:cond delay="0"/>
                                  </p:stCondLst>
                                  <p:childTnLst>
                                    <p:animClr clrSpc="rgb" dir="cw">
                                      <p:cBhvr override="childStyle">
                                        <p:cTn id="369" dur="500" fill="hold"/>
                                        <p:tgtEl>
                                          <p:spTgt spid="90"/>
                                        </p:tgtEl>
                                        <p:attrNameLst>
                                          <p:attrName>style.color</p:attrName>
                                        </p:attrNameLst>
                                      </p:cBhvr>
                                      <p:to>
                                        <a:schemeClr val="accent2"/>
                                      </p:to>
                                    </p:animClr>
                                    <p:animClr clrSpc="rgb" dir="cw">
                                      <p:cBhvr>
                                        <p:cTn id="370" dur="500" fill="hold"/>
                                        <p:tgtEl>
                                          <p:spTgt spid="90"/>
                                        </p:tgtEl>
                                        <p:attrNameLst>
                                          <p:attrName>fillcolor</p:attrName>
                                        </p:attrNameLst>
                                      </p:cBhvr>
                                      <p:to>
                                        <a:schemeClr val="accent2"/>
                                      </p:to>
                                    </p:animClr>
                                    <p:set>
                                      <p:cBhvr>
                                        <p:cTn id="371" dur="500" fill="hold"/>
                                        <p:tgtEl>
                                          <p:spTgt spid="90"/>
                                        </p:tgtEl>
                                        <p:attrNameLst>
                                          <p:attrName>fill.type</p:attrName>
                                        </p:attrNameLst>
                                      </p:cBhvr>
                                      <p:to>
                                        <p:strVal val="solid"/>
                                      </p:to>
                                    </p:set>
                                    <p:set>
                                      <p:cBhvr>
                                        <p:cTn id="372" dur="500" fill="hold"/>
                                        <p:tgtEl>
                                          <p:spTgt spid="90"/>
                                        </p:tgtEl>
                                        <p:attrNameLst>
                                          <p:attrName>fill.on</p:attrName>
                                        </p:attrNameLst>
                                      </p:cBhvr>
                                      <p:to>
                                        <p:strVal val="true"/>
                                      </p:to>
                                    </p:set>
                                  </p:childTnLst>
                                </p:cTn>
                              </p:par>
                              <p:par>
                                <p:cTn id="373" presetID="19" presetClass="emph" presetSubtype="0" fill="hold" grpId="0" nodeType="withEffect">
                                  <p:stCondLst>
                                    <p:cond delay="0"/>
                                  </p:stCondLst>
                                  <p:childTnLst>
                                    <p:animClr clrSpc="rgb" dir="cw">
                                      <p:cBhvr override="childStyle">
                                        <p:cTn id="374" dur="500" fill="hold"/>
                                        <p:tgtEl>
                                          <p:spTgt spid="91"/>
                                        </p:tgtEl>
                                        <p:attrNameLst>
                                          <p:attrName>style.color</p:attrName>
                                        </p:attrNameLst>
                                      </p:cBhvr>
                                      <p:to>
                                        <a:schemeClr val="accent2"/>
                                      </p:to>
                                    </p:animClr>
                                    <p:animClr clrSpc="rgb" dir="cw">
                                      <p:cBhvr>
                                        <p:cTn id="375" dur="500" fill="hold"/>
                                        <p:tgtEl>
                                          <p:spTgt spid="91"/>
                                        </p:tgtEl>
                                        <p:attrNameLst>
                                          <p:attrName>fillcolor</p:attrName>
                                        </p:attrNameLst>
                                      </p:cBhvr>
                                      <p:to>
                                        <a:schemeClr val="accent2"/>
                                      </p:to>
                                    </p:animClr>
                                    <p:set>
                                      <p:cBhvr>
                                        <p:cTn id="376" dur="500" fill="hold"/>
                                        <p:tgtEl>
                                          <p:spTgt spid="91"/>
                                        </p:tgtEl>
                                        <p:attrNameLst>
                                          <p:attrName>fill.type</p:attrName>
                                        </p:attrNameLst>
                                      </p:cBhvr>
                                      <p:to>
                                        <p:strVal val="solid"/>
                                      </p:to>
                                    </p:set>
                                    <p:set>
                                      <p:cBhvr>
                                        <p:cTn id="377" dur="500" fill="hold"/>
                                        <p:tgtEl>
                                          <p:spTgt spid="91"/>
                                        </p:tgtEl>
                                        <p:attrNameLst>
                                          <p:attrName>fill.on</p:attrName>
                                        </p:attrNameLst>
                                      </p:cBhvr>
                                      <p:to>
                                        <p:strVal val="true"/>
                                      </p:to>
                                    </p:set>
                                  </p:childTnLst>
                                </p:cTn>
                              </p:par>
                              <p:par>
                                <p:cTn id="378" presetID="19" presetClass="emph" presetSubtype="0" fill="hold" grpId="0" nodeType="withEffect">
                                  <p:stCondLst>
                                    <p:cond delay="0"/>
                                  </p:stCondLst>
                                  <p:childTnLst>
                                    <p:animClr clrSpc="rgb" dir="cw">
                                      <p:cBhvr override="childStyle">
                                        <p:cTn id="379" dur="500" fill="hold"/>
                                        <p:tgtEl>
                                          <p:spTgt spid="92"/>
                                        </p:tgtEl>
                                        <p:attrNameLst>
                                          <p:attrName>style.color</p:attrName>
                                        </p:attrNameLst>
                                      </p:cBhvr>
                                      <p:to>
                                        <a:schemeClr val="accent2"/>
                                      </p:to>
                                    </p:animClr>
                                    <p:animClr clrSpc="rgb" dir="cw">
                                      <p:cBhvr>
                                        <p:cTn id="380" dur="500" fill="hold"/>
                                        <p:tgtEl>
                                          <p:spTgt spid="92"/>
                                        </p:tgtEl>
                                        <p:attrNameLst>
                                          <p:attrName>fillcolor</p:attrName>
                                        </p:attrNameLst>
                                      </p:cBhvr>
                                      <p:to>
                                        <a:schemeClr val="accent2"/>
                                      </p:to>
                                    </p:animClr>
                                    <p:set>
                                      <p:cBhvr>
                                        <p:cTn id="381" dur="500" fill="hold"/>
                                        <p:tgtEl>
                                          <p:spTgt spid="92"/>
                                        </p:tgtEl>
                                        <p:attrNameLst>
                                          <p:attrName>fill.type</p:attrName>
                                        </p:attrNameLst>
                                      </p:cBhvr>
                                      <p:to>
                                        <p:strVal val="solid"/>
                                      </p:to>
                                    </p:set>
                                    <p:set>
                                      <p:cBhvr>
                                        <p:cTn id="382" dur="500" fill="hold"/>
                                        <p:tgtEl>
                                          <p:spTgt spid="92"/>
                                        </p:tgtEl>
                                        <p:attrNameLst>
                                          <p:attrName>fill.on</p:attrName>
                                        </p:attrNameLst>
                                      </p:cBhvr>
                                      <p:to>
                                        <p:strVal val="true"/>
                                      </p:to>
                                    </p:set>
                                  </p:childTnLst>
                                </p:cTn>
                              </p:par>
                              <p:par>
                                <p:cTn id="383" presetID="19" presetClass="emph" presetSubtype="0" fill="hold" grpId="0" nodeType="withEffect">
                                  <p:stCondLst>
                                    <p:cond delay="0"/>
                                  </p:stCondLst>
                                  <p:childTnLst>
                                    <p:animClr clrSpc="rgb" dir="cw">
                                      <p:cBhvr override="childStyle">
                                        <p:cTn id="384" dur="500" fill="hold"/>
                                        <p:tgtEl>
                                          <p:spTgt spid="93"/>
                                        </p:tgtEl>
                                        <p:attrNameLst>
                                          <p:attrName>style.color</p:attrName>
                                        </p:attrNameLst>
                                      </p:cBhvr>
                                      <p:to>
                                        <a:schemeClr val="accent2"/>
                                      </p:to>
                                    </p:animClr>
                                    <p:animClr clrSpc="rgb" dir="cw">
                                      <p:cBhvr>
                                        <p:cTn id="385" dur="500" fill="hold"/>
                                        <p:tgtEl>
                                          <p:spTgt spid="93"/>
                                        </p:tgtEl>
                                        <p:attrNameLst>
                                          <p:attrName>fillcolor</p:attrName>
                                        </p:attrNameLst>
                                      </p:cBhvr>
                                      <p:to>
                                        <a:schemeClr val="accent2"/>
                                      </p:to>
                                    </p:animClr>
                                    <p:set>
                                      <p:cBhvr>
                                        <p:cTn id="386" dur="500" fill="hold"/>
                                        <p:tgtEl>
                                          <p:spTgt spid="93"/>
                                        </p:tgtEl>
                                        <p:attrNameLst>
                                          <p:attrName>fill.type</p:attrName>
                                        </p:attrNameLst>
                                      </p:cBhvr>
                                      <p:to>
                                        <p:strVal val="solid"/>
                                      </p:to>
                                    </p:set>
                                    <p:set>
                                      <p:cBhvr>
                                        <p:cTn id="387" dur="500" fill="hold"/>
                                        <p:tgtEl>
                                          <p:spTgt spid="93"/>
                                        </p:tgtEl>
                                        <p:attrNameLst>
                                          <p:attrName>fill.on</p:attrName>
                                        </p:attrNameLst>
                                      </p:cBhvr>
                                      <p:to>
                                        <p:strVal val="true"/>
                                      </p:to>
                                    </p:set>
                                  </p:childTnLst>
                                </p:cTn>
                              </p:par>
                            </p:childTnLst>
                          </p:cTn>
                        </p:par>
                      </p:childTnLst>
                    </p:cTn>
                  </p:par>
                  <p:par>
                    <p:cTn id="388" fill="hold">
                      <p:stCondLst>
                        <p:cond delay="indefinite"/>
                      </p:stCondLst>
                      <p:childTnLst>
                        <p:par>
                          <p:cTn id="389" fill="hold">
                            <p:stCondLst>
                              <p:cond delay="0"/>
                            </p:stCondLst>
                            <p:childTnLst>
                              <p:par>
                                <p:cTn id="390" presetID="6" presetClass="exit" presetSubtype="32" fill="hold" grpId="1" nodeType="clickEffect">
                                  <p:stCondLst>
                                    <p:cond delay="0"/>
                                  </p:stCondLst>
                                  <p:childTnLst>
                                    <p:animEffect transition="out" filter="circle(out)">
                                      <p:cBhvr>
                                        <p:cTn id="391" dur="1000"/>
                                        <p:tgtEl>
                                          <p:spTgt spid="84"/>
                                        </p:tgtEl>
                                      </p:cBhvr>
                                    </p:animEffect>
                                    <p:set>
                                      <p:cBhvr>
                                        <p:cTn id="392" dur="1" fill="hold">
                                          <p:stCondLst>
                                            <p:cond delay="999"/>
                                          </p:stCondLst>
                                        </p:cTn>
                                        <p:tgtEl>
                                          <p:spTgt spid="84"/>
                                        </p:tgtEl>
                                        <p:attrNameLst>
                                          <p:attrName>style.visibility</p:attrName>
                                        </p:attrNameLst>
                                      </p:cBhvr>
                                      <p:to>
                                        <p:strVal val="hidden"/>
                                      </p:to>
                                    </p:set>
                                  </p:childTnLst>
                                </p:cTn>
                              </p:par>
                              <p:par>
                                <p:cTn id="393" presetID="6" presetClass="exit" presetSubtype="32" fill="hold" grpId="1" nodeType="withEffect">
                                  <p:stCondLst>
                                    <p:cond delay="0"/>
                                  </p:stCondLst>
                                  <p:childTnLst>
                                    <p:animEffect transition="out" filter="circle(out)">
                                      <p:cBhvr>
                                        <p:cTn id="394" dur="1500"/>
                                        <p:tgtEl>
                                          <p:spTgt spid="6"/>
                                        </p:tgtEl>
                                      </p:cBhvr>
                                    </p:animEffect>
                                    <p:set>
                                      <p:cBhvr>
                                        <p:cTn id="395" dur="1" fill="hold">
                                          <p:stCondLst>
                                            <p:cond delay="1499"/>
                                          </p:stCondLst>
                                        </p:cTn>
                                        <p:tgtEl>
                                          <p:spTgt spid="6"/>
                                        </p:tgtEl>
                                        <p:attrNameLst>
                                          <p:attrName>style.visibility</p:attrName>
                                        </p:attrNameLst>
                                      </p:cBhvr>
                                      <p:to>
                                        <p:strVal val="hidden"/>
                                      </p:to>
                                    </p:set>
                                  </p:childTnLst>
                                </p:cTn>
                              </p:par>
                              <p:par>
                                <p:cTn id="396" presetID="6" presetClass="exit" presetSubtype="32" fill="hold" grpId="1" nodeType="withEffect">
                                  <p:stCondLst>
                                    <p:cond delay="0"/>
                                  </p:stCondLst>
                                  <p:childTnLst>
                                    <p:animEffect transition="out" filter="circle(out)">
                                      <p:cBhvr>
                                        <p:cTn id="397" dur="1500"/>
                                        <p:tgtEl>
                                          <p:spTgt spid="85"/>
                                        </p:tgtEl>
                                      </p:cBhvr>
                                    </p:animEffect>
                                    <p:set>
                                      <p:cBhvr>
                                        <p:cTn id="398" dur="1" fill="hold">
                                          <p:stCondLst>
                                            <p:cond delay="1499"/>
                                          </p:stCondLst>
                                        </p:cTn>
                                        <p:tgtEl>
                                          <p:spTgt spid="85"/>
                                        </p:tgtEl>
                                        <p:attrNameLst>
                                          <p:attrName>style.visibility</p:attrName>
                                        </p:attrNameLst>
                                      </p:cBhvr>
                                      <p:to>
                                        <p:strVal val="hidden"/>
                                      </p:to>
                                    </p:set>
                                  </p:childTnLst>
                                </p:cTn>
                              </p:par>
                              <p:par>
                                <p:cTn id="399" presetID="6" presetClass="exit" presetSubtype="32" fill="hold" grpId="1" nodeType="withEffect">
                                  <p:stCondLst>
                                    <p:cond delay="0"/>
                                  </p:stCondLst>
                                  <p:childTnLst>
                                    <p:animEffect transition="out" filter="circle(out)">
                                      <p:cBhvr>
                                        <p:cTn id="400" dur="1500"/>
                                        <p:tgtEl>
                                          <p:spTgt spid="86"/>
                                        </p:tgtEl>
                                      </p:cBhvr>
                                    </p:animEffect>
                                    <p:set>
                                      <p:cBhvr>
                                        <p:cTn id="401" dur="1" fill="hold">
                                          <p:stCondLst>
                                            <p:cond delay="1499"/>
                                          </p:stCondLst>
                                        </p:cTn>
                                        <p:tgtEl>
                                          <p:spTgt spid="86"/>
                                        </p:tgtEl>
                                        <p:attrNameLst>
                                          <p:attrName>style.visibility</p:attrName>
                                        </p:attrNameLst>
                                      </p:cBhvr>
                                      <p:to>
                                        <p:strVal val="hidden"/>
                                      </p:to>
                                    </p:set>
                                  </p:childTnLst>
                                </p:cTn>
                              </p:par>
                              <p:par>
                                <p:cTn id="402" presetID="6" presetClass="exit" presetSubtype="32" fill="hold" grpId="1" nodeType="withEffect">
                                  <p:stCondLst>
                                    <p:cond delay="0"/>
                                  </p:stCondLst>
                                  <p:childTnLst>
                                    <p:animEffect transition="out" filter="circle(out)">
                                      <p:cBhvr>
                                        <p:cTn id="403" dur="1500"/>
                                        <p:tgtEl>
                                          <p:spTgt spid="87"/>
                                        </p:tgtEl>
                                      </p:cBhvr>
                                    </p:animEffect>
                                    <p:set>
                                      <p:cBhvr>
                                        <p:cTn id="404" dur="1" fill="hold">
                                          <p:stCondLst>
                                            <p:cond delay="1499"/>
                                          </p:stCondLst>
                                        </p:cTn>
                                        <p:tgtEl>
                                          <p:spTgt spid="87"/>
                                        </p:tgtEl>
                                        <p:attrNameLst>
                                          <p:attrName>style.visibility</p:attrName>
                                        </p:attrNameLst>
                                      </p:cBhvr>
                                      <p:to>
                                        <p:strVal val="hidden"/>
                                      </p:to>
                                    </p:set>
                                  </p:childTnLst>
                                </p:cTn>
                              </p:par>
                              <p:par>
                                <p:cTn id="405" presetID="6" presetClass="exit" presetSubtype="32" fill="hold" grpId="1" nodeType="withEffect">
                                  <p:stCondLst>
                                    <p:cond delay="0"/>
                                  </p:stCondLst>
                                  <p:childTnLst>
                                    <p:animEffect transition="out" filter="circle(out)">
                                      <p:cBhvr>
                                        <p:cTn id="406" dur="1500"/>
                                        <p:tgtEl>
                                          <p:spTgt spid="88"/>
                                        </p:tgtEl>
                                      </p:cBhvr>
                                    </p:animEffect>
                                    <p:set>
                                      <p:cBhvr>
                                        <p:cTn id="407" dur="1" fill="hold">
                                          <p:stCondLst>
                                            <p:cond delay="1499"/>
                                          </p:stCondLst>
                                        </p:cTn>
                                        <p:tgtEl>
                                          <p:spTgt spid="88"/>
                                        </p:tgtEl>
                                        <p:attrNameLst>
                                          <p:attrName>style.visibility</p:attrName>
                                        </p:attrNameLst>
                                      </p:cBhvr>
                                      <p:to>
                                        <p:strVal val="hidden"/>
                                      </p:to>
                                    </p:set>
                                  </p:childTnLst>
                                </p:cTn>
                              </p:par>
                              <p:par>
                                <p:cTn id="408" presetID="6" presetClass="exit" presetSubtype="32" fill="hold" grpId="1" nodeType="withEffect">
                                  <p:stCondLst>
                                    <p:cond delay="0"/>
                                  </p:stCondLst>
                                  <p:childTnLst>
                                    <p:animEffect transition="out" filter="circle(out)">
                                      <p:cBhvr>
                                        <p:cTn id="409" dur="1500"/>
                                        <p:tgtEl>
                                          <p:spTgt spid="90"/>
                                        </p:tgtEl>
                                      </p:cBhvr>
                                    </p:animEffect>
                                    <p:set>
                                      <p:cBhvr>
                                        <p:cTn id="410" dur="1" fill="hold">
                                          <p:stCondLst>
                                            <p:cond delay="1499"/>
                                          </p:stCondLst>
                                        </p:cTn>
                                        <p:tgtEl>
                                          <p:spTgt spid="90"/>
                                        </p:tgtEl>
                                        <p:attrNameLst>
                                          <p:attrName>style.visibility</p:attrName>
                                        </p:attrNameLst>
                                      </p:cBhvr>
                                      <p:to>
                                        <p:strVal val="hidden"/>
                                      </p:to>
                                    </p:set>
                                  </p:childTnLst>
                                </p:cTn>
                              </p:par>
                              <p:par>
                                <p:cTn id="411" presetID="6" presetClass="exit" presetSubtype="32" fill="hold" grpId="1" nodeType="withEffect">
                                  <p:stCondLst>
                                    <p:cond delay="0"/>
                                  </p:stCondLst>
                                  <p:childTnLst>
                                    <p:animEffect transition="out" filter="circle(out)">
                                      <p:cBhvr>
                                        <p:cTn id="412" dur="1500"/>
                                        <p:tgtEl>
                                          <p:spTgt spid="91"/>
                                        </p:tgtEl>
                                      </p:cBhvr>
                                    </p:animEffect>
                                    <p:set>
                                      <p:cBhvr>
                                        <p:cTn id="413" dur="1" fill="hold">
                                          <p:stCondLst>
                                            <p:cond delay="1499"/>
                                          </p:stCondLst>
                                        </p:cTn>
                                        <p:tgtEl>
                                          <p:spTgt spid="91"/>
                                        </p:tgtEl>
                                        <p:attrNameLst>
                                          <p:attrName>style.visibility</p:attrName>
                                        </p:attrNameLst>
                                      </p:cBhvr>
                                      <p:to>
                                        <p:strVal val="hidden"/>
                                      </p:to>
                                    </p:set>
                                  </p:childTnLst>
                                </p:cTn>
                              </p:par>
                              <p:par>
                                <p:cTn id="414" presetID="6" presetClass="exit" presetSubtype="32" fill="hold" grpId="1" nodeType="withEffect">
                                  <p:stCondLst>
                                    <p:cond delay="0"/>
                                  </p:stCondLst>
                                  <p:childTnLst>
                                    <p:animEffect transition="out" filter="circle(out)">
                                      <p:cBhvr>
                                        <p:cTn id="415" dur="1500"/>
                                        <p:tgtEl>
                                          <p:spTgt spid="92"/>
                                        </p:tgtEl>
                                      </p:cBhvr>
                                    </p:animEffect>
                                    <p:set>
                                      <p:cBhvr>
                                        <p:cTn id="416" dur="1" fill="hold">
                                          <p:stCondLst>
                                            <p:cond delay="1499"/>
                                          </p:stCondLst>
                                        </p:cTn>
                                        <p:tgtEl>
                                          <p:spTgt spid="92"/>
                                        </p:tgtEl>
                                        <p:attrNameLst>
                                          <p:attrName>style.visibility</p:attrName>
                                        </p:attrNameLst>
                                      </p:cBhvr>
                                      <p:to>
                                        <p:strVal val="hidden"/>
                                      </p:to>
                                    </p:set>
                                  </p:childTnLst>
                                </p:cTn>
                              </p:par>
                              <p:par>
                                <p:cTn id="417" presetID="6" presetClass="exit" presetSubtype="32" fill="hold" grpId="1" nodeType="withEffect">
                                  <p:stCondLst>
                                    <p:cond delay="0"/>
                                  </p:stCondLst>
                                  <p:childTnLst>
                                    <p:animEffect transition="out" filter="circle(out)">
                                      <p:cBhvr>
                                        <p:cTn id="418" dur="1500"/>
                                        <p:tgtEl>
                                          <p:spTgt spid="93"/>
                                        </p:tgtEl>
                                      </p:cBhvr>
                                    </p:animEffect>
                                    <p:set>
                                      <p:cBhvr>
                                        <p:cTn id="419" dur="1" fill="hold">
                                          <p:stCondLst>
                                            <p:cond delay="1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77" grpId="0" animBg="1"/>
      <p:bldP spid="77" grpId="1" animBg="1"/>
      <p:bldP spid="78" grpId="0" animBg="1"/>
      <p:bldP spid="78" grpId="1" animBg="1"/>
      <p:bldP spid="80" grpId="0" animBg="1"/>
      <p:bldP spid="80" grpId="1" animBg="1"/>
      <p:bldP spid="81" grpId="0" animBg="1"/>
      <p:bldP spid="81" grpId="1" animBg="1"/>
      <p:bldP spid="83" grpId="0" animBg="1"/>
      <p:bldP spid="83" grpId="1" animBg="1"/>
      <p:bldP spid="84" grpId="0" animBg="1"/>
      <p:bldP spid="84" grpId="1" animBg="1"/>
      <p:bldP spid="6" grpId="0" animBg="1"/>
      <p:bldP spid="6" grpId="1" animBg="1"/>
      <p:bldP spid="85" grpId="0" animBg="1"/>
      <p:bldP spid="85" grpId="1" animBg="1"/>
      <p:bldP spid="86" grpId="0" animBg="1"/>
      <p:bldP spid="86" grpId="1" animBg="1"/>
      <p:bldP spid="87" grpId="0" animBg="1"/>
      <p:bldP spid="87" grpId="1" animBg="1"/>
      <p:bldP spid="88" grpId="0" animBg="1"/>
      <p:bldP spid="88" grpId="1" animBg="1"/>
      <p:bldP spid="90" grpId="0" animBg="1"/>
      <p:bldP spid="90" grpId="1" animBg="1"/>
      <p:bldP spid="91" grpId="0" animBg="1"/>
      <p:bldP spid="91" grpId="1" animBg="1"/>
      <p:bldP spid="92" grpId="0" animBg="1"/>
      <p:bldP spid="92" grpId="1" animBg="1"/>
      <p:bldP spid="93" grpId="0" animBg="1"/>
      <p:bldP spid="93" grpId="1" animBg="1"/>
      <p:bldP spid="97" grpId="0" animBg="1"/>
      <p:bldP spid="97" grpId="1" animBg="1"/>
      <p:bldP spid="98" grpId="0" animBg="1"/>
      <p:bldP spid="98" grpId="1" animBg="1"/>
      <p:bldP spid="99" grpId="0" animBg="1"/>
      <p:bldP spid="99" grpId="1" animBg="1"/>
      <p:bldP spid="100" grpId="0" animBg="1"/>
      <p:bldP spid="100" grpId="1" animBg="1"/>
      <p:bldP spid="104" grpId="0" animBg="1"/>
      <p:bldP spid="104" grpId="1" animBg="1"/>
      <p:bldP spid="105" grpId="0" animBg="1"/>
      <p:bldP spid="105" grpId="1" animBg="1"/>
      <p:bldP spid="106" grpId="0" animBg="1"/>
      <p:bldP spid="106"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8" grpId="0" animBg="1"/>
      <p:bldP spid="118"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31" grpId="0" animBg="1"/>
      <p:bldP spid="131"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45" grpId="0" animBg="1"/>
      <p:bldP spid="145" grpId="1" animBg="1"/>
      <p:bldP spid="154" grpId="0" animBg="1"/>
      <p:bldP spid="154" grpId="1" animBg="1"/>
      <p:bldP spid="170" grpId="0" animBg="1"/>
      <p:bldP spid="170" grpId="1" animBg="1"/>
      <p:bldP spid="174" grpId="0" animBg="1"/>
      <p:bldP spid="174" grpId="1" animBg="1"/>
      <p:bldP spid="175" grpId="0" animBg="1"/>
      <p:bldP spid="175" grpId="1" animBg="1"/>
      <p:bldP spid="179" grpId="0" animBg="1"/>
      <p:bldP spid="179" grpId="1" animBg="1"/>
      <p:bldP spid="180" grpId="0" animBg="1"/>
      <p:bldP spid="180" grpId="1" animBg="1"/>
      <p:bldP spid="181" grpId="0" animBg="1"/>
      <p:bldP spid="181" grpId="1" animBg="1"/>
      <p:bldP spid="182" grpId="0" animBg="1"/>
      <p:bldP spid="18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243AF-5411-473C-90D2-BBE14B82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492500" cy="6858000"/>
          </a:xfrm>
          <a:prstGeom prst="rect">
            <a:avLst/>
          </a:prstGeom>
          <a:ln>
            <a:noFill/>
          </a:ln>
          <a:effectLst>
            <a:softEdge rad="112500"/>
          </a:effectLst>
        </p:spPr>
      </p:pic>
      <p:sp>
        <p:nvSpPr>
          <p:cNvPr id="6" name="TextBox 5">
            <a:extLst>
              <a:ext uri="{FF2B5EF4-FFF2-40B4-BE49-F238E27FC236}">
                <a16:creationId xmlns:a16="http://schemas.microsoft.com/office/drawing/2014/main" id="{46C13C99-779C-4A28-84DF-348EB43F4FD8}"/>
              </a:ext>
            </a:extLst>
          </p:cNvPr>
          <p:cNvSpPr txBox="1"/>
          <p:nvPr/>
        </p:nvSpPr>
        <p:spPr>
          <a:xfrm>
            <a:off x="8801100" y="0"/>
            <a:ext cx="3162300" cy="6740307"/>
          </a:xfrm>
          <a:prstGeom prst="rect">
            <a:avLst/>
          </a:prstGeom>
          <a:noFill/>
        </p:spPr>
        <p:txBody>
          <a:bodyPr wrap="square" rtlCol="0">
            <a:spAutoFit/>
          </a:bodyPr>
          <a:lstStyle/>
          <a:p>
            <a:pPr algn="ctr"/>
            <a:r>
              <a:rPr lang="en-US" sz="4800" b="1" dirty="0" err="1">
                <a:solidFill>
                  <a:srgbClr val="00B0F0"/>
                </a:solidFill>
                <a:latin typeface="Verdana" panose="020B0604030504040204" pitchFamily="34" charset="0"/>
                <a:ea typeface="Verdana" panose="020B0604030504040204" pitchFamily="34" charset="0"/>
              </a:rPr>
              <a:t>Nên</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một</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nh</a:t>
            </a:r>
            <a:r>
              <a:rPr lang="vi-VN" sz="4800" b="1" dirty="0">
                <a:solidFill>
                  <a:srgbClr val="00B0F0"/>
                </a:solidFill>
                <a:latin typeface="Verdana" panose="020B0604030504040204" pitchFamily="34" charset="0"/>
                <a:ea typeface="Verdana" panose="020B0604030504040204" pitchFamily="34" charset="0"/>
              </a:rPr>
              <a:t>ư</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Chúa</a:t>
            </a:r>
            <a:r>
              <a:rPr lang="en-US" sz="4800" b="1" dirty="0">
                <a:solidFill>
                  <a:srgbClr val="00B0F0"/>
                </a:solidFill>
                <a:latin typeface="Verdana" panose="020B0604030504040204" pitchFamily="34" charset="0"/>
                <a:ea typeface="Verdana" panose="020B0604030504040204" pitchFamily="34" charset="0"/>
              </a:rPr>
              <a:t> Cha, </a:t>
            </a:r>
            <a:r>
              <a:rPr lang="en-US" sz="4800" b="1" dirty="0" err="1">
                <a:solidFill>
                  <a:srgbClr val="00B0F0"/>
                </a:solidFill>
                <a:latin typeface="Verdana" panose="020B0604030504040204" pitchFamily="34" charset="0"/>
                <a:ea typeface="Verdana" panose="020B0604030504040204" pitchFamily="34" charset="0"/>
              </a:rPr>
              <a:t>Chúa</a:t>
            </a:r>
            <a:r>
              <a:rPr lang="en-US" sz="4800" b="1" dirty="0">
                <a:solidFill>
                  <a:srgbClr val="00B0F0"/>
                </a:solidFill>
                <a:latin typeface="Verdana" panose="020B0604030504040204" pitchFamily="34" charset="0"/>
                <a:ea typeface="Verdana" panose="020B0604030504040204" pitchFamily="34" charset="0"/>
              </a:rPr>
              <a:t> con, </a:t>
            </a:r>
            <a:r>
              <a:rPr lang="en-US" sz="4800" b="1" dirty="0" err="1">
                <a:solidFill>
                  <a:srgbClr val="00B0F0"/>
                </a:solidFill>
                <a:latin typeface="Verdana" panose="020B0604030504040204" pitchFamily="34" charset="0"/>
                <a:ea typeface="Verdana" panose="020B0604030504040204" pitchFamily="34" charset="0"/>
              </a:rPr>
              <a:t>và</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Chúa</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Thánh</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Thần</a:t>
            </a:r>
            <a:endParaRPr lang="en-US" sz="4800" b="1" dirty="0">
              <a:solidFill>
                <a:srgbClr val="00B0F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183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87EDBB6-D31D-4D95-920C-6863EDAE315C}"/>
              </a:ext>
            </a:extLst>
          </p:cNvPr>
          <p:cNvGraphicFramePr>
            <a:graphicFrameLocks noGrp="1"/>
          </p:cNvGraphicFramePr>
          <p:nvPr>
            <p:extLst>
              <p:ext uri="{D42A27DB-BD31-4B8C-83A1-F6EECF244321}">
                <p14:modId xmlns:p14="http://schemas.microsoft.com/office/powerpoint/2010/main" val="3099941252"/>
              </p:ext>
            </p:extLst>
          </p:nvPr>
        </p:nvGraphicFramePr>
        <p:xfrm>
          <a:off x="330200" y="165100"/>
          <a:ext cx="11531600" cy="6502398"/>
        </p:xfrm>
        <a:graphic>
          <a:graphicData uri="http://schemas.openxmlformats.org/drawingml/2006/table">
            <a:tbl>
              <a:tblPr firstRow="1" firstCol="1" bandRow="1"/>
              <a:tblGrid>
                <a:gridCol w="1153160">
                  <a:extLst>
                    <a:ext uri="{9D8B030D-6E8A-4147-A177-3AD203B41FA5}">
                      <a16:colId xmlns:a16="http://schemas.microsoft.com/office/drawing/2014/main" val="2056760563"/>
                    </a:ext>
                  </a:extLst>
                </a:gridCol>
                <a:gridCol w="1153160">
                  <a:extLst>
                    <a:ext uri="{9D8B030D-6E8A-4147-A177-3AD203B41FA5}">
                      <a16:colId xmlns:a16="http://schemas.microsoft.com/office/drawing/2014/main" val="1895401682"/>
                    </a:ext>
                  </a:extLst>
                </a:gridCol>
                <a:gridCol w="1153160">
                  <a:extLst>
                    <a:ext uri="{9D8B030D-6E8A-4147-A177-3AD203B41FA5}">
                      <a16:colId xmlns:a16="http://schemas.microsoft.com/office/drawing/2014/main" val="2623313133"/>
                    </a:ext>
                  </a:extLst>
                </a:gridCol>
                <a:gridCol w="1153160">
                  <a:extLst>
                    <a:ext uri="{9D8B030D-6E8A-4147-A177-3AD203B41FA5}">
                      <a16:colId xmlns:a16="http://schemas.microsoft.com/office/drawing/2014/main" val="2290964401"/>
                    </a:ext>
                  </a:extLst>
                </a:gridCol>
                <a:gridCol w="1153160">
                  <a:extLst>
                    <a:ext uri="{9D8B030D-6E8A-4147-A177-3AD203B41FA5}">
                      <a16:colId xmlns:a16="http://schemas.microsoft.com/office/drawing/2014/main" val="2682742477"/>
                    </a:ext>
                  </a:extLst>
                </a:gridCol>
                <a:gridCol w="1153160">
                  <a:extLst>
                    <a:ext uri="{9D8B030D-6E8A-4147-A177-3AD203B41FA5}">
                      <a16:colId xmlns:a16="http://schemas.microsoft.com/office/drawing/2014/main" val="3013008011"/>
                    </a:ext>
                  </a:extLst>
                </a:gridCol>
                <a:gridCol w="1153160">
                  <a:extLst>
                    <a:ext uri="{9D8B030D-6E8A-4147-A177-3AD203B41FA5}">
                      <a16:colId xmlns:a16="http://schemas.microsoft.com/office/drawing/2014/main" val="552527876"/>
                    </a:ext>
                  </a:extLst>
                </a:gridCol>
                <a:gridCol w="1153160">
                  <a:extLst>
                    <a:ext uri="{9D8B030D-6E8A-4147-A177-3AD203B41FA5}">
                      <a16:colId xmlns:a16="http://schemas.microsoft.com/office/drawing/2014/main" val="2895740606"/>
                    </a:ext>
                  </a:extLst>
                </a:gridCol>
                <a:gridCol w="1153160">
                  <a:extLst>
                    <a:ext uri="{9D8B030D-6E8A-4147-A177-3AD203B41FA5}">
                      <a16:colId xmlns:a16="http://schemas.microsoft.com/office/drawing/2014/main" val="4022061441"/>
                    </a:ext>
                  </a:extLst>
                </a:gridCol>
                <a:gridCol w="1153160">
                  <a:extLst>
                    <a:ext uri="{9D8B030D-6E8A-4147-A177-3AD203B41FA5}">
                      <a16:colId xmlns:a16="http://schemas.microsoft.com/office/drawing/2014/main" val="508938600"/>
                    </a:ext>
                  </a:extLst>
                </a:gridCol>
              </a:tblGrid>
              <a:tr h="1083733">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D</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7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621742"/>
                  </a:ext>
                </a:extLst>
              </a:tr>
              <a:tr h="1083733">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Ê</a:t>
                      </a:r>
                      <a:endParaRPr lang="en-US" sz="7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732591"/>
                  </a:ext>
                </a:extLst>
              </a:tr>
              <a:tr h="1083733">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V</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7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Ể</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482922932"/>
                  </a:ext>
                </a:extLst>
              </a:tr>
              <a:tr h="1083733">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O</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M</a:t>
                      </a:r>
                      <a:endParaRPr lang="en-US" sz="7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Ộ</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2511402"/>
                  </a:ext>
                </a:extLst>
              </a:tr>
              <a:tr h="1083733">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Ộ</a:t>
                      </a:r>
                      <a:endParaRPr lang="en-US" sz="7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P</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Ó</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72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486530"/>
                  </a:ext>
                </a:extLst>
              </a:tr>
              <a:tr h="1083733">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U</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Y</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Ế</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7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Ụ</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72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72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879747"/>
                  </a:ext>
                </a:extLst>
              </a:tr>
            </a:tbl>
          </a:graphicData>
        </a:graphic>
      </p:graphicFrame>
    </p:spTree>
    <p:extLst>
      <p:ext uri="{BB962C8B-B14F-4D97-AF65-F5344CB8AC3E}">
        <p14:creationId xmlns:p14="http://schemas.microsoft.com/office/powerpoint/2010/main" val="419874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cs typeface="Times New Roman" panose="02020603050405020304" pitchFamily="18" charset="0"/>
              </a:rPr>
              <a:t>Học</a:t>
            </a:r>
            <a:r>
              <a:rPr kumimoji="0" lang="en-US" sz="368400" b="1"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cs typeface="Times New Roman" panose="02020603050405020304" pitchFamily="18" charset="0"/>
              </a:rPr>
              <a:t> v</a:t>
            </a:r>
            <a:r>
              <a:rPr lang="en-US" sz="368400" b="1" kern="10" dirty="0" err="1">
                <a:solidFill>
                  <a:srgbClr val="00B05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ới</a:t>
            </a:r>
            <a:r>
              <a:rPr lang="en-US" sz="368400" b="1" kern="10" dirty="0">
                <a:solidFill>
                  <a:srgbClr val="00B05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8400" b="1" kern="10" dirty="0" err="1">
                <a:solidFill>
                  <a:srgbClr val="00B05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Giê-su</a:t>
            </a:r>
            <a:r>
              <a:rPr lang="en-US" sz="368400" b="1" kern="10" dirty="0">
                <a:solidFill>
                  <a:srgbClr val="00B05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8400" b="1" kern="10" dirty="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368400" b="1" kern="10" dirty="0">
                <a:solidFill>
                  <a:srgbClr val="00B05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kumimoji="0" lang="en-US" sz="368400" b="1"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cs typeface="Times New Roman" panose="02020603050405020304" pitchFamily="18" charset="0"/>
              </a:rPr>
              <a:t>Học</a:t>
            </a:r>
            <a:r>
              <a:rPr kumimoji="0" lang="en-US" sz="368400" b="1"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cs typeface="Times New Roman" panose="02020603050405020304" pitchFamily="18" charset="0"/>
              </a:rPr>
              <a:t> </a:t>
            </a:r>
            <a:r>
              <a:rPr kumimoji="0" lang="en-US" sz="368400" b="1"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cs typeface="Times New Roman" panose="02020603050405020304" pitchFamily="18" charset="0"/>
              </a:rPr>
              <a:t>cùng</a:t>
            </a:r>
            <a:r>
              <a:rPr kumimoji="0" lang="en-US" sz="368400" b="1"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cs typeface="Times New Roman" panose="02020603050405020304" pitchFamily="18" charset="0"/>
              </a:rPr>
              <a:t> </a:t>
            </a:r>
            <a:r>
              <a:rPr kumimoji="0" lang="en-US" sz="368400" b="1"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cs typeface="Times New Roman" panose="02020603050405020304" pitchFamily="18" charset="0"/>
              </a:rPr>
              <a:t>Giê-su</a:t>
            </a:r>
            <a:endParaRPr kumimoji="0" lang="en-US" sz="368400" b="1"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827FFDE-9CD5-4E67-B014-858183DD86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8105" y="1591056"/>
            <a:ext cx="4875789" cy="3675888"/>
          </a:xfrm>
          <a:prstGeom prst="rect">
            <a:avLst/>
          </a:prstGeom>
          <a:ln>
            <a:noFill/>
          </a:ln>
          <a:effectLst>
            <a:softEdge rad="112500"/>
          </a:effectLst>
        </p:spPr>
      </p:pic>
    </p:spTree>
    <p:extLst>
      <p:ext uri="{BB962C8B-B14F-4D97-AF65-F5344CB8AC3E}">
        <p14:creationId xmlns:p14="http://schemas.microsoft.com/office/powerpoint/2010/main" val="1015295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ppt_w</p:attrName>
                                        </p:attrNameLst>
                                      </p:cBhvr>
                                      <p:tavLst>
                                        <p:tav tm="0" fmla="#ppt_w*sin(2.5*pi*$)">
                                          <p:val>
                                            <p:fltVal val="0"/>
                                          </p:val>
                                        </p:tav>
                                        <p:tav tm="100000">
                                          <p:val>
                                            <p:fltVal val="1"/>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barn(inVertical)">
                                      <p:cBhvr>
                                        <p:cTn id="16" dur="500"/>
                                        <p:tgtEl>
                                          <p:spTgt spid="2054"/>
                                        </p:tgtEl>
                                      </p:cBhvr>
                                    </p:animEffect>
                                  </p:childTnLst>
                                </p:cTn>
                              </p:par>
                              <p:par>
                                <p:cTn id="17" presetID="21" presetClass="emph" presetSubtype="0" repeatCount="indefinite" fill="hold" grpId="1" nodeType="withEffect">
                                  <p:stCondLst>
                                    <p:cond delay="0"/>
                                  </p:stCondLst>
                                  <p:childTnLst>
                                    <p:animClr clrSpc="hsl" dir="cw">
                                      <p:cBhvr override="childStyle">
                                        <p:cTn id="18" dur="500" fill="hold"/>
                                        <p:tgtEl>
                                          <p:spTgt spid="2054"/>
                                        </p:tgtEl>
                                        <p:attrNameLst>
                                          <p:attrName>style.color</p:attrName>
                                        </p:attrNameLst>
                                      </p:cBhvr>
                                      <p:by>
                                        <p:hsl h="7200000" s="0" l="0"/>
                                      </p:by>
                                    </p:animClr>
                                    <p:animClr clrSpc="hsl" dir="cw">
                                      <p:cBhvr>
                                        <p:cTn id="19" dur="500" fill="hold"/>
                                        <p:tgtEl>
                                          <p:spTgt spid="2054"/>
                                        </p:tgtEl>
                                        <p:attrNameLst>
                                          <p:attrName>fillcolor</p:attrName>
                                        </p:attrNameLst>
                                      </p:cBhvr>
                                      <p:by>
                                        <p:hsl h="7200000" s="0" l="0"/>
                                      </p:by>
                                    </p:animClr>
                                    <p:animClr clrSpc="hsl" dir="cw">
                                      <p:cBhvr>
                                        <p:cTn id="20" dur="500" fill="hold"/>
                                        <p:tgtEl>
                                          <p:spTgt spid="2054"/>
                                        </p:tgtEl>
                                        <p:attrNameLst>
                                          <p:attrName>stroke.color</p:attrName>
                                        </p:attrNameLst>
                                      </p:cBhvr>
                                      <p:by>
                                        <p:hsl h="7200000" s="0" l="0"/>
                                      </p:by>
                                    </p:animClr>
                                    <p:set>
                                      <p:cBhvr>
                                        <p:cTn id="21"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Nhận biết Cha, Thiên Chúa duy nhất và chân thật.</a:t>
              </a:r>
              <a:endParaRPr kumimoji="0" lang="en-US" sz="3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Nhận biết Môsê, vị đại ngôn sứ mà Cha sai đến.</a:t>
              </a:r>
              <a:endPar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Nhận biết Đấng Cha sai đến là Giêsu Kitô.</a:t>
              </a:r>
              <a:endPar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Chỉ a và c đúng.</a:t>
              </a:r>
              <a:endParaRPr kumimoji="0" lang="vi-VN" sz="4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5357624"/>
            <a:ext cx="12228279" cy="812816"/>
            <a:chOff x="-1896924" y="4711697"/>
            <a:chExt cx="10556049" cy="696686"/>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white"/>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79944" y="4722583"/>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Chỉ a và c đúng.</a:t>
              </a:r>
              <a:endParaRPr kumimoji="0" lang="vi-VN" sz="4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61368" y="-63442"/>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5400" b="1" dirty="0">
                <a:solidFill>
                  <a:srgbClr val="FF0000"/>
                </a:solidFill>
                <a:latin typeface="Verdana" panose="020B0604030504040204" pitchFamily="34" charset="0"/>
                <a:ea typeface="Verdana" panose="020B0604030504040204" pitchFamily="34" charset="0"/>
              </a:rPr>
              <a:t>1</a:t>
            </a:r>
            <a:r>
              <a:rPr lang="en-US" sz="5400" b="1">
                <a:solidFill>
                  <a:srgbClr val="FF0000"/>
                </a:solidFill>
                <a:latin typeface="Verdana" panose="020B0604030504040204" pitchFamily="34" charset="0"/>
                <a:ea typeface="Verdana" panose="020B0604030504040204" pitchFamily="34" charset="0"/>
              </a:rPr>
              <a:t>. </a:t>
            </a:r>
            <a:r>
              <a:rPr lang="en-US" sz="5400" b="1">
                <a:solidFill>
                  <a:schemeClr val="tx1"/>
                </a:solidFill>
                <a:latin typeface="Verdana" panose="020B0604030504040204" pitchFamily="34" charset="0"/>
                <a:ea typeface="Verdana" panose="020B0604030504040204" pitchFamily="34" charset="0"/>
              </a:rPr>
              <a:t>TRONG LỜI NGUYỆN CỦA CHÚA GIÊSU, SỰ SỐNG ĐỜI ĐỜI LÀ </a:t>
            </a:r>
            <a:r>
              <a:rPr lang="en-US" sz="5400" b="1">
                <a:solidFill>
                  <a:srgbClr val="FF0000"/>
                </a:solidFill>
                <a:latin typeface="Verdana" panose="020B0604030504040204" pitchFamily="34" charset="0"/>
                <a:ea typeface="Verdana" panose="020B0604030504040204" pitchFamily="34" charset="0"/>
              </a:rPr>
              <a:t>NHẬN BIẾT AI</a:t>
            </a:r>
            <a:r>
              <a:rPr lang="en-US" sz="5400" b="1">
                <a:solidFill>
                  <a:schemeClr val="tx1"/>
                </a:solidFill>
                <a:latin typeface="Verdana" panose="020B0604030504040204" pitchFamily="34" charset="0"/>
                <a:ea typeface="Verdana" panose="020B0604030504040204" pitchFamily="34" charset="0"/>
              </a:rPr>
              <a:t>?</a:t>
            </a:r>
            <a:endParaRPr lang="en-US" sz="54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67766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865208"/>
            <a:ext cx="12192000" cy="5903892"/>
          </a:xfrm>
        </p:spPr>
        <p:txBody>
          <a:bodyPr anchor="ctr">
            <a:noAutofit/>
          </a:bodyPr>
          <a:lstStyle/>
          <a:p>
            <a:pPr marL="0" indent="0" algn="just">
              <a:lnSpc>
                <a:spcPct val="100000"/>
              </a:lnSpc>
              <a:buNone/>
            </a:pPr>
            <a:r>
              <a:rPr lang="vi-VN" sz="7000" b="1" dirty="0">
                <a:solidFill>
                  <a:srgbClr val="333333"/>
                </a:solidFill>
                <a:effectLst/>
                <a:latin typeface="Verdana" panose="020B0604030504040204" pitchFamily="34" charset="0"/>
                <a:ea typeface="Times New Roman" panose="02020603050405020304" pitchFamily="18" charset="0"/>
              </a:rPr>
              <a:t>Đức Giê-su ngước mắt lên trời và cầu nguyện: "Lạy Cha, giờ đã đến!</a:t>
            </a:r>
            <a:endParaRPr lang="en-US" sz="7000" dirty="0"/>
          </a:p>
        </p:txBody>
      </p:sp>
      <p:sp>
        <p:nvSpPr>
          <p:cNvPr id="8" name="TextBox 7">
            <a:extLst>
              <a:ext uri="{FF2B5EF4-FFF2-40B4-BE49-F238E27FC236}">
                <a16:creationId xmlns:a16="http://schemas.microsoft.com/office/drawing/2014/main" id="{53D1A515-5A14-4D60-B4DD-51DDF5EC02A1}"/>
              </a:ext>
            </a:extLst>
          </p:cNvPr>
          <p:cNvSpPr txBox="1"/>
          <p:nvPr/>
        </p:nvSpPr>
        <p:spPr>
          <a:xfrm>
            <a:off x="0" y="238526"/>
            <a:ext cx="121920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kumimoji="0" lang="en-US" sz="2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TIN MỪNG CHÚA GIÊ-SU KI-TÔ THEO THÁNH GIOAN </a:t>
            </a:r>
            <a:r>
              <a:rPr kumimoji="0" lang="en-US" sz="2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Khi hoàn tất công trình Cha đã giao cho ngài làm.</a:t>
              </a: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Khi Đức Giêsu chết trên thập giá.</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Khi Đức Giêsu phục sinh vinh hiển.</a:t>
              </a:r>
              <a:endPar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Khi Đức Giêsu làm cho người chết sống lại.</a:t>
              </a:r>
              <a:endParaRPr kumimoji="0" lang="vi-VN"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49087" y="2752148"/>
            <a:ext cx="12240986" cy="818492"/>
            <a:chOff x="-1896924" y="4711697"/>
            <a:chExt cx="10567018" cy="701552"/>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A</a:t>
              </a:r>
            </a:p>
          </p:txBody>
        </p:sp>
        <p:sp>
          <p:nvSpPr>
            <p:cNvPr id="33" name="Rounded Rectangle 12"/>
            <p:cNvSpPr>
              <a:spLocks noChangeArrowheads="1"/>
            </p:cNvSpPr>
            <p:nvPr/>
          </p:nvSpPr>
          <p:spPr bwMode="auto">
            <a:xfrm>
              <a:off x="-968975" y="4727449"/>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Khi hoàn tất công trình Cha đã giao cho ngài làm.</a:t>
              </a:r>
              <a:endParaRPr kumimoji="0" lang="vi-VN" sz="3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000" b="1" dirty="0">
                <a:solidFill>
                  <a:srgbClr val="FF0000"/>
                </a:solidFill>
                <a:latin typeface="Verdana" panose="020B0604030504040204" pitchFamily="34" charset="0"/>
                <a:ea typeface="Verdana" panose="020B0604030504040204" pitchFamily="34" charset="0"/>
              </a:rPr>
              <a:t>2</a:t>
            </a:r>
            <a:r>
              <a:rPr lang="en-US" sz="6000" b="1">
                <a:solidFill>
                  <a:srgbClr val="FF0000"/>
                </a:solidFill>
                <a:latin typeface="Verdana" panose="020B0604030504040204" pitchFamily="34" charset="0"/>
                <a:ea typeface="Verdan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ĐỨC GIÊSU NÓI NGÀI ĐÃ TÔN VINH CHA Ở DƯỚI ĐẤT, </a:t>
            </a:r>
            <a:r>
              <a:rPr lang="vi-VN" sz="6000" b="1">
                <a:solidFill>
                  <a:srgbClr val="FF0000"/>
                </a:solidFill>
                <a:latin typeface="Verdana" panose="020B0604030504040204" pitchFamily="34" charset="0"/>
                <a:ea typeface="Verdana" panose="020B0604030504040204" pitchFamily="34" charset="0"/>
              </a:rPr>
              <a:t>KHI NÀO</a:t>
            </a:r>
            <a:r>
              <a:rPr lang="vi-VN" sz="6000" b="1">
                <a:solidFill>
                  <a:schemeClr val="tx1"/>
                </a:solidFill>
                <a:latin typeface="Verdana" panose="020B0604030504040204" pitchFamily="34" charset="0"/>
                <a:ea typeface="Verdana" panose="020B0604030504040204" pitchFamily="34" charset="0"/>
              </a:rPr>
              <a:t>?</a:t>
            </a:r>
            <a:endParaRPr lang="en-US" sz="60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25749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người đã lãnh nhận bí tích rửa tội.</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người công chính.</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người Do thái đạo đức.</a:t>
              </a:r>
              <a:endPar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kẻ Cha đã chọn từ giữa thế gian mà ban cho con.</a:t>
              </a:r>
              <a:endParaRPr kumimoji="0" lang="vi-VN" sz="3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49087" y="5350203"/>
            <a:ext cx="12240986" cy="818492"/>
            <a:chOff x="-1896924" y="4711697"/>
            <a:chExt cx="10567018" cy="701552"/>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D</a:t>
              </a:r>
            </a:p>
          </p:txBody>
        </p:sp>
        <p:sp>
          <p:nvSpPr>
            <p:cNvPr id="33" name="Rounded Rectangle 12"/>
            <p:cNvSpPr>
              <a:spLocks noChangeArrowheads="1"/>
            </p:cNvSpPr>
            <p:nvPr/>
          </p:nvSpPr>
          <p:spPr bwMode="auto">
            <a:xfrm>
              <a:off x="-968975" y="4727449"/>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Những kẻ Cha đã chọn từ giữa thế gian mà ban cho con.</a:t>
              </a:r>
              <a:endParaRPr kumimoji="0" lang="vi-VN" sz="35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600" b="1" dirty="0">
                <a:solidFill>
                  <a:srgbClr val="FF0000"/>
                </a:solidFill>
                <a:latin typeface="Verdana" panose="020B0604030504040204" pitchFamily="34" charset="0"/>
                <a:ea typeface="Verdana" panose="020B0604030504040204" pitchFamily="34" charset="0"/>
              </a:rPr>
              <a:t>3</a:t>
            </a:r>
            <a:r>
              <a:rPr lang="en-US" sz="6600" b="1">
                <a:solidFill>
                  <a:srgbClr val="FF0000"/>
                </a:solidFill>
                <a:latin typeface="Verdana" panose="020B0604030504040204" pitchFamily="34" charset="0"/>
                <a:ea typeface="Verdana" panose="020B0604030504040204" pitchFamily="34" charset="0"/>
              </a:rPr>
              <a:t>. </a:t>
            </a:r>
            <a:r>
              <a:rPr lang="en-US" sz="6600" b="1">
                <a:solidFill>
                  <a:schemeClr val="tx1"/>
                </a:solidFill>
                <a:latin typeface="Verdana" panose="020B0604030504040204" pitchFamily="34" charset="0"/>
                <a:ea typeface="Verdana" panose="020B0604030504040204" pitchFamily="34" charset="0"/>
              </a:rPr>
              <a:t>ĐỨC GIÊSU ĐÃ </a:t>
            </a:r>
            <a:r>
              <a:rPr lang="en-US" sz="6600" b="1">
                <a:solidFill>
                  <a:srgbClr val="FF0000"/>
                </a:solidFill>
                <a:latin typeface="Verdana" panose="020B0604030504040204" pitchFamily="34" charset="0"/>
                <a:ea typeface="Verdana" panose="020B0604030504040204" pitchFamily="34" charset="0"/>
              </a:rPr>
              <a:t>CHO AI </a:t>
            </a:r>
            <a:r>
              <a:rPr lang="en-US" sz="6600" b="1">
                <a:solidFill>
                  <a:schemeClr val="tx1"/>
                </a:solidFill>
                <a:latin typeface="Verdana" panose="020B0604030504040204" pitchFamily="34" charset="0"/>
                <a:ea typeface="Verdana" panose="020B0604030504040204" pitchFamily="34" charset="0"/>
              </a:rPr>
              <a:t>BIẾT DANH CHA?</a:t>
            </a:r>
            <a:endParaRPr lang="en-US" sz="66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78477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en-US" sz="5400" b="1">
                  <a:solidFill>
                    <a:prstClr val="black"/>
                  </a:solidFill>
                  <a:latin typeface="Times New Roman" pitchFamily="18" charset="0"/>
                  <a:cs typeface="Times New Roman" pitchFamily="18" charset="0"/>
                </a:rPr>
                <a:t>Ân sủng.</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Bình an.</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Vinh quang.</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Tình thương.</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4500365"/>
            <a:ext cx="12228605" cy="826409"/>
            <a:chOff x="-1896924" y="4711678"/>
            <a:chExt cx="10556330" cy="708335"/>
          </a:xfrm>
        </p:grpSpPr>
        <p:sp>
          <p:nvSpPr>
            <p:cNvPr id="19" name="AutoShape 46"/>
            <p:cNvSpPr>
              <a:spLocks noChangeArrowheads="1"/>
            </p:cNvSpPr>
            <p:nvPr/>
          </p:nvSpPr>
          <p:spPr bwMode="auto">
            <a:xfrm>
              <a:off x="-1896924" y="4711678"/>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79663" y="4734213"/>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Vinh quang.</a:t>
              </a:r>
              <a:endParaRPr kumimoji="0" lang="vi-VN"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61368" y="-63442"/>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400" b="1" dirty="0">
                <a:solidFill>
                  <a:srgbClr val="FF0000"/>
                </a:solidFill>
                <a:latin typeface="Verdana" panose="020B0604030504040204" pitchFamily="34" charset="0"/>
                <a:ea typeface="Verdana" panose="020B0604030504040204" pitchFamily="34" charset="0"/>
              </a:rPr>
              <a:t>4</a:t>
            </a:r>
            <a:r>
              <a:rPr lang="en-US" sz="4400" b="1">
                <a:solidFill>
                  <a:schemeClr val="tx1"/>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ĐỨC GIÊSU XIN CHÚA CHA BAN </a:t>
            </a:r>
            <a:r>
              <a:rPr lang="en-US" sz="4400" b="1">
                <a:solidFill>
                  <a:srgbClr val="FF0000"/>
                </a:solidFill>
                <a:latin typeface="Verdana" panose="020B0604030504040204" pitchFamily="34" charset="0"/>
                <a:ea typeface="Verdana" panose="020B0604030504040204" pitchFamily="34" charset="0"/>
              </a:rPr>
              <a:t>CÁI</a:t>
            </a:r>
            <a:r>
              <a:rPr lang="vi-VN" sz="4400" b="1">
                <a:solidFill>
                  <a:srgbClr val="FF0000"/>
                </a:solidFill>
                <a:latin typeface="Verdana" panose="020B0604030504040204" pitchFamily="34" charset="0"/>
                <a:ea typeface="Verdana" panose="020B0604030504040204" pitchFamily="34" charset="0"/>
              </a:rPr>
              <a:t> GÌ</a:t>
            </a:r>
            <a:r>
              <a:rPr lang="vi-VN" sz="4400" b="1">
                <a:solidFill>
                  <a:schemeClr val="tx1"/>
                </a:solidFill>
                <a:latin typeface="Verdana" panose="020B0604030504040204" pitchFamily="34" charset="0"/>
                <a:ea typeface="Verdana" panose="020B0604030504040204" pitchFamily="34" charset="0"/>
              </a:rPr>
              <a:t> MÀ NGÀI VẪN ĐƯỢC HƯỞNG BÊN CHA TRƯỚC KHI CÓ THẾ GIAN?</a:t>
            </a:r>
            <a:endParaRPr lang="en-US" sz="44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1972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en-US" sz="5400" b="1">
                  <a:solidFill>
                    <a:prstClr val="black"/>
                  </a:solidFill>
                  <a:latin typeface="Times New Roman" pitchFamily="18" charset="0"/>
                  <a:cs typeface="Times New Roman" pitchFamily="18" charset="0"/>
                </a:rPr>
                <a:t>Yêu mến con.</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Tuân giữ lời Cha.</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Yêu mến thế gian.</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Chống lại con cái của thế gian.</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3636768"/>
            <a:ext cx="12228605" cy="826400"/>
            <a:chOff x="-1896924" y="4711697"/>
            <a:chExt cx="10556330" cy="708330"/>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white"/>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79663" y="4734227"/>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Tuân giữ lời Cha.</a:t>
              </a:r>
              <a:endParaRPr kumimoji="0" lang="vi-VN"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61368" y="-63442"/>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5400" b="1">
                <a:solidFill>
                  <a:srgbClr val="FF0000"/>
                </a:solidFill>
                <a:latin typeface="Verdana" panose="020B0604030504040204" pitchFamily="34" charset="0"/>
                <a:ea typeface="Verdana" panose="020B0604030504040204" pitchFamily="34" charset="0"/>
              </a:rPr>
              <a:t>5</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NHỮNG KẺ CHA BAN CHO CON, HỌ THUỘC VỀ CHA, VÀ HỌ </a:t>
            </a:r>
            <a:r>
              <a:rPr lang="vi-VN" sz="5400" b="1">
                <a:solidFill>
                  <a:srgbClr val="FF0000"/>
                </a:solidFill>
                <a:latin typeface="Verdana" panose="020B0604030504040204" pitchFamily="34" charset="0"/>
                <a:ea typeface="Verdana" panose="020B0604030504040204" pitchFamily="34" charset="0"/>
              </a:rPr>
              <a:t>ĐÃ LÀM GÌ</a:t>
            </a:r>
            <a:r>
              <a:rPr lang="vi-VN" sz="5400" b="1">
                <a:solidFill>
                  <a:schemeClr val="tx1"/>
                </a:solidFill>
                <a:latin typeface="Verdana" panose="020B0604030504040204" pitchFamily="34" charset="0"/>
                <a:ea typeface="Verdana" panose="020B0604030504040204" pitchFamily="34" charset="0"/>
              </a:rPr>
              <a:t>?</a:t>
            </a:r>
            <a:endParaRPr lang="en-US" sz="54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9930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9ABD1B-34BD-4365-A6A7-15F5FDE47E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554480"/>
            <a:ext cx="5983015" cy="5097813"/>
          </a:xfrm>
          <a:prstGeom prst="ellipse">
            <a:avLst/>
          </a:prstGeom>
          <a:ln>
            <a:noFill/>
          </a:ln>
          <a:effectLst>
            <a:softEdge rad="112500"/>
          </a:effectLst>
        </p:spPr>
      </p:pic>
      <p:sp>
        <p:nvSpPr>
          <p:cNvPr id="6" name="Thought Bubble: Cloud 5">
            <a:extLst>
              <a:ext uri="{FF2B5EF4-FFF2-40B4-BE49-F238E27FC236}">
                <a16:creationId xmlns:a16="http://schemas.microsoft.com/office/drawing/2014/main" id="{431C5340-3CA1-47F1-8EAE-0D2383149045}"/>
              </a:ext>
            </a:extLst>
          </p:cNvPr>
          <p:cNvSpPr/>
          <p:nvPr/>
        </p:nvSpPr>
        <p:spPr>
          <a:xfrm>
            <a:off x="5516880" y="278297"/>
            <a:ext cx="6593344" cy="4547704"/>
          </a:xfrm>
          <a:prstGeom prst="cloudCallout">
            <a:avLst>
              <a:gd name="adj1" fmla="val -49404"/>
              <a:gd name="adj2" fmla="val 5309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2ADFAF-9DC5-4BFB-A7AD-1DD2DCFFB09F}"/>
              </a:ext>
            </a:extLst>
          </p:cNvPr>
          <p:cNvSpPr txBox="1"/>
          <p:nvPr/>
        </p:nvSpPr>
        <p:spPr>
          <a:xfrm>
            <a:off x="6096000" y="733781"/>
            <a:ext cx="5658238" cy="3672865"/>
          </a:xfrm>
          <a:prstGeom prst="rect">
            <a:avLst/>
          </a:prstGeom>
          <a:noFill/>
        </p:spPr>
        <p:txBody>
          <a:bodyPr wrap="square">
            <a:spAutoFit/>
          </a:bodyPr>
          <a:lstStyle/>
          <a:p>
            <a:pPr marR="0" lvl="0" algn="ctr">
              <a:lnSpc>
                <a:spcPct val="107000"/>
              </a:lnSpc>
              <a:spcBef>
                <a:spcPts val="0"/>
              </a:spcBef>
              <a:spcAft>
                <a:spcPts val="800"/>
              </a:spcAft>
            </a:pPr>
            <a:r>
              <a:rPr lang="en-US" sz="54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Thiếu nhi </a:t>
            </a:r>
          </a:p>
          <a:p>
            <a:pPr marR="0" lvl="0" algn="ctr">
              <a:lnSpc>
                <a:spcPct val="107000"/>
              </a:lnSpc>
              <a:spcBef>
                <a:spcPts val="0"/>
              </a:spcBef>
              <a:spcAft>
                <a:spcPts val="800"/>
              </a:spcAft>
            </a:pPr>
            <a:r>
              <a:rPr lang="en-US" sz="5400" b="1">
                <a:solidFill>
                  <a:schemeClr val="bg1"/>
                </a:solidFill>
                <a:latin typeface="Verdana" panose="020B0604030504040204" pitchFamily="34" charset="0"/>
                <a:ea typeface="Verdana" panose="020B0604030504040204" pitchFamily="34" charset="0"/>
                <a:cs typeface="Times New Roman" panose="02020603050405020304" pitchFamily="18" charset="0"/>
              </a:rPr>
              <a:t>nên một với Chúa như thế nào</a:t>
            </a:r>
            <a:r>
              <a:rPr lang="en-US" sz="54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t>
            </a:r>
            <a:endParaRPr lang="en-US" sz="54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1560456" y="154907"/>
            <a:ext cx="2862101" cy="1323439"/>
          </a:xfrm>
          <a:prstGeom prst="rect">
            <a:avLst/>
          </a:prstGeom>
          <a:noFill/>
        </p:spPr>
        <p:txBody>
          <a:bodyPr wrap="square" rtlCol="0">
            <a:spAutoFit/>
          </a:bodyPr>
          <a:lstStyle/>
          <a:p>
            <a:pPr algn="ctr"/>
            <a:r>
              <a:rPr lang="en-US" sz="4000" dirty="0">
                <a:ln w="0"/>
                <a:solidFill>
                  <a:srgbClr val="FF0000"/>
                </a:solidFill>
                <a:effectLst>
                  <a:outerShdw blurRad="38100" dist="25400" dir="5400000" algn="ctr" rotWithShape="0">
                    <a:srgbClr val="6E747A">
                      <a:alpha val="43000"/>
                    </a:srgbClr>
                  </a:outerShdw>
                </a:effectLst>
                <a:latin typeface="Algerian" panose="04020705040A02060702" pitchFamily="82" charset="0"/>
              </a:rPr>
              <a:t>THIẾU NHI YÊU CHÚA</a:t>
            </a:r>
          </a:p>
        </p:txBody>
      </p:sp>
    </p:spTree>
    <p:extLst>
      <p:ext uri="{BB962C8B-B14F-4D97-AF65-F5344CB8AC3E}">
        <p14:creationId xmlns:p14="http://schemas.microsoft.com/office/powerpoint/2010/main" val="281095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9" presetClass="emph" presetSubtype="0" repeatCount="indefinite" fill="hold" grpId="0" nodeType="afterEffect">
                                  <p:stCondLst>
                                    <p:cond delay="0"/>
                                  </p:stCondLst>
                                  <p:childTnLst>
                                    <p:animClr clrSpc="rgb" dir="cw">
                                      <p:cBhvr override="childStyle">
                                        <p:cTn id="17" dur="1000" fill="hold"/>
                                        <p:tgtEl>
                                          <p:spTgt spid="10">
                                            <p:txEl>
                                              <p:pRg st="0" end="0"/>
                                            </p:txEl>
                                          </p:spTgt>
                                        </p:tgtEl>
                                        <p:attrNameLst>
                                          <p:attrName>style.color</p:attrName>
                                        </p:attrNameLst>
                                      </p:cBhvr>
                                      <p:to>
                                        <a:srgbClr val="3CE250"/>
                                      </p:to>
                                    </p:animClr>
                                    <p:animClr clrSpc="rgb" dir="cw">
                                      <p:cBhvr>
                                        <p:cTn id="18" dur="1000" fill="hold"/>
                                        <p:tgtEl>
                                          <p:spTgt spid="10">
                                            <p:txEl>
                                              <p:pRg st="0" end="0"/>
                                            </p:txEl>
                                          </p:spTgt>
                                        </p:tgtEl>
                                        <p:attrNameLst>
                                          <p:attrName>fillcolor</p:attrName>
                                        </p:attrNameLst>
                                      </p:cBhvr>
                                      <p:to>
                                        <a:srgbClr val="3CE250"/>
                                      </p:to>
                                    </p:animClr>
                                    <p:set>
                                      <p:cBhvr>
                                        <p:cTn id="19" dur="1000" fill="hold"/>
                                        <p:tgtEl>
                                          <p:spTgt spid="10">
                                            <p:txEl>
                                              <p:pRg st="0" end="0"/>
                                            </p:txEl>
                                          </p:spTgt>
                                        </p:tgtEl>
                                        <p:attrNameLst>
                                          <p:attrName>fill.type</p:attrName>
                                        </p:attrNameLst>
                                      </p:cBhvr>
                                      <p:to>
                                        <p:strVal val="solid"/>
                                      </p:to>
                                    </p:set>
                                    <p:set>
                                      <p:cBhvr>
                                        <p:cTn id="20" dur="1000" fill="hold"/>
                                        <p:tgtEl>
                                          <p:spTgt spid="10">
                                            <p:txEl>
                                              <p:pRg st="0" end="0"/>
                                            </p:txEl>
                                          </p:spTgt>
                                        </p:tgtEl>
                                        <p:attrNameLst>
                                          <p:attrName>fill.on</p:attrName>
                                        </p:attrNameLst>
                                      </p:cBhvr>
                                      <p:to>
                                        <p:strVal val="true"/>
                                      </p:to>
                                    </p:set>
                                  </p:childTnLst>
                                </p:cTn>
                              </p:par>
                            </p:childTnLst>
                          </p:cTn>
                        </p:par>
                        <p:par>
                          <p:cTn id="21" fill="hold">
                            <p:stCondLst>
                              <p:cond delay="2500"/>
                            </p:stCondLst>
                            <p:childTnLst>
                              <p:par>
                                <p:cTn id="22" presetID="3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7200" b="1" dirty="0">
                <a:solidFill>
                  <a:srgbClr val="333333"/>
                </a:solidFill>
                <a:effectLst/>
                <a:latin typeface="Verdana" panose="020B0604030504040204" pitchFamily="34" charset="0"/>
                <a:ea typeface="Times New Roman" panose="02020603050405020304" pitchFamily="18" charset="0"/>
              </a:rPr>
              <a:t>Xin Cha tôn vinh Con Cha để Con Cha tôn vinh Cha.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6023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dirty="0">
                <a:effectLst/>
                <a:latin typeface="Verdana" panose="020B0604030504040204" pitchFamily="34" charset="0"/>
                <a:ea typeface="Verdana" panose="020B0604030504040204" pitchFamily="34" charset="0"/>
                <a:cs typeface="Times New Roman" panose="02020603050405020304" pitchFamily="18" charset="0"/>
              </a:rPr>
              <a:t>Thật vậy, Cha đã ban cho Người quyền trên mọi phàm nhân là để Người ban sự sống đời đời cho tất cả những ai Cha đã ban cho Người.</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3699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en-US" sz="7200" b="1">
                <a:effectLst/>
                <a:latin typeface="Verdana" panose="020B0604030504040204" pitchFamily="34" charset="0"/>
                <a:ea typeface="Verdana" panose="020B0604030504040204" pitchFamily="34" charset="0"/>
                <a:cs typeface="Times New Roman" panose="02020603050405020304" pitchFamily="18" charset="0"/>
              </a:rPr>
              <a:t>Mà sự sống đời đời đó là họ nhận biết Cha, Thiên Chúa duy nhất và chân thật, và nhận biết Đấng Cha đã sai đến, là Giê-su Ki-tô.</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52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7200" b="1" dirty="0">
                <a:effectLst/>
                <a:latin typeface="Verdana" panose="020B0604030504040204" pitchFamily="34" charset="0"/>
                <a:ea typeface="Verdana" panose="020B0604030504040204" pitchFamily="34" charset="0"/>
                <a:cs typeface="Times New Roman" panose="02020603050405020304" pitchFamily="18" charset="0"/>
              </a:rPr>
              <a:t>Phần con, con đã tôn vinh Cha ở dưới đất, khi hoàn tất công trình Cha đã giao cho con làm.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7924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6600" b="1">
                <a:effectLst/>
                <a:latin typeface="Verdana" panose="020B0604030504040204" pitchFamily="34" charset="0"/>
                <a:ea typeface="Verdana" panose="020B0604030504040204" pitchFamily="34" charset="0"/>
                <a:cs typeface="Times New Roman" panose="02020603050405020304" pitchFamily="18" charset="0"/>
              </a:rPr>
              <a:t>Vậy, lạy Cha, giờ đây, xin Cha tôn vinh con bên Cha: xin ban cho con vinh quang mà con vẫn được hưởng bên Cha trước khi có thế gian.</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6024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en-US" sz="6200" b="1">
                <a:effectLst/>
                <a:latin typeface="Verdana" panose="020B0604030504040204" pitchFamily="34" charset="0"/>
                <a:ea typeface="Verdana" panose="020B0604030504040204" pitchFamily="34" charset="0"/>
                <a:cs typeface="Times New Roman" panose="02020603050405020304" pitchFamily="18" charset="0"/>
              </a:rPr>
              <a:t>Những kẻ Cha đã chọn từ giữa thế gian mà ban cho con, con đã cho họ biết danh Cha. Họ thuộc về Cha, Cha đã ban họ cho con, và họ đã tuân giữ lời Cha.</a:t>
            </a:r>
            <a:endParaRPr lang="en-US" sz="6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1275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Giờ</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đây</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họ</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biết</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rằng</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tất</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cả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những</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gì</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Cha ban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cho</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con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đều</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do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bởi</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Cha,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vì</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con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ban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cho</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họ</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lời</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mà</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Cha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ban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cho</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con;</a:t>
            </a:r>
          </a:p>
        </p:txBody>
      </p:sp>
    </p:spTree>
    <p:extLst>
      <p:ext uri="{BB962C8B-B14F-4D97-AF65-F5344CB8AC3E}">
        <p14:creationId xmlns:p14="http://schemas.microsoft.com/office/powerpoint/2010/main" val="7391891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14593</TotalTime>
  <Words>989</Words>
  <Application>Microsoft Office PowerPoint</Application>
  <PresentationFormat>Widescreen</PresentationFormat>
  <Paragraphs>230</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Algerian</vt:lpstr>
      <vt:lpstr>Arial</vt:lpstr>
      <vt:lpstr>Calibri</vt:lpstr>
      <vt:lpstr>Calibri Light</vt:lpstr>
      <vt:lpstr>Tahoma</vt:lpstr>
      <vt:lpstr>Times New Roman</vt:lpstr>
      <vt:lpstr>Verdana</vt:lpstr>
      <vt:lpstr>Office Theme</vt:lpstr>
      <vt:lpstr>PowerPoint Presentation</vt:lpstr>
      <vt:lpstr>PowerPoint Presentation</vt:lpstr>
      <vt:lpstr>Xin Cha tôn vinh Con Cha để Con Cha tôn vinh Cha.</vt:lpstr>
      <vt:lpstr>Thật vậy, Cha đã ban cho Người quyền trên mọi phàm nhân là để Người ban sự sống đời đời cho tất cả những ai Cha đã ban cho Người.</vt:lpstr>
      <vt:lpstr>Mà sự sống đời đời đó là họ nhận biết Cha, Thiên Chúa duy nhất và chân thật, và nhận biết Đấng Cha đã sai đến, là Giê-su Ki-tô.</vt:lpstr>
      <vt:lpstr>Phần con, con đã tôn vinh Cha ở dưới đất, khi hoàn tất công trình Cha đã giao cho con làm. </vt:lpstr>
      <vt:lpstr>Vậy, lạy Cha, giờ đây, xin Cha tôn vinh con bên Cha: xin ban cho con vinh quang mà con vẫn được hưởng bên Cha trước khi có thế gian.</vt:lpstr>
      <vt:lpstr>Những kẻ Cha đã chọn từ giữa thế gian mà ban cho con, con đã cho họ biết danh Cha. Họ thuộc về Cha, Cha đã ban họ cho con, và họ đã tuân giữ lời Cha.</vt:lpstr>
      <vt:lpstr>Giờ đây, họ biết rằng tất cả những gì Cha ban cho con đều do bởi Cha, vì con đã ban cho họ lời mà Cha đã ban cho con;</vt:lpstr>
      <vt:lpstr>họ đã nhận những lời ấy, họ biết thật rằng con đã từ Cha mà đến, và họ đã tin là Cha đã sai con.</vt:lpstr>
      <vt:lpstr>Con cầu nguyện cho họ. Con không cầu nguyện cho thế gian, nhưng cho những kẻ Cha đã ban cho con, bởi vì họ thuộc về Cha.</vt:lpstr>
      <vt:lpstr>Tất cả những gì của con đều là của Cha, tất cả những gì của Cha đều là của con; và con được tôn vinh nơi họ. </vt:lpstr>
      <vt:lpstr>Con không còn ở trong thế gian nữa, nhưng họ, họ ở trong thế gian; phần con, con đến cùng Cha.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601</cp:revision>
  <dcterms:created xsi:type="dcterms:W3CDTF">2015-10-15T10:55:08Z</dcterms:created>
  <dcterms:modified xsi:type="dcterms:W3CDTF">2023-05-19T14:41:32Z</dcterms:modified>
</cp:coreProperties>
</file>