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4" r:id="rId3"/>
    <p:sldId id="574" r:id="rId4"/>
    <p:sldId id="315" r:id="rId5"/>
    <p:sldId id="569" r:id="rId6"/>
    <p:sldId id="570" r:id="rId7"/>
    <p:sldId id="571" r:id="rId8"/>
    <p:sldId id="572" r:id="rId9"/>
    <p:sldId id="573" r:id="rId10"/>
    <p:sldId id="332" r:id="rId11"/>
    <p:sldId id="293" r:id="rId12"/>
    <p:sldId id="294" r:id="rId13"/>
    <p:sldId id="393" r:id="rId14"/>
    <p:sldId id="575" r:id="rId15"/>
    <p:sldId id="568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29/04/2023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22005" y="5298917"/>
            <a:ext cx="12192000" cy="142346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IV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– 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CẦU NGUYỆN CHO ƠN GỌI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6A1C62-02BE-43CE-9966-DB5C32B35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942" y="953871"/>
            <a:ext cx="4352599" cy="3929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 trộm chỉ đến để ăn trộm, giết hại và phá huỷ. Phần tôi, tôi đến để cho chiên được sống, và sống dồi dào.”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 là Lời Chúa</a:t>
            </a: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0" y="35412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0" y="863013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7592" y="1681330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0" y="2482956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0" y="3263167"/>
            <a:ext cx="742667" cy="706572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959506"/>
              </p:ext>
            </p:extLst>
          </p:nvPr>
        </p:nvGraphicFramePr>
        <p:xfrm>
          <a:off x="1232789" y="67933"/>
          <a:ext cx="9287252" cy="4006535"/>
        </p:xfrm>
        <a:graphic>
          <a:graphicData uri="http://schemas.openxmlformats.org/drawingml/2006/table">
            <a:tbl>
              <a:tblPr firstRow="1" firstCol="1" bandRow="1"/>
              <a:tblGrid>
                <a:gridCol w="843735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843735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7921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54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</a:tbl>
          </a:graphicData>
        </a:graphic>
      </p:graphicFrame>
      <p:sp>
        <p:nvSpPr>
          <p:cNvPr id="64" name="Rectangle 63">
            <a:extLst>
              <a:ext uri="{FF2B5EF4-FFF2-40B4-BE49-F238E27FC236}">
                <a16:creationId xmlns:a16="http://schemas.microsoft.com/office/drawing/2014/main" id="{E0B639ED-E9E2-CCBA-6B83-C4DBBFBC8B96}"/>
              </a:ext>
            </a:extLst>
          </p:cNvPr>
          <p:cNvSpPr/>
          <p:nvPr/>
        </p:nvSpPr>
        <p:spPr>
          <a:xfrm>
            <a:off x="11575" y="4199027"/>
            <a:ext cx="12192000" cy="2652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NÓI: “TÔI LÀ CỬA CHO CHIÊN RA VÀO. MỌI KẺ ĐẾN TRƯỚC TÔI ĐỀU LÀ </a:t>
            </a:r>
            <a:r>
              <a:rPr lang="vi-VN" sz="48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48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vi-VN" sz="48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17F9C28-7833-440E-9549-B79889DB8690}"/>
              </a:ext>
            </a:extLst>
          </p:cNvPr>
          <p:cNvSpPr/>
          <p:nvPr/>
        </p:nvSpPr>
        <p:spPr>
          <a:xfrm>
            <a:off x="2927684" y="7605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6B5199C-E9FE-4C79-A154-4EDB27D1ECBF}"/>
              </a:ext>
            </a:extLst>
          </p:cNvPr>
          <p:cNvSpPr/>
          <p:nvPr/>
        </p:nvSpPr>
        <p:spPr>
          <a:xfrm>
            <a:off x="3773504" y="7605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22A55A6-F978-4DA1-BB8B-3D21A8C11430}"/>
              </a:ext>
            </a:extLst>
          </p:cNvPr>
          <p:cNvSpPr/>
          <p:nvPr/>
        </p:nvSpPr>
        <p:spPr>
          <a:xfrm>
            <a:off x="4619324" y="7605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BBE2D06-EC3A-4878-8884-53BEB8C6284F}"/>
              </a:ext>
            </a:extLst>
          </p:cNvPr>
          <p:cNvSpPr/>
          <p:nvPr/>
        </p:nvSpPr>
        <p:spPr>
          <a:xfrm>
            <a:off x="5465144" y="7605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66B86BD-626F-4FAB-B517-97C8AA5ED36F}"/>
              </a:ext>
            </a:extLst>
          </p:cNvPr>
          <p:cNvSpPr/>
          <p:nvPr/>
        </p:nvSpPr>
        <p:spPr>
          <a:xfrm>
            <a:off x="6303344" y="7605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44D6A51-519A-4CF3-91CF-86D2A83C0880}"/>
              </a:ext>
            </a:extLst>
          </p:cNvPr>
          <p:cNvSpPr/>
          <p:nvPr/>
        </p:nvSpPr>
        <p:spPr>
          <a:xfrm>
            <a:off x="7138338" y="7351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7D4B97-458D-45AC-B4ED-5EDD190B35C4}"/>
              </a:ext>
            </a:extLst>
          </p:cNvPr>
          <p:cNvSpPr/>
          <p:nvPr/>
        </p:nvSpPr>
        <p:spPr>
          <a:xfrm>
            <a:off x="7984158" y="7351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749F79D-C995-4674-B40A-722767EAA631}"/>
              </a:ext>
            </a:extLst>
          </p:cNvPr>
          <p:cNvSpPr/>
          <p:nvPr/>
        </p:nvSpPr>
        <p:spPr>
          <a:xfrm>
            <a:off x="8829978" y="7351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CBBA587-5A11-418F-A3E6-D5D14BEF69F5}"/>
              </a:ext>
            </a:extLst>
          </p:cNvPr>
          <p:cNvSpPr/>
          <p:nvPr/>
        </p:nvSpPr>
        <p:spPr>
          <a:xfrm>
            <a:off x="2920064" y="872306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D5AC09C-5120-4C53-8F5F-CAA5D08EF308}"/>
              </a:ext>
            </a:extLst>
          </p:cNvPr>
          <p:cNvSpPr/>
          <p:nvPr/>
        </p:nvSpPr>
        <p:spPr>
          <a:xfrm>
            <a:off x="3773504" y="872306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1C7C35E-E787-45F7-AA61-DAE4D6733AC7}"/>
              </a:ext>
            </a:extLst>
          </p:cNvPr>
          <p:cNvSpPr/>
          <p:nvPr/>
        </p:nvSpPr>
        <p:spPr>
          <a:xfrm>
            <a:off x="4619324" y="872306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AB44907-FB4C-4561-960F-F0F3C5850E3E}"/>
              </a:ext>
            </a:extLst>
          </p:cNvPr>
          <p:cNvSpPr/>
          <p:nvPr/>
        </p:nvSpPr>
        <p:spPr>
          <a:xfrm>
            <a:off x="5457524" y="872306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7611B106-832D-4008-9B9E-317905F1D666}"/>
              </a:ext>
            </a:extLst>
          </p:cNvPr>
          <p:cNvSpPr/>
          <p:nvPr/>
        </p:nvSpPr>
        <p:spPr>
          <a:xfrm>
            <a:off x="6303344" y="872306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DFA21D4-08F9-4A48-8B39-617CEF16BBED}"/>
              </a:ext>
            </a:extLst>
          </p:cNvPr>
          <p:cNvSpPr/>
          <p:nvPr/>
        </p:nvSpPr>
        <p:spPr>
          <a:xfrm>
            <a:off x="7155008" y="872721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E186216-907E-4CAA-BD8B-14CC806731D6}"/>
              </a:ext>
            </a:extLst>
          </p:cNvPr>
          <p:cNvSpPr/>
          <p:nvPr/>
        </p:nvSpPr>
        <p:spPr>
          <a:xfrm>
            <a:off x="208114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DBA3234-9E7B-45FA-893F-B2A1AA2469CA}"/>
              </a:ext>
            </a:extLst>
          </p:cNvPr>
          <p:cNvSpPr/>
          <p:nvPr/>
        </p:nvSpPr>
        <p:spPr>
          <a:xfrm>
            <a:off x="292696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1E77E44-D660-408D-8CD8-0A9AEB273B43}"/>
              </a:ext>
            </a:extLst>
          </p:cNvPr>
          <p:cNvSpPr/>
          <p:nvPr/>
        </p:nvSpPr>
        <p:spPr>
          <a:xfrm>
            <a:off x="377278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62C6377-3998-45F6-A9E9-1F10BB336C5B}"/>
              </a:ext>
            </a:extLst>
          </p:cNvPr>
          <p:cNvSpPr/>
          <p:nvPr/>
        </p:nvSpPr>
        <p:spPr>
          <a:xfrm>
            <a:off x="461860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022DBB2-B7C4-4E70-8937-1A051CA1C896}"/>
              </a:ext>
            </a:extLst>
          </p:cNvPr>
          <p:cNvSpPr/>
          <p:nvPr/>
        </p:nvSpPr>
        <p:spPr>
          <a:xfrm>
            <a:off x="545680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12942F7-AFE7-460A-B60D-FCB61458FCE8}"/>
              </a:ext>
            </a:extLst>
          </p:cNvPr>
          <p:cNvSpPr/>
          <p:nvPr/>
        </p:nvSpPr>
        <p:spPr>
          <a:xfrm>
            <a:off x="6302629" y="1668350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FA57EB2-B968-48A2-8F56-1300747F7D09}"/>
              </a:ext>
            </a:extLst>
          </p:cNvPr>
          <p:cNvSpPr/>
          <p:nvPr/>
        </p:nvSpPr>
        <p:spPr>
          <a:xfrm>
            <a:off x="292849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B4D8F4C-4F20-4541-A512-423D92EE24C9}"/>
              </a:ext>
            </a:extLst>
          </p:cNvPr>
          <p:cNvSpPr/>
          <p:nvPr/>
        </p:nvSpPr>
        <p:spPr>
          <a:xfrm>
            <a:off x="377431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EACA51-6F4A-4C9C-B6E5-4EE7672A1218}"/>
              </a:ext>
            </a:extLst>
          </p:cNvPr>
          <p:cNvSpPr/>
          <p:nvPr/>
        </p:nvSpPr>
        <p:spPr>
          <a:xfrm>
            <a:off x="462013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989AA05-A295-4762-AA8D-C4B170B1DC19}"/>
              </a:ext>
            </a:extLst>
          </p:cNvPr>
          <p:cNvSpPr/>
          <p:nvPr/>
        </p:nvSpPr>
        <p:spPr>
          <a:xfrm>
            <a:off x="546595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F05C298-3DC1-4459-9A77-93326669D956}"/>
              </a:ext>
            </a:extLst>
          </p:cNvPr>
          <p:cNvSpPr/>
          <p:nvPr/>
        </p:nvSpPr>
        <p:spPr>
          <a:xfrm>
            <a:off x="630415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109FCC70-0F7A-4021-9C97-11F5ACDE63BF}"/>
              </a:ext>
            </a:extLst>
          </p:cNvPr>
          <p:cNvSpPr/>
          <p:nvPr/>
        </p:nvSpPr>
        <p:spPr>
          <a:xfrm>
            <a:off x="7149973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C2A55A4-F82F-4BD4-B0BC-D1B83F27B1C0}"/>
              </a:ext>
            </a:extLst>
          </p:cNvPr>
          <p:cNvSpPr/>
          <p:nvPr/>
        </p:nvSpPr>
        <p:spPr>
          <a:xfrm>
            <a:off x="7988944" y="2473022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169B20A-8BCD-4DCE-8F8A-C9DEE82FF2F1}"/>
              </a:ext>
            </a:extLst>
          </p:cNvPr>
          <p:cNvSpPr/>
          <p:nvPr/>
        </p:nvSpPr>
        <p:spPr>
          <a:xfrm>
            <a:off x="123990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AB1C2DB-1BB1-414E-BE6C-31C6107BC15E}"/>
              </a:ext>
            </a:extLst>
          </p:cNvPr>
          <p:cNvSpPr/>
          <p:nvPr/>
        </p:nvSpPr>
        <p:spPr>
          <a:xfrm>
            <a:off x="208572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39B7267D-B75B-41DC-B51C-408E611D4917}"/>
              </a:ext>
            </a:extLst>
          </p:cNvPr>
          <p:cNvSpPr/>
          <p:nvPr/>
        </p:nvSpPr>
        <p:spPr>
          <a:xfrm>
            <a:off x="293154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525E5DC-7763-4C91-942C-B736B81E400D}"/>
              </a:ext>
            </a:extLst>
          </p:cNvPr>
          <p:cNvSpPr/>
          <p:nvPr/>
        </p:nvSpPr>
        <p:spPr>
          <a:xfrm>
            <a:off x="377736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2D3D4D1-462A-444E-8C6A-4B0E97F6E90D}"/>
              </a:ext>
            </a:extLst>
          </p:cNvPr>
          <p:cNvSpPr/>
          <p:nvPr/>
        </p:nvSpPr>
        <p:spPr>
          <a:xfrm>
            <a:off x="461556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D0E23A-62FC-44B1-B088-F6585998091A}"/>
              </a:ext>
            </a:extLst>
          </p:cNvPr>
          <p:cNvSpPr/>
          <p:nvPr/>
        </p:nvSpPr>
        <p:spPr>
          <a:xfrm>
            <a:off x="5461381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2A79203-B3DD-40D9-872F-AE1069255F3D}"/>
              </a:ext>
            </a:extLst>
          </p:cNvPr>
          <p:cNvSpPr/>
          <p:nvPr/>
        </p:nvSpPr>
        <p:spPr>
          <a:xfrm>
            <a:off x="6300352" y="3271598"/>
            <a:ext cx="838200" cy="79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12FE125-24E7-4993-99C7-3EB5B7DE7CC1}"/>
              </a:ext>
            </a:extLst>
          </p:cNvPr>
          <p:cNvSpPr/>
          <p:nvPr/>
        </p:nvSpPr>
        <p:spPr>
          <a:xfrm>
            <a:off x="13504" y="4212530"/>
            <a:ext cx="12192000" cy="2652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NHỮNG NGƯỜI KHÔNG ĐI VÀO BẰNG CỬA CHÍNH, MÀ ĐI THEO LỐI KHÁC, CHÚA GIÊSU </a:t>
            </a:r>
            <a:r>
              <a:rPr lang="vi-VN" sz="4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GỌI LÀ GÌ</a:t>
            </a:r>
            <a:r>
              <a:rPr lang="vi-VN" sz="4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4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34A3C30-9DBF-49CA-8C05-65402797857F}"/>
              </a:ext>
            </a:extLst>
          </p:cNvPr>
          <p:cNvSpPr/>
          <p:nvPr/>
        </p:nvSpPr>
        <p:spPr>
          <a:xfrm>
            <a:off x="27006" y="4214455"/>
            <a:ext cx="12192000" cy="2652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NÓI: “TÔI LÀ CỬA. AI QUA TÔI MÀ VÀO THÌ SẼ GẶP </a:t>
            </a:r>
            <a:r>
              <a:rPr lang="en-US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ĐƯỢC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vi-VN" sz="5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8881383-5066-44F0-8061-F17851BFA5CD}"/>
              </a:ext>
            </a:extLst>
          </p:cNvPr>
          <p:cNvSpPr/>
          <p:nvPr/>
        </p:nvSpPr>
        <p:spPr>
          <a:xfrm>
            <a:off x="28932" y="4216380"/>
            <a:ext cx="12192000" cy="2652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ĐÂY LÀ </a:t>
            </a: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MỘT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TRONG NHỮNG HÀNH ĐỘNG CỦA KẺ TRỘM?</a:t>
            </a:r>
            <a:endParaRPr lang="vi-VN" sz="5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C2DE55AF-B1AC-4ACC-B899-FCD030DA1C5C}"/>
              </a:ext>
            </a:extLst>
          </p:cNvPr>
          <p:cNvSpPr/>
          <p:nvPr/>
        </p:nvSpPr>
        <p:spPr>
          <a:xfrm>
            <a:off x="19284" y="4218305"/>
            <a:ext cx="12192000" cy="265237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ĐỨC GIÊSU NÓI: “TÔI LÀ CỬA. AI QUA TÔI MÀ VÀO THÌ SẼ … …”</a:t>
            </a:r>
            <a:endParaRPr lang="vi-VN" sz="5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2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5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8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0" grpId="0" animBg="1"/>
      <p:bldP spid="60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210975-574A-443E-B768-A2910798B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78593"/>
              </p:ext>
            </p:extLst>
          </p:nvPr>
        </p:nvGraphicFramePr>
        <p:xfrm>
          <a:off x="167917" y="148956"/>
          <a:ext cx="11904480" cy="6564360"/>
        </p:xfrm>
        <a:graphic>
          <a:graphicData uri="http://schemas.openxmlformats.org/drawingml/2006/table">
            <a:tbl>
              <a:tblPr firstRow="1" firstCol="1" bandRow="1"/>
              <a:tblGrid>
                <a:gridCol w="108150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7EFFA-5BA0-43CC-A6E8-E8155F71C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679" y="66675"/>
            <a:ext cx="7448308" cy="672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2810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2A43900-41BB-45F3-B153-E214ADE5B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541339"/>
              </p:ext>
            </p:extLst>
          </p:nvPr>
        </p:nvGraphicFramePr>
        <p:xfrm>
          <a:off x="167917" y="148956"/>
          <a:ext cx="11904480" cy="6564360"/>
        </p:xfrm>
        <a:graphic>
          <a:graphicData uri="http://schemas.openxmlformats.org/drawingml/2006/table">
            <a:tbl>
              <a:tblPr firstRow="1" firstCol="1" bandRow="1"/>
              <a:tblGrid>
                <a:gridCol w="108150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8150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1428442844"/>
                    </a:ext>
                  </a:extLst>
                </a:gridCol>
                <a:gridCol w="1082636">
                  <a:extLst>
                    <a:ext uri="{9D8B030D-6E8A-4147-A177-3AD203B41FA5}">
                      <a16:colId xmlns:a16="http://schemas.microsoft.com/office/drawing/2014/main" val="2047529237"/>
                    </a:ext>
                  </a:extLst>
                </a:gridCol>
              </a:tblGrid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8000" b="1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Ẻ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Ụ</a:t>
                      </a:r>
                      <a:endParaRPr lang="vi-VN" sz="8000" b="1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8000" b="1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Ạ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1312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Ợ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7030A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Ử</a:t>
                      </a:r>
                      <a:endParaRPr lang="vi-VN" sz="8000" b="1">
                        <a:solidFill>
                          <a:srgbClr val="7030A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Ư</a:t>
                      </a: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8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Kẻ trộm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Mục tử.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Chủ đàn chiên.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Người chăn chiên.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</a:t>
            </a: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 KHÔNG QUA CỬA MÀ VÀO RÀN CHIÊN LÀ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</a:t>
            </a:r>
            <a:endParaRPr lang="vi-VN" sz="6000" b="1" u="sng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494632"/>
            <a:ext cx="12240988" cy="815950"/>
            <a:chOff x="-1896924" y="4695363"/>
            <a:chExt cx="10567020" cy="69937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Kẻ trộm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Kẻ cướp.</a:t>
              </a:r>
              <a:endParaRPr kumimoji="0" lang="it-IT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Kẻ trộm.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 người chăn thuê.</a:t>
              </a:r>
              <a:endParaRPr kumimoji="0" lang="pt-BR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6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 QUA CỬA MÀ VÀO RÀN CHIÊN LÀ </a:t>
            </a:r>
            <a:r>
              <a:rPr lang="vi-VN" sz="6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… …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60388"/>
            <a:ext cx="12271582" cy="802717"/>
            <a:chOff x="-1896924" y="4695363"/>
            <a:chExt cx="10593430" cy="688035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42563" y="4697598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Mục tử.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Sẽ chạy trốn.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 nhận biết tiếng người lạ.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Không theo người lạ.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 NHỮNG NGƯỜI LẠ, ĐÀN CHIÊN SẼ NHƯ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 NÀO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61397"/>
            <a:ext cx="12272355" cy="815816"/>
            <a:chOff x="-1896924" y="4681903"/>
            <a:chExt cx="10594097" cy="69926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41896" y="468190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869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Đức Giê-su nói với người Do-thái rằng : “Thật, tôi bảo thật các ông : Ai không đi qua cửa mà vào ràn chiên, 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778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GIOAN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ánh sáng trần gian.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Là Đấng cứu độ duy nhất.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 cửa cho chiên ra vào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vi-VN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Là con đường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ĐỨC GIÊSU NÓI NGÀI </a:t>
            </a:r>
            <a:r>
              <a:rPr lang="vi-VN" sz="56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LÀ GÌ</a:t>
            </a:r>
            <a:r>
              <a:rPr lang="vi-VN" sz="5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  <a:endParaRPr lang="vi-VN" sz="56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54229"/>
            <a:ext cx="12240885" cy="806788"/>
            <a:chOff x="-1896924" y="4689642"/>
            <a:chExt cx="10566931" cy="69152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2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Là cửa cho chiên ra vào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457200" marR="0" lvl="1" indent="-257175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Ăn trộm.</a:t>
              </a: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Giết hại</a:t>
              </a:r>
              <a:endParaRPr kumimoji="0" lang="vi-VN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Phá hủy.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KẺ TRỘM ĐẾN </a:t>
            </a:r>
            <a:r>
              <a:rPr lang="vi-VN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ĐỂ LÀM GÌ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vi-VN" sz="54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48037"/>
            <a:ext cx="12240885" cy="806783"/>
            <a:chOff x="-1896924" y="4689645"/>
            <a:chExt cx="10566931" cy="691518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62" y="4689645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Cả a, b và c đúng.</a:t>
              </a: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005144"/>
            <a:ext cx="6715332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CÓ BẠN NÀO MUỐN ĐI TU – DÂNG MÌNH CHO CHÚA KHÔNG?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4869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trèo qua lối khác mà vào, người ấy là kẻ trộm, kẻ cướp.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01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ai đi qua cửa mà vào, người ấy là mục tử. Người giữ cửa mở cho anh ta vào, và chiên nghe tiếng của anh ; anh gọi tên từng con, rồi dẫn chúng ra.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đã cho chiên ra hết, anh ta đi trước và chiên đi theo sau, vì chúng nhận biết tiếng của anh.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0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 sẽ không theo người lạ, nhưng sẽ chạy trốn, vì chúng không nhận biết tiếng người lạ.”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9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kể cho họ nghe dụ ngôn đó. Nhưng họ không hiểu những điều Người nói với họ.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78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Vậy, Đức Giê-su lại nói : “Thật, tôi bảo thật các ông : Tôi là cửa cho chiên ra vào. Mọi kẻ đến trước tôi đều là trộm cướp ; nhưng chiên đã không nghe họ.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Tôi là cửa. Ai qua tôi mà vào thì sẽ được cứu. Người ấy sẽ ra vào và gặp được đồng cỏ.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48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</TotalTime>
  <Words>767</Words>
  <Application>Microsoft Office PowerPoint</Application>
  <PresentationFormat>Widescreen</PresentationFormat>
  <Paragraphs>206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Đức Giê-su nói với người Do-thái rằng : “Thật, tôi bảo thật các ông : Ai không đi qua cửa mà vào ràn chiên, </vt:lpstr>
      <vt:lpstr>nhưng trèo qua lối khác mà vào, người ấy là kẻ trộm, kẻ cướp.</vt:lpstr>
      <vt:lpstr>Còn ai đi qua cửa mà vào, người ấy là mục tử. Người giữ cửa mở cho anh ta vào, và chiên nghe tiếng của anh ; anh gọi tên từng con, rồi dẫn chúng ra.</vt:lpstr>
      <vt:lpstr>Khi đã cho chiên ra hết, anh ta đi trước và chiên đi theo sau, vì chúng nhận biết tiếng của anh.</vt:lpstr>
      <vt:lpstr>Chúng sẽ không theo người lạ, nhưng sẽ chạy trốn, vì chúng không nhận biết tiếng người lạ.”</vt:lpstr>
      <vt:lpstr>Đức Giê-su kể cho họ nghe dụ ngôn đó. Nhưng họ không hiểu những điều Người nói với họ.</vt:lpstr>
      <vt:lpstr>Vậy, Đức Giê-su lại nói : “Thật, tôi bảo thật các ông : Tôi là cửa cho chiên ra vào. Mọi kẻ đến trước tôi đều là trộm cướp ; nhưng chiên đã không nghe họ.</vt:lpstr>
      <vt:lpstr>Tôi là cửa. Ai qua tôi mà vào thì sẽ được cứu. Người ấy sẽ ra vào và gặp được đồng cỏ.</vt:lpstr>
      <vt:lpstr>Kẻ trộm chỉ đến để ăn trộm, giết hại và phá huỷ. Phần tôi, tôi đến để cho chiên được sống, và sống dồi dào.”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58</cp:revision>
  <dcterms:created xsi:type="dcterms:W3CDTF">2022-01-14T15:16:50Z</dcterms:created>
  <dcterms:modified xsi:type="dcterms:W3CDTF">2023-04-29T02:00:51Z</dcterms:modified>
</cp:coreProperties>
</file>