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8" r:id="rId2"/>
    <p:sldId id="314" r:id="rId3"/>
    <p:sldId id="689" r:id="rId4"/>
    <p:sldId id="690" r:id="rId5"/>
    <p:sldId id="691" r:id="rId6"/>
    <p:sldId id="692" r:id="rId7"/>
    <p:sldId id="693" r:id="rId8"/>
    <p:sldId id="695" r:id="rId9"/>
    <p:sldId id="694" r:id="rId10"/>
    <p:sldId id="698" r:id="rId11"/>
    <p:sldId id="699" r:id="rId12"/>
    <p:sldId id="696" r:id="rId13"/>
    <p:sldId id="700" r:id="rId14"/>
    <p:sldId id="697" r:id="rId15"/>
    <p:sldId id="703" r:id="rId16"/>
    <p:sldId id="701" r:id="rId17"/>
    <p:sldId id="704" r:id="rId18"/>
    <p:sldId id="702" r:id="rId19"/>
    <p:sldId id="705" r:id="rId20"/>
    <p:sldId id="706" r:id="rId21"/>
    <p:sldId id="707" r:id="rId22"/>
    <p:sldId id="293" r:id="rId23"/>
    <p:sldId id="686" r:id="rId24"/>
    <p:sldId id="712" r:id="rId25"/>
    <p:sldId id="713" r:id="rId26"/>
    <p:sldId id="667" r:id="rId27"/>
    <p:sldId id="260" r:id="rId28"/>
    <p:sldId id="308" r:id="rId29"/>
    <p:sldId id="386" r:id="rId30"/>
    <p:sldId id="387" r:id="rId31"/>
    <p:sldId id="388" r:id="rId32"/>
    <p:sldId id="391" r:id="rId33"/>
    <p:sldId id="296" r:id="rId3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2558" y="12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43B63-7BA9-4A05-B29F-CB76163AC5E6}" type="datetimeFigureOut">
              <a:rPr lang="en-US" smtClean="0"/>
              <a:t>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991DB-5192-4E8A-BCC0-789583834FE1}" type="slidenum">
              <a:rPr lang="en-US" smtClean="0"/>
              <a:t>‹#›</a:t>
            </a:fld>
            <a:endParaRPr lang="en-US"/>
          </a:p>
        </p:txBody>
      </p:sp>
    </p:spTree>
    <p:extLst>
      <p:ext uri="{BB962C8B-B14F-4D97-AF65-F5344CB8AC3E}">
        <p14:creationId xmlns:p14="http://schemas.microsoft.com/office/powerpoint/2010/main" val="247760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3EF5B-4BB6-44CB-9F38-0DC96FA0E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59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3EF5B-4BB6-44CB-9F38-0DC96FA0E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236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10/03/2023</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10/03/2023</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10/03/2023</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10/03/2023</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10/03/2023</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10/03/2023</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10/03/2023</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10/03/2023</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10/03/2023</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10/03/2023</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10/03/2023</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10/03/2023</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CHÚA NHẬT </a:t>
            </a:r>
            <a:r>
              <a:rPr lang="en-US" sz="4400" b="1" kern="10">
                <a:ln w="9525">
                  <a:noFill/>
                  <a:prstDash val="solid"/>
                </a:ln>
                <a:solidFill>
                  <a:srgbClr val="7030A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III</a:t>
            </a:r>
            <a:r>
              <a:rPr kumimoji="0" lang="en-US" sz="4400" b="1" i="0" u="none" strike="noStrike" kern="10" cap="none" spc="0" normalizeH="0" baseline="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MÙA</a:t>
            </a:r>
            <a:r>
              <a:rPr kumimoji="0" lang="en-US" sz="4400" b="1" i="0" u="none" strike="noStrike" kern="10" cap="none" spc="0" normalizeH="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CHAY - </a:t>
            </a:r>
            <a:r>
              <a:rPr kumimoji="0" lang="en-US" sz="4400" b="1" i="0" u="none" strike="noStrike" kern="10" cap="none" spc="0" normalizeH="0" baseline="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A</a:t>
            </a:r>
            <a:endParaRPr kumimoji="0" lang="en-US" sz="4400" b="1" i="0" u="none" strike="noStrike" kern="10" cap="none" spc="0" normalizeH="0" baseline="0" noProof="0" dirty="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rPr>
              <a:t>TRỞ</a:t>
            </a:r>
            <a:r>
              <a:rPr kumimoji="0" lang="en-US" sz="4000" b="1" i="0" u="none" strike="noStrike" kern="1200" cap="none" spc="0" normalizeH="0" noProof="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rPr>
              <a:t> VỀ</a:t>
            </a:r>
            <a:endParaRPr kumimoji="0" lang="en-US" sz="4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7030A0"/>
                </a:solidFill>
                <a:latin typeface="Verdana" panose="020B0604030504040204" pitchFamily="34" charset="0"/>
                <a:ea typeface="Verdana" panose="020B0604030504040204" pitchFamily="34" charset="0"/>
                <a:cs typeface="Tahoma" panose="020B0604030504040204" pitchFamily="34" charset="0"/>
              </a:rPr>
              <a:t>SÁM HỐI</a:t>
            </a:r>
            <a:endParaRPr kumimoji="0" lang="en-US" sz="4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000" b="1" dirty="0">
                <a:latin typeface="Tahoma" panose="020B0604030504040204" pitchFamily="34" charset="0"/>
                <a:ea typeface="Tahoma" panose="020B0604030504040204" pitchFamily="34" charset="0"/>
                <a:cs typeface="Tahoma" panose="020B0604030504040204" pitchFamily="34" charset="0"/>
              </a:rPr>
              <a:t>Và nước tôi cho sẽ trở thành nơi người ấy một mạch nước vọt lên, đem lại sự sống đời đời”.</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620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000" b="1" dirty="0">
                <a:latin typeface="Tahoma" panose="020B0604030504040204" pitchFamily="34" charset="0"/>
                <a:ea typeface="Tahoma" panose="020B0604030504040204" pitchFamily="34" charset="0"/>
                <a:cs typeface="Tahoma" panose="020B0604030504040204" pitchFamily="34" charset="0"/>
              </a:rPr>
              <a:t>Người phụ nữ nói với Đức Giê-su: “Thưa ông, xin ông cho tôi thứ nước ấy, để tôi hết khát và khỏi phải đến đây lấy nước”. </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1017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000" b="1" dirty="0">
                <a:latin typeface="Tahoma" panose="020B0604030504040204" pitchFamily="34" charset="0"/>
                <a:ea typeface="Tahoma" panose="020B0604030504040204" pitchFamily="34" charset="0"/>
                <a:cs typeface="Tahoma" panose="020B0604030504040204" pitchFamily="34" charset="0"/>
              </a:rPr>
              <a:t>Người phụ nữ nói với Người: “Thưa ông, tôi thấy ông thật là một ngôn sứ...</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688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Cha ông chúng tôi đã thờ phượng Thiên Chúa trên núi này; còn các ông lại bảo: Giê-ru-sa-lem mới chính là nơi phải thờ phượng Thiên Chúa”.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3680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700" b="1" dirty="0">
                <a:latin typeface="Tahoma" panose="020B0604030504040204" pitchFamily="34" charset="0"/>
                <a:ea typeface="Tahoma" panose="020B0604030504040204" pitchFamily="34" charset="0"/>
                <a:cs typeface="Tahoma" panose="020B0604030504040204" pitchFamily="34" charset="0"/>
              </a:rPr>
              <a:t>Đức Giê-su phán: “Này chị, hãy tin tôi: đã đến giờ các người sẽ thờ phượng Chúa Cha, không phải trên núi này hay tại Giê-ru-sa-lem.</a:t>
            </a:r>
            <a:endParaRPr lang="en-US" sz="77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29002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000" b="1" dirty="0">
                <a:latin typeface="Tahoma" panose="020B0604030504040204" pitchFamily="34" charset="0"/>
                <a:ea typeface="Tahoma" panose="020B0604030504040204" pitchFamily="34" charset="0"/>
                <a:cs typeface="Tahoma" panose="020B0604030504040204" pitchFamily="34" charset="0"/>
              </a:rPr>
              <a:t>Các người thờ Đấng các người không biết; còn chúng tôi thờ Đấng chúng tôi biết, vì ơn cứu độ phát xuất từ dân Do-thái.</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3836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500" b="1" dirty="0">
                <a:latin typeface="Tahoma" panose="020B0604030504040204" pitchFamily="34" charset="0"/>
                <a:ea typeface="Tahoma" panose="020B0604030504040204" pitchFamily="34" charset="0"/>
                <a:cs typeface="Tahoma" panose="020B0604030504040204" pitchFamily="34" charset="0"/>
              </a:rPr>
              <a:t>Nhưng giờ đã đến -và chính là lúc này đây- giờ những người thờ phượng đích thực sẽ thờ phượng Chúa Cha trong thần khí và sự thật, vì Chúa Cha tìm kiếm những ai thờ phượng Người như thế. </a:t>
            </a:r>
            <a:endParaRPr lang="en-US" sz="65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4452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000" b="1" dirty="0">
                <a:latin typeface="Tahoma" panose="020B0604030504040204" pitchFamily="34" charset="0"/>
                <a:ea typeface="Tahoma" panose="020B0604030504040204" pitchFamily="34" charset="0"/>
                <a:cs typeface="Tahoma" panose="020B0604030504040204" pitchFamily="34" charset="0"/>
              </a:rPr>
              <a:t>Thiên Chúa là thần khí, và những kẻ thờ phượng Người phải thờ phượng trong thần khí và sự thật”.</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635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600" b="1" dirty="0">
                <a:latin typeface="Tahoma" panose="020B0604030504040204" pitchFamily="34" charset="0"/>
                <a:ea typeface="Tahoma" panose="020B0604030504040204" pitchFamily="34" charset="0"/>
                <a:cs typeface="Tahoma" panose="020B0604030504040204" pitchFamily="34" charset="0"/>
              </a:rPr>
              <a:t>Người phụ nữ thưa: “Tôi biết Đấng Mê-si-a, gọi là Đức Ki-tô, sẽ đến. Khi Người đến, Người sẽ loan báo cho chúng tôi mọi sự”. </a:t>
            </a:r>
            <a:endParaRPr lang="en-US" sz="7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5860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800" b="1" dirty="0">
                <a:latin typeface="Tahoma" panose="020B0604030504040204" pitchFamily="34" charset="0"/>
                <a:ea typeface="Tahoma" panose="020B0604030504040204" pitchFamily="34" charset="0"/>
                <a:cs typeface="Tahoma" panose="020B0604030504040204" pitchFamily="34" charset="0"/>
              </a:rPr>
              <a:t>Đức Giê-su nói: “Đấng ấy chính là tôi, người đang nói với chị đây”. Có nhiều người Sa-ma-ri trong thành đó đã tin vào Đức Giê-su, vì lời người phụ nữ làm chứng. </a:t>
            </a:r>
            <a:endParaRPr lang="en-US" sz="6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6561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pPr>
            <a:r>
              <a:rPr lang="en-US" sz="7200" b="1" dirty="0" err="1">
                <a:latin typeface="Tahoma" panose="020B0604030504040204" pitchFamily="34" charset="0"/>
                <a:ea typeface="Tahoma" panose="020B0604030504040204" pitchFamily="34" charset="0"/>
                <a:cs typeface="Tahoma" panose="020B0604030504040204" pitchFamily="34" charset="0"/>
              </a:rPr>
              <a:t>Khi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ấy</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Người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đến</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một</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thành</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xứ</a:t>
            </a:r>
            <a:r>
              <a:rPr lang="en-US" sz="7200" b="1" dirty="0">
                <a:latin typeface="Tahoma" panose="020B0604030504040204" pitchFamily="34" charset="0"/>
                <a:ea typeface="Tahoma" panose="020B0604030504040204" pitchFamily="34" charset="0"/>
                <a:cs typeface="Tahoma" panose="020B0604030504040204" pitchFamily="34" charset="0"/>
              </a:rPr>
              <a:t> Sa-ma-</a:t>
            </a:r>
            <a:r>
              <a:rPr lang="en-US" sz="7200" b="1" dirty="0" err="1">
                <a:latin typeface="Tahoma" panose="020B0604030504040204" pitchFamily="34" charset="0"/>
                <a:ea typeface="Tahoma" panose="020B0604030504040204" pitchFamily="34" charset="0"/>
                <a:cs typeface="Tahoma" panose="020B0604030504040204" pitchFamily="34" charset="0"/>
              </a:rPr>
              <a:t>ri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tên</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là</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Xy</a:t>
            </a:r>
            <a:r>
              <a:rPr lang="en-US" sz="7200" b="1" dirty="0">
                <a:latin typeface="Tahoma" panose="020B0604030504040204" pitchFamily="34" charset="0"/>
                <a:ea typeface="Tahoma" panose="020B0604030504040204" pitchFamily="34" charset="0"/>
                <a:cs typeface="Tahoma" panose="020B0604030504040204" pitchFamily="34" charset="0"/>
              </a:rPr>
              <a:t>-kha, </a:t>
            </a:r>
            <a:r>
              <a:rPr lang="en-US" sz="7200" b="1" dirty="0" err="1">
                <a:latin typeface="Tahoma" panose="020B0604030504040204" pitchFamily="34" charset="0"/>
                <a:ea typeface="Tahoma" panose="020B0604030504040204" pitchFamily="34" charset="0"/>
                <a:cs typeface="Tahoma" panose="020B0604030504040204" pitchFamily="34" charset="0"/>
              </a:rPr>
              <a:t>gần</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thửa</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đất</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ông</a:t>
            </a:r>
            <a:r>
              <a:rPr lang="en-US" sz="7200" b="1" dirty="0">
                <a:latin typeface="Tahoma" panose="020B0604030504040204" pitchFamily="34" charset="0"/>
                <a:ea typeface="Tahoma" panose="020B0604030504040204" pitchFamily="34" charset="0"/>
                <a:cs typeface="Tahoma" panose="020B0604030504040204" pitchFamily="34" charset="0"/>
              </a:rPr>
              <a:t> Gia-</a:t>
            </a:r>
            <a:r>
              <a:rPr lang="en-US" sz="7200" b="1" dirty="0" err="1">
                <a:latin typeface="Tahoma" panose="020B0604030504040204" pitchFamily="34" charset="0"/>
                <a:ea typeface="Tahoma" panose="020B0604030504040204" pitchFamily="34" charset="0"/>
                <a:cs typeface="Tahoma" panose="020B0604030504040204" pitchFamily="34" charset="0"/>
              </a:rPr>
              <a:t>cóp</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đã</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cho</a:t>
            </a:r>
            <a:r>
              <a:rPr lang="en-US" sz="7200" b="1" dirty="0">
                <a:latin typeface="Tahoma" panose="020B0604030504040204" pitchFamily="34" charset="0"/>
                <a:ea typeface="Tahoma" panose="020B0604030504040204" pitchFamily="34" charset="0"/>
                <a:cs typeface="Tahoma" panose="020B0604030504040204" pitchFamily="34" charset="0"/>
              </a:rPr>
              <a:t> con </a:t>
            </a:r>
            <a:r>
              <a:rPr lang="en-US" sz="7200" b="1" dirty="0" err="1">
                <a:latin typeface="Tahoma" panose="020B0604030504040204" pitchFamily="34" charset="0"/>
                <a:ea typeface="Tahoma" panose="020B0604030504040204" pitchFamily="34" charset="0"/>
                <a:cs typeface="Tahoma" panose="020B0604030504040204" pitchFamily="34" charset="0"/>
              </a:rPr>
              <a:t>là</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ông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Giu</a:t>
            </a:r>
            <a:r>
              <a:rPr lang="en-US" sz="7200" b="1" dirty="0">
                <a:latin typeface="Tahoma" panose="020B0604030504040204" pitchFamily="34" charset="0"/>
                <a:ea typeface="Tahoma" panose="020B0604030504040204" pitchFamily="34" charset="0"/>
                <a:cs typeface="Tahoma" panose="020B0604030504040204" pitchFamily="34" charset="0"/>
              </a:rPr>
              <a:t>-se. </a:t>
            </a:r>
          </a:p>
        </p:txBody>
      </p:sp>
      <p:sp>
        <p:nvSpPr>
          <p:cNvPr id="3" name="TextBox 2">
            <a:extLst>
              <a:ext uri="{FF2B5EF4-FFF2-40B4-BE49-F238E27FC236}">
                <a16:creationId xmlns:a16="http://schemas.microsoft.com/office/drawing/2014/main" id="{660EDB3B-D92F-4149-A43E-A60728ADD0BE}"/>
              </a:ext>
            </a:extLst>
          </p:cNvPr>
          <p:cNvSpPr txBox="1"/>
          <p:nvPr/>
        </p:nvSpPr>
        <p:spPr>
          <a:xfrm>
            <a:off x="44144" y="101601"/>
            <a:ext cx="1209530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TIN MỪNG CHÚA GIÊSU THEO THÁNH GIOAN</a:t>
            </a:r>
            <a:endParaRPr kumimoji="0" lang="en-US" sz="4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400" b="1" dirty="0">
                <a:latin typeface="Tahoma" panose="020B0604030504040204" pitchFamily="34" charset="0"/>
                <a:ea typeface="Tahoma" panose="020B0604030504040204" pitchFamily="34" charset="0"/>
                <a:cs typeface="Tahoma" panose="020B0604030504040204" pitchFamily="34" charset="0"/>
              </a:rPr>
              <a:t>Vậy, khi đến gặp Người, dân Sa-ma-ri xin Người ở lại với họ, và Người đã ở lại đó hai ngày. Số người tin vì lời Đức Giê-su nói còn đông hơn nữa. </a:t>
            </a:r>
            <a:endParaRPr lang="en-US" sz="7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9771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600" b="1" dirty="0">
                <a:latin typeface="Tahoma" panose="020B0604030504040204" pitchFamily="34" charset="0"/>
                <a:ea typeface="Tahoma" panose="020B0604030504040204" pitchFamily="34" charset="0"/>
                <a:cs typeface="Tahoma" panose="020B0604030504040204" pitchFamily="34" charset="0"/>
              </a:rPr>
              <a:t>Họ bảo người phụ nữ: “Không còn phải vì lời chị kể mà chúng tôi tin. Quả thật, chính chúng tôi đã nghe và biết rằng Người thật là Đấng cứu độ trần </a:t>
            </a:r>
            <a:r>
              <a:rPr lang="vi-VN" sz="6600" b="1">
                <a:latin typeface="Tahoma" panose="020B0604030504040204" pitchFamily="34" charset="0"/>
                <a:ea typeface="Tahoma" panose="020B0604030504040204" pitchFamily="34" charset="0"/>
                <a:cs typeface="Tahoma" panose="020B0604030504040204" pitchFamily="34" charset="0"/>
              </a:rPr>
              <a:t>gian”.</a:t>
            </a:r>
            <a:r>
              <a:rPr lang="en-US" sz="6600" b="1">
                <a:latin typeface="Tahoma" panose="020B0604030504040204" pitchFamily="34" charset="0"/>
                <a:ea typeface="Tahoma" panose="020B0604030504040204" pitchFamily="34" charset="0"/>
                <a:cs typeface="Tahoma" panose="020B0604030504040204" pitchFamily="34" charset="0"/>
              </a:rPr>
              <a:t> </a:t>
            </a:r>
            <a:r>
              <a:rPr lang="en-US" sz="6600" b="1">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endParaRPr lang="en-US" sz="6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5021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A61E010-BDDA-47BA-9C2E-211DD05C24E0}"/>
              </a:ext>
            </a:extLst>
          </p:cNvPr>
          <p:cNvGraphicFramePr>
            <a:graphicFrameLocks noGrp="1"/>
          </p:cNvGraphicFramePr>
          <p:nvPr>
            <p:extLst>
              <p:ext uri="{D42A27DB-BD31-4B8C-83A1-F6EECF244321}">
                <p14:modId xmlns:p14="http://schemas.microsoft.com/office/powerpoint/2010/main" val="1239325207"/>
              </p:ext>
            </p:extLst>
          </p:nvPr>
        </p:nvGraphicFramePr>
        <p:xfrm>
          <a:off x="595823" y="112906"/>
          <a:ext cx="8750808" cy="4901184"/>
        </p:xfrm>
        <a:graphic>
          <a:graphicData uri="http://schemas.openxmlformats.org/drawingml/2006/table">
            <a:tbl>
              <a:tblPr firstRow="1" firstCol="1" bandRow="1"/>
              <a:tblGrid>
                <a:gridCol w="795528">
                  <a:extLst>
                    <a:ext uri="{9D8B030D-6E8A-4147-A177-3AD203B41FA5}">
                      <a16:colId xmlns:a16="http://schemas.microsoft.com/office/drawing/2014/main" val="2344089561"/>
                    </a:ext>
                  </a:extLst>
                </a:gridCol>
                <a:gridCol w="795528">
                  <a:extLst>
                    <a:ext uri="{9D8B030D-6E8A-4147-A177-3AD203B41FA5}">
                      <a16:colId xmlns:a16="http://schemas.microsoft.com/office/drawing/2014/main" val="3844172601"/>
                    </a:ext>
                  </a:extLst>
                </a:gridCol>
                <a:gridCol w="795528">
                  <a:extLst>
                    <a:ext uri="{9D8B030D-6E8A-4147-A177-3AD203B41FA5}">
                      <a16:colId xmlns:a16="http://schemas.microsoft.com/office/drawing/2014/main" val="2770952473"/>
                    </a:ext>
                  </a:extLst>
                </a:gridCol>
                <a:gridCol w="795528">
                  <a:extLst>
                    <a:ext uri="{9D8B030D-6E8A-4147-A177-3AD203B41FA5}">
                      <a16:colId xmlns:a16="http://schemas.microsoft.com/office/drawing/2014/main" val="1251091189"/>
                    </a:ext>
                  </a:extLst>
                </a:gridCol>
                <a:gridCol w="795528">
                  <a:extLst>
                    <a:ext uri="{9D8B030D-6E8A-4147-A177-3AD203B41FA5}">
                      <a16:colId xmlns:a16="http://schemas.microsoft.com/office/drawing/2014/main" val="1127878201"/>
                    </a:ext>
                  </a:extLst>
                </a:gridCol>
                <a:gridCol w="795528">
                  <a:extLst>
                    <a:ext uri="{9D8B030D-6E8A-4147-A177-3AD203B41FA5}">
                      <a16:colId xmlns:a16="http://schemas.microsoft.com/office/drawing/2014/main" val="3253017769"/>
                    </a:ext>
                  </a:extLst>
                </a:gridCol>
                <a:gridCol w="795528">
                  <a:extLst>
                    <a:ext uri="{9D8B030D-6E8A-4147-A177-3AD203B41FA5}">
                      <a16:colId xmlns:a16="http://schemas.microsoft.com/office/drawing/2014/main" val="2477365754"/>
                    </a:ext>
                  </a:extLst>
                </a:gridCol>
                <a:gridCol w="795528">
                  <a:extLst>
                    <a:ext uri="{9D8B030D-6E8A-4147-A177-3AD203B41FA5}">
                      <a16:colId xmlns:a16="http://schemas.microsoft.com/office/drawing/2014/main" val="4165667480"/>
                    </a:ext>
                  </a:extLst>
                </a:gridCol>
                <a:gridCol w="795528">
                  <a:extLst>
                    <a:ext uri="{9D8B030D-6E8A-4147-A177-3AD203B41FA5}">
                      <a16:colId xmlns:a16="http://schemas.microsoft.com/office/drawing/2014/main" val="1026076230"/>
                    </a:ext>
                  </a:extLst>
                </a:gridCol>
                <a:gridCol w="795528">
                  <a:extLst>
                    <a:ext uri="{9D8B030D-6E8A-4147-A177-3AD203B41FA5}">
                      <a16:colId xmlns:a16="http://schemas.microsoft.com/office/drawing/2014/main" val="413353404"/>
                    </a:ext>
                  </a:extLst>
                </a:gridCol>
                <a:gridCol w="795528">
                  <a:extLst>
                    <a:ext uri="{9D8B030D-6E8A-4147-A177-3AD203B41FA5}">
                      <a16:colId xmlns:a16="http://schemas.microsoft.com/office/drawing/2014/main" val="1813223633"/>
                    </a:ext>
                  </a:extLst>
                </a:gridCol>
              </a:tblGrid>
              <a:tr h="612648">
                <a:tc>
                  <a:txBody>
                    <a:bodyPr/>
                    <a:lstStyle/>
                    <a:p>
                      <a:pPr marL="0" marR="0" algn="ctr">
                        <a:lnSpc>
                          <a:spcPct val="107000"/>
                        </a:lnSpc>
                        <a:spcBef>
                          <a:spcPts val="0"/>
                        </a:spcBef>
                        <a:spcAft>
                          <a:spcPts val="0"/>
                        </a:spcAft>
                      </a:pPr>
                      <a:endPar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D</a:t>
                      </a:r>
                      <a:endPar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endPar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no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2268948979"/>
                  </a:ext>
                </a:extLst>
              </a:tr>
              <a:tr h="612648">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348760435"/>
                  </a:ext>
                </a:extLst>
              </a:tr>
              <a:tr h="612648">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112806213"/>
                  </a:ext>
                </a:extLst>
              </a:tr>
              <a:tr h="612648">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7247614"/>
                  </a:ext>
                </a:extLst>
              </a:tr>
              <a:tr h="612648">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05770027"/>
                  </a:ext>
                </a:extLst>
              </a:tr>
              <a:tr h="612648">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553489065"/>
                  </a:ext>
                </a:extLst>
              </a:tr>
              <a:tr h="612648">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717666173"/>
                  </a:ext>
                </a:extLst>
              </a:tr>
              <a:tr h="612648">
                <a:tc>
                  <a:txBody>
                    <a:bodyPr/>
                    <a:lstStyle/>
                    <a:p>
                      <a:pPr marL="0" marR="0" algn="ctr">
                        <a:lnSpc>
                          <a:spcPct val="107000"/>
                        </a:lnSpc>
                        <a:spcBef>
                          <a:spcPts val="0"/>
                        </a:spcBef>
                        <a:spcAft>
                          <a:spcPts val="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50905427"/>
                  </a:ext>
                </a:extLst>
              </a:tr>
            </a:tbl>
          </a:graphicData>
        </a:graphic>
      </p:graphicFrame>
      <p:sp>
        <p:nvSpPr>
          <p:cNvPr id="9" name="C1">
            <a:extLst>
              <a:ext uri="{FF2B5EF4-FFF2-40B4-BE49-F238E27FC236}">
                <a16:creationId xmlns:a16="http://schemas.microsoft.com/office/drawing/2014/main" id="{D721C701-DEA9-4953-9AE0-9724C9955AF2}"/>
              </a:ext>
            </a:extLst>
          </p:cNvPr>
          <p:cNvSpPr/>
          <p:nvPr/>
        </p:nvSpPr>
        <p:spPr>
          <a:xfrm>
            <a:off x="349220" y="190319"/>
            <a:ext cx="703729" cy="45720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8" name="C2">
            <a:extLst>
              <a:ext uri="{FF2B5EF4-FFF2-40B4-BE49-F238E27FC236}">
                <a16:creationId xmlns:a16="http://schemas.microsoft.com/office/drawing/2014/main" id="{5DA30047-9529-4C3E-9772-18B84296F03E}"/>
              </a:ext>
            </a:extLst>
          </p:cNvPr>
          <p:cNvSpPr/>
          <p:nvPr/>
        </p:nvSpPr>
        <p:spPr>
          <a:xfrm>
            <a:off x="361141" y="811405"/>
            <a:ext cx="703729" cy="45720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2</a:t>
            </a:r>
            <a:endParaRPr kumimoji="0" lang="vi-VN" sz="36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9" name="C3">
            <a:extLst>
              <a:ext uri="{FF2B5EF4-FFF2-40B4-BE49-F238E27FC236}">
                <a16:creationId xmlns:a16="http://schemas.microsoft.com/office/drawing/2014/main" id="{A8D9E899-0A1F-44DE-9367-F34351CD13A1}"/>
              </a:ext>
            </a:extLst>
          </p:cNvPr>
          <p:cNvSpPr/>
          <p:nvPr/>
        </p:nvSpPr>
        <p:spPr>
          <a:xfrm>
            <a:off x="349220" y="1430530"/>
            <a:ext cx="703729" cy="45720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3</a:t>
            </a:r>
            <a:endParaRPr kumimoji="0" lang="vi-VN" sz="36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0" name="C4">
            <a:extLst>
              <a:ext uri="{FF2B5EF4-FFF2-40B4-BE49-F238E27FC236}">
                <a16:creationId xmlns:a16="http://schemas.microsoft.com/office/drawing/2014/main" id="{A284E94A-99FF-4AF0-9E2A-C51941AF41AD}"/>
              </a:ext>
            </a:extLst>
          </p:cNvPr>
          <p:cNvSpPr/>
          <p:nvPr/>
        </p:nvSpPr>
        <p:spPr>
          <a:xfrm>
            <a:off x="361141" y="2049655"/>
            <a:ext cx="703729" cy="45720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4</a:t>
            </a:r>
            <a:endParaRPr kumimoji="0" lang="vi-VN" sz="36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1" name="C5">
            <a:extLst>
              <a:ext uri="{FF2B5EF4-FFF2-40B4-BE49-F238E27FC236}">
                <a16:creationId xmlns:a16="http://schemas.microsoft.com/office/drawing/2014/main" id="{9BFBF487-2FFA-4A77-9EA0-B19BD22521E8}"/>
              </a:ext>
            </a:extLst>
          </p:cNvPr>
          <p:cNvSpPr/>
          <p:nvPr/>
        </p:nvSpPr>
        <p:spPr>
          <a:xfrm>
            <a:off x="361141" y="2668780"/>
            <a:ext cx="703729" cy="45720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1" name="C5">
            <a:extLst>
              <a:ext uri="{FF2B5EF4-FFF2-40B4-BE49-F238E27FC236}">
                <a16:creationId xmlns:a16="http://schemas.microsoft.com/office/drawing/2014/main" id="{EF1A1A8A-17F7-40ED-ABD6-0EA95C4153BD}"/>
              </a:ext>
            </a:extLst>
          </p:cNvPr>
          <p:cNvSpPr/>
          <p:nvPr/>
        </p:nvSpPr>
        <p:spPr>
          <a:xfrm>
            <a:off x="349220" y="3287905"/>
            <a:ext cx="703729" cy="45720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6</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Rectangle 9">
            <a:hlinkClick r:id="rId3" action="ppaction://hlinksldjump"/>
            <a:extLst>
              <a:ext uri="{FF2B5EF4-FFF2-40B4-BE49-F238E27FC236}">
                <a16:creationId xmlns:a16="http://schemas.microsoft.com/office/drawing/2014/main" id="{88D370C5-712C-42E4-8B24-57DC40D481BE}"/>
              </a:ext>
            </a:extLst>
          </p:cNvPr>
          <p:cNvSpPr/>
          <p:nvPr/>
        </p:nvSpPr>
        <p:spPr>
          <a:xfrm>
            <a:off x="10761044" y="70948"/>
            <a:ext cx="1392283" cy="138688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 DỌC</a:t>
            </a:r>
          </a:p>
        </p:txBody>
      </p:sp>
      <p:sp>
        <p:nvSpPr>
          <p:cNvPr id="155" name="Rectangle 154">
            <a:extLst>
              <a:ext uri="{FF2B5EF4-FFF2-40B4-BE49-F238E27FC236}">
                <a16:creationId xmlns:a16="http://schemas.microsoft.com/office/drawing/2014/main" id="{1998EB1E-8D88-441C-8784-B51709B94692}"/>
              </a:ext>
            </a:extLst>
          </p:cNvPr>
          <p:cNvSpPr/>
          <p:nvPr/>
        </p:nvSpPr>
        <p:spPr>
          <a:xfrm>
            <a:off x="0" y="5076763"/>
            <a:ext cx="12182781" cy="1781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en-US" sz="5400" b="1">
                <a:solidFill>
                  <a:srgbClr val="FF0000"/>
                </a:solidFill>
                <a:latin typeface="Tahoma" panose="020B0604030504040204" pitchFamily="34" charset="0"/>
                <a:ea typeface="Tahoma" panose="020B0604030504040204" pitchFamily="34" charset="0"/>
                <a:cs typeface="Tahoma" panose="020B0604030504040204" pitchFamily="34" charset="0"/>
              </a:rPr>
              <a:t>1</a:t>
            </a:r>
            <a:r>
              <a:rPr lang="en-US" sz="5400" b="1">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5400" b="1">
                <a:solidFill>
                  <a:prstClr val="black"/>
                </a:solidFill>
                <a:latin typeface="Tahoma" panose="020B0604030504040204" pitchFamily="34" charset="0"/>
                <a:ea typeface="Tahoma" panose="020B0604030504040204" pitchFamily="34" charset="0"/>
                <a:cs typeface="Tahoma" panose="020B0604030504040204" pitchFamily="34" charset="0"/>
              </a:rPr>
              <a:t>ƠN CỨU ĐỘ PHÁT XUẤT TỪ </a:t>
            </a:r>
            <a:r>
              <a:rPr lang="vi-VN" sz="5400" b="1" u="sng">
                <a:solidFill>
                  <a:srgbClr val="FF0000"/>
                </a:solidFill>
                <a:latin typeface="Tahoma" panose="020B0604030504040204" pitchFamily="34" charset="0"/>
                <a:ea typeface="Tahoma" panose="020B0604030504040204" pitchFamily="34" charset="0"/>
                <a:cs typeface="Tahoma" panose="020B0604030504040204" pitchFamily="34" charset="0"/>
              </a:rPr>
              <a:t>DÂN TỘC NÀO</a:t>
            </a:r>
            <a:r>
              <a:rPr lang="vi-VN" sz="5400" b="1">
                <a:solidFill>
                  <a:srgbClr val="FF0000"/>
                </a:solidFill>
                <a:latin typeface="Tahoma" panose="020B0604030504040204" pitchFamily="34" charset="0"/>
                <a:ea typeface="Tahoma" panose="020B0604030504040204" pitchFamily="34" charset="0"/>
                <a:cs typeface="Tahoma" panose="020B0604030504040204" pitchFamily="34" charset="0"/>
              </a:rPr>
              <a:t>?</a:t>
            </a:r>
            <a:endParaRPr kumimoji="0" lang="en-US" sz="5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7" name="Rectangle 106">
            <a:extLst>
              <a:ext uri="{FF2B5EF4-FFF2-40B4-BE49-F238E27FC236}">
                <a16:creationId xmlns:a16="http://schemas.microsoft.com/office/drawing/2014/main" id="{A3568E7C-7CAC-42A8-86DC-A035253CCBAF}"/>
              </a:ext>
            </a:extLst>
          </p:cNvPr>
          <p:cNvSpPr/>
          <p:nvPr/>
        </p:nvSpPr>
        <p:spPr>
          <a:xfrm>
            <a:off x="1395405" y="118396"/>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9030B0B6-71A7-4A4D-9C3A-4897AAC5ACF8}"/>
              </a:ext>
            </a:extLst>
          </p:cNvPr>
          <p:cNvSpPr/>
          <p:nvPr/>
        </p:nvSpPr>
        <p:spPr>
          <a:xfrm>
            <a:off x="2191898" y="118396"/>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193CBF39-2DED-40EB-A943-AF1FFA3910E0}"/>
              </a:ext>
            </a:extLst>
          </p:cNvPr>
          <p:cNvSpPr/>
          <p:nvPr/>
        </p:nvSpPr>
        <p:spPr>
          <a:xfrm>
            <a:off x="2985078" y="116584"/>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0B5770DC-E624-422F-957D-5E323FDB52BC}"/>
              </a:ext>
            </a:extLst>
          </p:cNvPr>
          <p:cNvSpPr/>
          <p:nvPr/>
        </p:nvSpPr>
        <p:spPr>
          <a:xfrm>
            <a:off x="3785669" y="118396"/>
            <a:ext cx="785278"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FB4CB156-BDD6-44A1-95F5-9970BD4AAFC9}"/>
              </a:ext>
            </a:extLst>
          </p:cNvPr>
          <p:cNvSpPr/>
          <p:nvPr/>
        </p:nvSpPr>
        <p:spPr>
          <a:xfrm>
            <a:off x="4575429" y="116584"/>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Rectangle 128">
            <a:extLst>
              <a:ext uri="{FF2B5EF4-FFF2-40B4-BE49-F238E27FC236}">
                <a16:creationId xmlns:a16="http://schemas.microsoft.com/office/drawing/2014/main" id="{CD8B4A5F-A7B2-450A-9D10-197B4DDA73CC}"/>
              </a:ext>
            </a:extLst>
          </p:cNvPr>
          <p:cNvSpPr/>
          <p:nvPr/>
        </p:nvSpPr>
        <p:spPr>
          <a:xfrm>
            <a:off x="5371922" y="116584"/>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78BC5BB2-3D14-4372-A05B-40E8566D94C2}"/>
              </a:ext>
            </a:extLst>
          </p:cNvPr>
          <p:cNvSpPr/>
          <p:nvPr/>
        </p:nvSpPr>
        <p:spPr>
          <a:xfrm>
            <a:off x="1402896" y="737981"/>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4D8DC197-0D52-4B86-9029-530979C902B0}"/>
              </a:ext>
            </a:extLst>
          </p:cNvPr>
          <p:cNvSpPr/>
          <p:nvPr/>
        </p:nvSpPr>
        <p:spPr>
          <a:xfrm>
            <a:off x="2189557" y="739482"/>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9485773C-4E80-4D37-8F7C-53AFC0E0E769}"/>
              </a:ext>
            </a:extLst>
          </p:cNvPr>
          <p:cNvSpPr/>
          <p:nvPr/>
        </p:nvSpPr>
        <p:spPr>
          <a:xfrm>
            <a:off x="2986050" y="739482"/>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1FA6F019-153C-474C-A1AC-8951FF1DD3CD}"/>
              </a:ext>
            </a:extLst>
          </p:cNvPr>
          <p:cNvSpPr/>
          <p:nvPr/>
        </p:nvSpPr>
        <p:spPr>
          <a:xfrm>
            <a:off x="3779230" y="737670"/>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143">
            <a:extLst>
              <a:ext uri="{FF2B5EF4-FFF2-40B4-BE49-F238E27FC236}">
                <a16:creationId xmlns:a16="http://schemas.microsoft.com/office/drawing/2014/main" id="{33ED4038-784B-49A1-9CD4-6E376F75AC17}"/>
              </a:ext>
            </a:extLst>
          </p:cNvPr>
          <p:cNvSpPr/>
          <p:nvPr/>
        </p:nvSpPr>
        <p:spPr>
          <a:xfrm>
            <a:off x="4579821" y="739482"/>
            <a:ext cx="785278"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87BBA32B-C0D3-47A8-AF73-B03E3DC91C13}"/>
              </a:ext>
            </a:extLst>
          </p:cNvPr>
          <p:cNvSpPr/>
          <p:nvPr/>
        </p:nvSpPr>
        <p:spPr>
          <a:xfrm>
            <a:off x="5369581" y="737670"/>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4FEB7A8C-0A0E-44B7-9518-2C7A0021177E}"/>
              </a:ext>
            </a:extLst>
          </p:cNvPr>
          <p:cNvSpPr/>
          <p:nvPr/>
        </p:nvSpPr>
        <p:spPr>
          <a:xfrm>
            <a:off x="1402896" y="1357106"/>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EEBCD5A3-CEF8-4236-B03F-D8B7B155D9D1}"/>
              </a:ext>
            </a:extLst>
          </p:cNvPr>
          <p:cNvSpPr/>
          <p:nvPr/>
        </p:nvSpPr>
        <p:spPr>
          <a:xfrm>
            <a:off x="2189557" y="1358607"/>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24633A8-9145-4309-8FCD-4D6BF44D487D}"/>
              </a:ext>
            </a:extLst>
          </p:cNvPr>
          <p:cNvSpPr/>
          <p:nvPr/>
        </p:nvSpPr>
        <p:spPr>
          <a:xfrm>
            <a:off x="2986050" y="1358607"/>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92716800-CC4E-4D7F-A8FE-4DE2955CAC9B}"/>
              </a:ext>
            </a:extLst>
          </p:cNvPr>
          <p:cNvSpPr/>
          <p:nvPr/>
        </p:nvSpPr>
        <p:spPr>
          <a:xfrm>
            <a:off x="3779230" y="1356795"/>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D73DE1AB-C15E-4AA1-9888-BBED7465DDF8}"/>
              </a:ext>
            </a:extLst>
          </p:cNvPr>
          <p:cNvSpPr/>
          <p:nvPr/>
        </p:nvSpPr>
        <p:spPr>
          <a:xfrm>
            <a:off x="4579821" y="1358607"/>
            <a:ext cx="785278"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302FC415-1F33-438B-B9D7-B00553D5A142}"/>
              </a:ext>
            </a:extLst>
          </p:cNvPr>
          <p:cNvSpPr/>
          <p:nvPr/>
        </p:nvSpPr>
        <p:spPr>
          <a:xfrm>
            <a:off x="5369581" y="1356795"/>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C5">
            <a:extLst>
              <a:ext uri="{FF2B5EF4-FFF2-40B4-BE49-F238E27FC236}">
                <a16:creationId xmlns:a16="http://schemas.microsoft.com/office/drawing/2014/main" id="{6848B5F0-AAB4-4037-86CC-0D95C6F65B97}"/>
              </a:ext>
            </a:extLst>
          </p:cNvPr>
          <p:cNvSpPr/>
          <p:nvPr/>
        </p:nvSpPr>
        <p:spPr>
          <a:xfrm>
            <a:off x="359825" y="3907030"/>
            <a:ext cx="703729" cy="45720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panose="020F0502020204030204"/>
              </a:rPr>
              <a:t>7</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ndParaRPr>
          </a:p>
        </p:txBody>
      </p:sp>
      <p:sp>
        <p:nvSpPr>
          <p:cNvPr id="95" name="C5">
            <a:extLst>
              <a:ext uri="{FF2B5EF4-FFF2-40B4-BE49-F238E27FC236}">
                <a16:creationId xmlns:a16="http://schemas.microsoft.com/office/drawing/2014/main" id="{93580763-E987-4659-9230-5F327735F4E2}"/>
              </a:ext>
            </a:extLst>
          </p:cNvPr>
          <p:cNvSpPr/>
          <p:nvPr/>
        </p:nvSpPr>
        <p:spPr>
          <a:xfrm>
            <a:off x="349220" y="4464650"/>
            <a:ext cx="703729" cy="457200"/>
          </a:xfrm>
          <a:prstGeom prst="hear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panose="020F0502020204030204"/>
              </a:rPr>
              <a:t>8</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ndParaRPr>
          </a:p>
        </p:txBody>
      </p:sp>
      <p:sp>
        <p:nvSpPr>
          <p:cNvPr id="73" name="Rectangle 72">
            <a:extLst>
              <a:ext uri="{FF2B5EF4-FFF2-40B4-BE49-F238E27FC236}">
                <a16:creationId xmlns:a16="http://schemas.microsoft.com/office/drawing/2014/main" id="{5F32D9CB-5A95-4BDE-BD3E-077EBBC6BF95}"/>
              </a:ext>
            </a:extLst>
          </p:cNvPr>
          <p:cNvSpPr/>
          <p:nvPr/>
        </p:nvSpPr>
        <p:spPr>
          <a:xfrm>
            <a:off x="-14177" y="5085163"/>
            <a:ext cx="12228464" cy="1781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NGƯỜI PHỤ NỮ ĐÃ NÓI CHUYỆN VỚI CHÚA GIÊ-SU TRONG BÀI TIN MỪNG LÀ NGƯỜI </a:t>
            </a:r>
            <a:r>
              <a:rPr lang="vi-VN"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XỨ NÀO</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4" name="Rectangle 73">
            <a:extLst>
              <a:ext uri="{FF2B5EF4-FFF2-40B4-BE49-F238E27FC236}">
                <a16:creationId xmlns:a16="http://schemas.microsoft.com/office/drawing/2014/main" id="{CBF9334D-1F4C-477B-B95A-2E34F5182B39}"/>
              </a:ext>
            </a:extLst>
          </p:cNvPr>
          <p:cNvSpPr/>
          <p:nvPr/>
        </p:nvSpPr>
        <p:spPr>
          <a:xfrm>
            <a:off x="-22603" y="5093310"/>
            <a:ext cx="12228464" cy="1781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5400" b="1" dirty="0">
                <a:solidFill>
                  <a:srgbClr val="FF0000"/>
                </a:solidFill>
                <a:latin typeface="Tahoma" panose="020B0604030504040204" pitchFamily="34" charset="0"/>
                <a:ea typeface="Tahoma" panose="020B0604030504040204" pitchFamily="34" charset="0"/>
                <a:cs typeface="Tahoma" panose="020B0604030504040204" pitchFamily="34" charset="0"/>
              </a:rPr>
              <a:t>3</a:t>
            </a:r>
            <a:r>
              <a:rPr lang="vi-VN" sz="5400" b="1" dirty="0">
                <a:solidFill>
                  <a:prstClr val="black"/>
                </a:solidFill>
                <a:latin typeface="Tahoma" panose="020B0604030504040204" pitchFamily="34" charset="0"/>
                <a:ea typeface="Tahoma" panose="020B0604030504040204" pitchFamily="34" charset="0"/>
                <a:cs typeface="Tahoma" panose="020B0604030504040204" pitchFamily="34" charset="0"/>
              </a:rPr>
              <a:t>.	NGƯỜI PHỤ NỮ ĐÃ CHO RẰNG CHÚA GIÊ-SU </a:t>
            </a:r>
            <a:r>
              <a:rPr lang="vi-VN" sz="5400" b="1" u="sng" dirty="0">
                <a:solidFill>
                  <a:srgbClr val="FF0000"/>
                </a:solidFill>
                <a:latin typeface="Tahoma" panose="020B0604030504040204" pitchFamily="34" charset="0"/>
                <a:ea typeface="Tahoma" panose="020B0604030504040204" pitchFamily="34" charset="0"/>
                <a:cs typeface="Tahoma" panose="020B0604030504040204" pitchFamily="34" charset="0"/>
              </a:rPr>
              <a:t>LÀ GÌ</a:t>
            </a:r>
            <a:r>
              <a:rPr lang="vi-VN" sz="54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kumimoji="0" lang="en-US" sz="5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5" name="Rectangle 74">
            <a:extLst>
              <a:ext uri="{FF2B5EF4-FFF2-40B4-BE49-F238E27FC236}">
                <a16:creationId xmlns:a16="http://schemas.microsoft.com/office/drawing/2014/main" id="{9F4F4AAD-F0E0-41E6-BA4E-13D231B13D54}"/>
              </a:ext>
            </a:extLst>
          </p:cNvPr>
          <p:cNvSpPr/>
          <p:nvPr/>
        </p:nvSpPr>
        <p:spPr>
          <a:xfrm>
            <a:off x="-5843" y="5091508"/>
            <a:ext cx="12228464" cy="1781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5200" b="1" dirty="0">
                <a:solidFill>
                  <a:srgbClr val="FF0000"/>
                </a:solidFill>
                <a:latin typeface="Tahoma" panose="020B0604030504040204" pitchFamily="34" charset="0"/>
                <a:ea typeface="Tahoma" panose="020B0604030504040204" pitchFamily="34" charset="0"/>
                <a:cs typeface="Tahoma" panose="020B0604030504040204" pitchFamily="34" charset="0"/>
              </a:rPr>
              <a:t>4</a:t>
            </a:r>
            <a:r>
              <a:rPr lang="vi-VN" sz="5200" b="1" dirty="0">
                <a:solidFill>
                  <a:prstClr val="black"/>
                </a:solidFill>
                <a:latin typeface="Tahoma" panose="020B0604030504040204" pitchFamily="34" charset="0"/>
                <a:ea typeface="Tahoma" panose="020B0604030504040204" pitchFamily="34" charset="0"/>
                <a:cs typeface="Tahoma" panose="020B0604030504040204" pitchFamily="34" charset="0"/>
              </a:rPr>
              <a:t>.	NGƯỜI PHỤ NỮ THƯA: “TÔI BIẾT </a:t>
            </a:r>
            <a:r>
              <a:rPr lang="vi-VN" sz="52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5200" b="1" dirty="0">
                <a:solidFill>
                  <a:prstClr val="black"/>
                </a:solidFill>
                <a:latin typeface="Tahoma" panose="020B0604030504040204" pitchFamily="34" charset="0"/>
                <a:ea typeface="Tahoma" panose="020B0604030504040204" pitchFamily="34" charset="0"/>
                <a:cs typeface="Tahoma" panose="020B0604030504040204" pitchFamily="34" charset="0"/>
              </a:rPr>
              <a:t>, GỌI LÀ ĐỨC KI-TÔ, SẼ ĐẾN”</a:t>
            </a:r>
            <a:endParaRPr kumimoji="0" lang="en-US" sz="5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3" name="Rectangle 82">
            <a:extLst>
              <a:ext uri="{FF2B5EF4-FFF2-40B4-BE49-F238E27FC236}">
                <a16:creationId xmlns:a16="http://schemas.microsoft.com/office/drawing/2014/main" id="{0203C7CC-BF2D-402E-BF22-6A0AFA174A31}"/>
              </a:ext>
            </a:extLst>
          </p:cNvPr>
          <p:cNvSpPr/>
          <p:nvPr/>
        </p:nvSpPr>
        <p:spPr>
          <a:xfrm>
            <a:off x="1405684" y="1955566"/>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41F97A26-B9AA-4CE5-AE14-5E517E0ADBF9}"/>
              </a:ext>
            </a:extLst>
          </p:cNvPr>
          <p:cNvSpPr/>
          <p:nvPr/>
        </p:nvSpPr>
        <p:spPr>
          <a:xfrm>
            <a:off x="2192345" y="1957067"/>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7D342E3D-FFD5-4579-B44D-12A90C01C2D9}"/>
              </a:ext>
            </a:extLst>
          </p:cNvPr>
          <p:cNvSpPr/>
          <p:nvPr/>
        </p:nvSpPr>
        <p:spPr>
          <a:xfrm>
            <a:off x="2988838" y="1957067"/>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C6E04D53-9791-4DE6-B6A7-01D507C58D37}"/>
              </a:ext>
            </a:extLst>
          </p:cNvPr>
          <p:cNvSpPr/>
          <p:nvPr/>
        </p:nvSpPr>
        <p:spPr>
          <a:xfrm>
            <a:off x="3782018" y="1955255"/>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047CA1A1-E41B-44DE-BA6A-D22920C7C4E2}"/>
              </a:ext>
            </a:extLst>
          </p:cNvPr>
          <p:cNvSpPr/>
          <p:nvPr/>
        </p:nvSpPr>
        <p:spPr>
          <a:xfrm>
            <a:off x="4582609" y="1957067"/>
            <a:ext cx="785278"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51133F5A-1636-46D6-89EE-54BE3839AC3F}"/>
              </a:ext>
            </a:extLst>
          </p:cNvPr>
          <p:cNvSpPr/>
          <p:nvPr/>
        </p:nvSpPr>
        <p:spPr>
          <a:xfrm>
            <a:off x="5372369" y="1955255"/>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E80E9356-56E7-4C14-86B7-ED9587DCA960}"/>
              </a:ext>
            </a:extLst>
          </p:cNvPr>
          <p:cNvSpPr/>
          <p:nvPr/>
        </p:nvSpPr>
        <p:spPr>
          <a:xfrm>
            <a:off x="6168862" y="1955255"/>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5F7F8357-BFF8-4100-B427-3D4A9768F6A8}"/>
              </a:ext>
            </a:extLst>
          </p:cNvPr>
          <p:cNvSpPr/>
          <p:nvPr/>
        </p:nvSpPr>
        <p:spPr>
          <a:xfrm>
            <a:off x="6962042" y="1956756"/>
            <a:ext cx="805156"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D39BAFCB-DF37-4ED2-B0A0-89A955448D36}"/>
              </a:ext>
            </a:extLst>
          </p:cNvPr>
          <p:cNvSpPr/>
          <p:nvPr/>
        </p:nvSpPr>
        <p:spPr>
          <a:xfrm>
            <a:off x="7767198" y="1956756"/>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BF1551FB-2D2D-4ECB-BFDE-4AC2EE4E7D6E}"/>
              </a:ext>
            </a:extLst>
          </p:cNvPr>
          <p:cNvSpPr/>
          <p:nvPr/>
        </p:nvSpPr>
        <p:spPr>
          <a:xfrm>
            <a:off x="1405684" y="2565830"/>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080241C7-1B1D-44FF-9DD5-ABC6FA68DB94}"/>
              </a:ext>
            </a:extLst>
          </p:cNvPr>
          <p:cNvSpPr/>
          <p:nvPr/>
        </p:nvSpPr>
        <p:spPr>
          <a:xfrm>
            <a:off x="2192345" y="2567331"/>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5D9A3FD8-DA74-44CD-9320-EFAB6F91F380}"/>
              </a:ext>
            </a:extLst>
          </p:cNvPr>
          <p:cNvSpPr/>
          <p:nvPr/>
        </p:nvSpPr>
        <p:spPr>
          <a:xfrm>
            <a:off x="2988838" y="2567331"/>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BB821C56-134B-4269-8CAA-A20991C9F694}"/>
              </a:ext>
            </a:extLst>
          </p:cNvPr>
          <p:cNvSpPr/>
          <p:nvPr/>
        </p:nvSpPr>
        <p:spPr>
          <a:xfrm>
            <a:off x="3782018" y="2565519"/>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B411AF8F-2F26-4248-8696-CBA9806A68E6}"/>
              </a:ext>
            </a:extLst>
          </p:cNvPr>
          <p:cNvSpPr/>
          <p:nvPr/>
        </p:nvSpPr>
        <p:spPr>
          <a:xfrm>
            <a:off x="4582609" y="2567331"/>
            <a:ext cx="785278"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Rectangle 116">
            <a:extLst>
              <a:ext uri="{FF2B5EF4-FFF2-40B4-BE49-F238E27FC236}">
                <a16:creationId xmlns:a16="http://schemas.microsoft.com/office/drawing/2014/main" id="{5054566E-365D-4475-BB52-8CFA4D7D43FC}"/>
              </a:ext>
            </a:extLst>
          </p:cNvPr>
          <p:cNvSpPr/>
          <p:nvPr/>
        </p:nvSpPr>
        <p:spPr>
          <a:xfrm>
            <a:off x="1405684" y="3167143"/>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56E98FC0-AD81-4814-83D6-D2D34266F486}"/>
              </a:ext>
            </a:extLst>
          </p:cNvPr>
          <p:cNvSpPr/>
          <p:nvPr/>
        </p:nvSpPr>
        <p:spPr>
          <a:xfrm>
            <a:off x="2192345" y="3168644"/>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Rectangle 118">
            <a:extLst>
              <a:ext uri="{FF2B5EF4-FFF2-40B4-BE49-F238E27FC236}">
                <a16:creationId xmlns:a16="http://schemas.microsoft.com/office/drawing/2014/main" id="{7028289D-0739-4F0F-838B-E238A01FC983}"/>
              </a:ext>
            </a:extLst>
          </p:cNvPr>
          <p:cNvSpPr/>
          <p:nvPr/>
        </p:nvSpPr>
        <p:spPr>
          <a:xfrm>
            <a:off x="2988838" y="3168644"/>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03B9B2F0-61A7-49E7-ABA9-A7BBC12EC6EF}"/>
              </a:ext>
            </a:extLst>
          </p:cNvPr>
          <p:cNvSpPr/>
          <p:nvPr/>
        </p:nvSpPr>
        <p:spPr>
          <a:xfrm>
            <a:off x="3782018" y="3166832"/>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31CDB6EB-7E12-49F8-96CC-B5764E565132}"/>
              </a:ext>
            </a:extLst>
          </p:cNvPr>
          <p:cNvSpPr/>
          <p:nvPr/>
        </p:nvSpPr>
        <p:spPr>
          <a:xfrm>
            <a:off x="4582609" y="3168644"/>
            <a:ext cx="785278"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Rectangle 121">
            <a:extLst>
              <a:ext uri="{FF2B5EF4-FFF2-40B4-BE49-F238E27FC236}">
                <a16:creationId xmlns:a16="http://schemas.microsoft.com/office/drawing/2014/main" id="{05DA2C16-D2A9-49B5-A90E-823CCF1F8F34}"/>
              </a:ext>
            </a:extLst>
          </p:cNvPr>
          <p:cNvSpPr/>
          <p:nvPr/>
        </p:nvSpPr>
        <p:spPr>
          <a:xfrm>
            <a:off x="5372369" y="3166832"/>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Rectangle 125">
            <a:extLst>
              <a:ext uri="{FF2B5EF4-FFF2-40B4-BE49-F238E27FC236}">
                <a16:creationId xmlns:a16="http://schemas.microsoft.com/office/drawing/2014/main" id="{4A3C5A42-6DD2-47D8-A29A-DE9C08CAC866}"/>
              </a:ext>
            </a:extLst>
          </p:cNvPr>
          <p:cNvSpPr/>
          <p:nvPr/>
        </p:nvSpPr>
        <p:spPr>
          <a:xfrm>
            <a:off x="1405684" y="3786268"/>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CCA6FF7C-13E3-4E53-97F7-A03600CA644E}"/>
              </a:ext>
            </a:extLst>
          </p:cNvPr>
          <p:cNvSpPr/>
          <p:nvPr/>
        </p:nvSpPr>
        <p:spPr>
          <a:xfrm>
            <a:off x="2192345" y="3787769"/>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Rectangle 127">
            <a:extLst>
              <a:ext uri="{FF2B5EF4-FFF2-40B4-BE49-F238E27FC236}">
                <a16:creationId xmlns:a16="http://schemas.microsoft.com/office/drawing/2014/main" id="{D64270FB-7C23-4A30-87E9-7EFACEC9CCAA}"/>
              </a:ext>
            </a:extLst>
          </p:cNvPr>
          <p:cNvSpPr/>
          <p:nvPr/>
        </p:nvSpPr>
        <p:spPr>
          <a:xfrm>
            <a:off x="2988838" y="3787769"/>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Rectangle 130">
            <a:extLst>
              <a:ext uri="{FF2B5EF4-FFF2-40B4-BE49-F238E27FC236}">
                <a16:creationId xmlns:a16="http://schemas.microsoft.com/office/drawing/2014/main" id="{063366A0-3A0C-41D9-8B4E-4EFBA77D809E}"/>
              </a:ext>
            </a:extLst>
          </p:cNvPr>
          <p:cNvSpPr/>
          <p:nvPr/>
        </p:nvSpPr>
        <p:spPr>
          <a:xfrm>
            <a:off x="3782018" y="3785957"/>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02E815BE-F4E2-4178-B455-FAB5A1D2C341}"/>
              </a:ext>
            </a:extLst>
          </p:cNvPr>
          <p:cNvSpPr/>
          <p:nvPr/>
        </p:nvSpPr>
        <p:spPr>
          <a:xfrm>
            <a:off x="4582609" y="3787769"/>
            <a:ext cx="785278"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Rectangle 132">
            <a:extLst>
              <a:ext uri="{FF2B5EF4-FFF2-40B4-BE49-F238E27FC236}">
                <a16:creationId xmlns:a16="http://schemas.microsoft.com/office/drawing/2014/main" id="{8BD5386D-6E44-4DC9-BED6-8FFC272210D8}"/>
              </a:ext>
            </a:extLst>
          </p:cNvPr>
          <p:cNvSpPr/>
          <p:nvPr/>
        </p:nvSpPr>
        <p:spPr>
          <a:xfrm>
            <a:off x="5372369" y="3785957"/>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Rectangle 133">
            <a:extLst>
              <a:ext uri="{FF2B5EF4-FFF2-40B4-BE49-F238E27FC236}">
                <a16:creationId xmlns:a16="http://schemas.microsoft.com/office/drawing/2014/main" id="{5C1E00EF-0808-49A0-AE56-53B55BC4E807}"/>
              </a:ext>
            </a:extLst>
          </p:cNvPr>
          <p:cNvSpPr/>
          <p:nvPr/>
        </p:nvSpPr>
        <p:spPr>
          <a:xfrm>
            <a:off x="6168862" y="3785957"/>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Rectangle 137">
            <a:extLst>
              <a:ext uri="{FF2B5EF4-FFF2-40B4-BE49-F238E27FC236}">
                <a16:creationId xmlns:a16="http://schemas.microsoft.com/office/drawing/2014/main" id="{0AA0A899-3891-4973-A826-A5C88D08EF11}"/>
              </a:ext>
            </a:extLst>
          </p:cNvPr>
          <p:cNvSpPr/>
          <p:nvPr/>
        </p:nvSpPr>
        <p:spPr>
          <a:xfrm>
            <a:off x="1402896" y="4387009"/>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18BAB983-85DA-4BA5-8202-4FB0FE98DC99}"/>
              </a:ext>
            </a:extLst>
          </p:cNvPr>
          <p:cNvSpPr/>
          <p:nvPr/>
        </p:nvSpPr>
        <p:spPr>
          <a:xfrm>
            <a:off x="2189557" y="4388510"/>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145">
            <a:extLst>
              <a:ext uri="{FF2B5EF4-FFF2-40B4-BE49-F238E27FC236}">
                <a16:creationId xmlns:a16="http://schemas.microsoft.com/office/drawing/2014/main" id="{E71F7171-E3B6-475E-B6D8-53745E59B57D}"/>
              </a:ext>
            </a:extLst>
          </p:cNvPr>
          <p:cNvSpPr/>
          <p:nvPr/>
        </p:nvSpPr>
        <p:spPr>
          <a:xfrm>
            <a:off x="2986050" y="4388510"/>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39EF1F92-A419-4378-8A92-2A9666AEC59E}"/>
              </a:ext>
            </a:extLst>
          </p:cNvPr>
          <p:cNvSpPr/>
          <p:nvPr/>
        </p:nvSpPr>
        <p:spPr>
          <a:xfrm>
            <a:off x="3779230" y="4386698"/>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151">
            <a:extLst>
              <a:ext uri="{FF2B5EF4-FFF2-40B4-BE49-F238E27FC236}">
                <a16:creationId xmlns:a16="http://schemas.microsoft.com/office/drawing/2014/main" id="{0CC12532-061A-4B4E-8602-DB53ED5F56CC}"/>
              </a:ext>
            </a:extLst>
          </p:cNvPr>
          <p:cNvSpPr/>
          <p:nvPr/>
        </p:nvSpPr>
        <p:spPr>
          <a:xfrm>
            <a:off x="4579821" y="4388510"/>
            <a:ext cx="785278"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Rectangle 152">
            <a:extLst>
              <a:ext uri="{FF2B5EF4-FFF2-40B4-BE49-F238E27FC236}">
                <a16:creationId xmlns:a16="http://schemas.microsoft.com/office/drawing/2014/main" id="{3815BEAE-3D3C-484C-AC54-72BD3BEBB7A8}"/>
              </a:ext>
            </a:extLst>
          </p:cNvPr>
          <p:cNvSpPr/>
          <p:nvPr/>
        </p:nvSpPr>
        <p:spPr>
          <a:xfrm>
            <a:off x="5369581" y="4386698"/>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153">
            <a:extLst>
              <a:ext uri="{FF2B5EF4-FFF2-40B4-BE49-F238E27FC236}">
                <a16:creationId xmlns:a16="http://schemas.microsoft.com/office/drawing/2014/main" id="{75C993D3-D93A-4C56-8BA6-3799C472C274}"/>
              </a:ext>
            </a:extLst>
          </p:cNvPr>
          <p:cNvSpPr/>
          <p:nvPr/>
        </p:nvSpPr>
        <p:spPr>
          <a:xfrm>
            <a:off x="6166074" y="4386698"/>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Rectangle 155">
            <a:extLst>
              <a:ext uri="{FF2B5EF4-FFF2-40B4-BE49-F238E27FC236}">
                <a16:creationId xmlns:a16="http://schemas.microsoft.com/office/drawing/2014/main" id="{A55732CB-81AE-4CD6-BEF8-9D3674588BB8}"/>
              </a:ext>
            </a:extLst>
          </p:cNvPr>
          <p:cNvSpPr/>
          <p:nvPr/>
        </p:nvSpPr>
        <p:spPr>
          <a:xfrm>
            <a:off x="6959254" y="4388199"/>
            <a:ext cx="805156"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Rectangle 157">
            <a:extLst>
              <a:ext uri="{FF2B5EF4-FFF2-40B4-BE49-F238E27FC236}">
                <a16:creationId xmlns:a16="http://schemas.microsoft.com/office/drawing/2014/main" id="{7F2A6324-0105-4F37-94EE-5DC6896FB44F}"/>
              </a:ext>
            </a:extLst>
          </p:cNvPr>
          <p:cNvSpPr/>
          <p:nvPr/>
        </p:nvSpPr>
        <p:spPr>
          <a:xfrm>
            <a:off x="7764410" y="4388199"/>
            <a:ext cx="79201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Rectangle 158">
            <a:extLst>
              <a:ext uri="{FF2B5EF4-FFF2-40B4-BE49-F238E27FC236}">
                <a16:creationId xmlns:a16="http://schemas.microsoft.com/office/drawing/2014/main" id="{A718C17D-0796-4C20-8B05-FEBFC948FC97}"/>
              </a:ext>
            </a:extLst>
          </p:cNvPr>
          <p:cNvSpPr/>
          <p:nvPr/>
        </p:nvSpPr>
        <p:spPr>
          <a:xfrm>
            <a:off x="-7447" y="5094579"/>
            <a:ext cx="12228464" cy="1781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200" b="1" dirty="0">
                <a:solidFill>
                  <a:srgbClr val="FF0000"/>
                </a:solidFill>
                <a:latin typeface="Tahoma" panose="020B0604030504040204" pitchFamily="34" charset="0"/>
                <a:ea typeface="Tahoma" panose="020B0604030504040204" pitchFamily="34" charset="0"/>
                <a:cs typeface="Tahoma" panose="020B0604030504040204" pitchFamily="34" charset="0"/>
              </a:rPr>
              <a:t>5</a:t>
            </a:r>
            <a:r>
              <a:rPr lang="vi-VN" sz="42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vi-VN" sz="4200" b="1">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200" b="1">
                <a:solidFill>
                  <a:prstClr val="black"/>
                </a:solidFill>
                <a:latin typeface="Tahoma" panose="020B0604030504040204" pitchFamily="34" charset="0"/>
                <a:ea typeface="Tahoma" panose="020B0604030504040204" pitchFamily="34" charset="0"/>
                <a:cs typeface="Tahoma" panose="020B0604030504040204" pitchFamily="34" charset="0"/>
              </a:rPr>
              <a:t>THỬA ĐẤT </a:t>
            </a:r>
            <a:r>
              <a:rPr lang="vi-VN" sz="4200" b="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200" b="1">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200" b="1" dirty="0">
                <a:solidFill>
                  <a:prstClr val="black"/>
                </a:solidFill>
                <a:latin typeface="Tahoma" panose="020B0604030504040204" pitchFamily="34" charset="0"/>
                <a:ea typeface="Tahoma" panose="020B0604030504040204" pitchFamily="34" charset="0"/>
                <a:cs typeface="Tahoma" panose="020B0604030504040204" pitchFamily="34" charset="0"/>
              </a:rPr>
              <a:t>NHẮC ĐẾN TRONG BÀI TIN MỪNG LÀ CỦA</a:t>
            </a:r>
            <a:r>
              <a:rPr lang="vi-VN" sz="4200" b="1" dirty="0">
                <a:solidFill>
                  <a:prstClr val="black"/>
                </a:solidFill>
                <a:latin typeface="Tahoma" panose="020B0604030504040204" pitchFamily="34" charset="0"/>
                <a:ea typeface="Tahoma" panose="020B0604030504040204" pitchFamily="34" charset="0"/>
                <a:cs typeface="Tahoma" panose="020B0604030504040204" pitchFamily="34" charset="0"/>
              </a:rPr>
              <a:t> ÔNG GIA-CÓP </a:t>
            </a:r>
            <a:r>
              <a:rPr lang="vi-VN" sz="4200" b="1" u="sng" dirty="0">
                <a:solidFill>
                  <a:srgbClr val="FF0000"/>
                </a:solidFill>
                <a:latin typeface="Tahoma" panose="020B0604030504040204" pitchFamily="34" charset="0"/>
                <a:ea typeface="Tahoma" panose="020B0604030504040204" pitchFamily="34" charset="0"/>
                <a:cs typeface="Tahoma" panose="020B0604030504040204" pitchFamily="34" charset="0"/>
              </a:rPr>
              <a:t>CHO AI</a:t>
            </a:r>
            <a:r>
              <a:rPr lang="vi-VN" sz="42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kumimoji="0" lang="en-US" sz="4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0" name="Rectangle 159">
            <a:extLst>
              <a:ext uri="{FF2B5EF4-FFF2-40B4-BE49-F238E27FC236}">
                <a16:creationId xmlns:a16="http://schemas.microsoft.com/office/drawing/2014/main" id="{5E346E85-DBD9-4AB0-88D6-549B6BB827B5}"/>
              </a:ext>
            </a:extLst>
          </p:cNvPr>
          <p:cNvSpPr/>
          <p:nvPr/>
        </p:nvSpPr>
        <p:spPr>
          <a:xfrm>
            <a:off x="-13777" y="5095744"/>
            <a:ext cx="12228464" cy="1781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6</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CHÚA GIÊ-SU NÓI MẠCH NƯỚC NGÀI BAN ĐEM LẠI CHO CON NGƯỜI </a:t>
            </a:r>
            <a:r>
              <a:rPr lang="vi-VN"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ĐIỀU GÌ</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1" name="Rectangle 160">
            <a:extLst>
              <a:ext uri="{FF2B5EF4-FFF2-40B4-BE49-F238E27FC236}">
                <a16:creationId xmlns:a16="http://schemas.microsoft.com/office/drawing/2014/main" id="{43B22659-239D-4C10-8AC5-E4111775CE17}"/>
              </a:ext>
            </a:extLst>
          </p:cNvPr>
          <p:cNvSpPr/>
          <p:nvPr/>
        </p:nvSpPr>
        <p:spPr>
          <a:xfrm>
            <a:off x="-6330" y="5073585"/>
            <a:ext cx="12228464" cy="1781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5400" b="1">
                <a:solidFill>
                  <a:srgbClr val="FF0000"/>
                </a:solidFill>
                <a:latin typeface="Tahoma" panose="020B0604030504040204" pitchFamily="34" charset="0"/>
                <a:ea typeface="Tahoma" panose="020B0604030504040204" pitchFamily="34" charset="0"/>
                <a:cs typeface="Tahoma" panose="020B0604030504040204" pitchFamily="34" charset="0"/>
              </a:rPr>
              <a:t>7</a:t>
            </a:r>
            <a:r>
              <a:rPr lang="vi-VN" sz="5400" b="1">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5400" b="1">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5400" b="1" dirty="0">
                <a:solidFill>
                  <a:prstClr val="black"/>
                </a:solidFill>
                <a:latin typeface="Tahoma" panose="020B0604030504040204" pitchFamily="34" charset="0"/>
                <a:ea typeface="Tahoma" panose="020B0604030504040204" pitchFamily="34" charset="0"/>
                <a:cs typeface="Tahoma" panose="020B0604030504040204" pitchFamily="34" charset="0"/>
              </a:rPr>
              <a:t>	NGƯỜI </a:t>
            </a:r>
            <a:r>
              <a:rPr lang="vi-VN" sz="5400" b="1">
                <a:solidFill>
                  <a:prstClr val="black"/>
                </a:solidFill>
                <a:latin typeface="Tahoma" panose="020B0604030504040204" pitchFamily="34" charset="0"/>
                <a:ea typeface="Tahoma" panose="020B0604030504040204" pitchFamily="34" charset="0"/>
                <a:cs typeface="Tahoma" panose="020B0604030504040204" pitchFamily="34" charset="0"/>
              </a:rPr>
              <a:t>SA-MA-RI THỜ </a:t>
            </a:r>
            <a:r>
              <a:rPr lang="vi-VN" sz="5400" b="1" dirty="0">
                <a:solidFill>
                  <a:prstClr val="black"/>
                </a:solidFill>
                <a:latin typeface="Tahoma" panose="020B0604030504040204" pitchFamily="34" charset="0"/>
                <a:ea typeface="Tahoma" panose="020B0604030504040204" pitchFamily="34" charset="0"/>
                <a:cs typeface="Tahoma" panose="020B0604030504040204" pitchFamily="34" charset="0"/>
              </a:rPr>
              <a:t>PHƯỢNG THIÊN CHÚA </a:t>
            </a:r>
            <a:r>
              <a:rPr lang="vi-VN" sz="5400" b="1" u="sng" dirty="0">
                <a:solidFill>
                  <a:srgbClr val="FF0000"/>
                </a:solidFill>
                <a:latin typeface="Tahoma" panose="020B0604030504040204" pitchFamily="34" charset="0"/>
                <a:ea typeface="Tahoma" panose="020B0604030504040204" pitchFamily="34" charset="0"/>
                <a:cs typeface="Tahoma" panose="020B0604030504040204" pitchFamily="34" charset="0"/>
              </a:rPr>
              <a:t>Ở ĐÂU</a:t>
            </a:r>
            <a:r>
              <a:rPr lang="vi-VN" sz="54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kumimoji="0" lang="en-US" sz="5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2" name="Rectangle 161">
            <a:extLst>
              <a:ext uri="{FF2B5EF4-FFF2-40B4-BE49-F238E27FC236}">
                <a16:creationId xmlns:a16="http://schemas.microsoft.com/office/drawing/2014/main" id="{C0D691E3-7875-4A12-B871-F91B7F2CF6B7}"/>
              </a:ext>
            </a:extLst>
          </p:cNvPr>
          <p:cNvSpPr/>
          <p:nvPr/>
        </p:nvSpPr>
        <p:spPr>
          <a:xfrm>
            <a:off x="-6330" y="5076585"/>
            <a:ext cx="12228464" cy="1781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000" b="1" dirty="0">
                <a:solidFill>
                  <a:srgbClr val="FF0000"/>
                </a:solidFill>
                <a:latin typeface="Tahoma" panose="020B0604030504040204" pitchFamily="34" charset="0"/>
                <a:ea typeface="Tahoma" panose="020B0604030504040204" pitchFamily="34" charset="0"/>
                <a:cs typeface="Tahoma" panose="020B0604030504040204" pitchFamily="34" charset="0"/>
              </a:rPr>
              <a:t>8</a:t>
            </a:r>
            <a:r>
              <a:rPr lang="vi-VN" sz="4000" b="1" dirty="0">
                <a:solidFill>
                  <a:prstClr val="black"/>
                </a:solidFill>
                <a:latin typeface="Tahoma" panose="020B0604030504040204" pitchFamily="34" charset="0"/>
                <a:ea typeface="Tahoma" panose="020B0604030504040204" pitchFamily="34" charset="0"/>
                <a:cs typeface="Tahoma" panose="020B0604030504040204" pitchFamily="34" charset="0"/>
              </a:rPr>
              <a:t>.	“QUẢ THẬT, CHÍNH CHÚNG TÔI ĐÃ NGHE VÀ BIẾT RẰNG NGƯỜI THẬT LÀ </a:t>
            </a:r>
            <a:r>
              <a:rPr lang="vi-VN" sz="4000" b="1" u="sng" dirty="0">
                <a:solidFill>
                  <a:srgbClr val="FF0000"/>
                </a:solidFill>
                <a:latin typeface="Tahoma" panose="020B0604030504040204" pitchFamily="34" charset="0"/>
                <a:ea typeface="Tahoma" panose="020B0604030504040204" pitchFamily="34" charset="0"/>
                <a:cs typeface="Tahoma" panose="020B0604030504040204" pitchFamily="34" charset="0"/>
              </a:rPr>
              <a:t>… … … </a:t>
            </a:r>
            <a:r>
              <a:rPr lang="vi-VN" sz="4000" b="1" dirty="0">
                <a:solidFill>
                  <a:prstClr val="black"/>
                </a:solidFill>
                <a:latin typeface="Tahoma" panose="020B0604030504040204" pitchFamily="34" charset="0"/>
                <a:ea typeface="Tahoma" panose="020B0604030504040204" pitchFamily="34" charset="0"/>
                <a:cs typeface="Tahoma" panose="020B0604030504040204" pitchFamily="34" charset="0"/>
              </a:rPr>
              <a:t>TRẦN GIAN”.</a:t>
            </a:r>
            <a:endParaRPr kumimoji="0" lang="en-US" sz="4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3403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circle(in)">
                                      <p:cBhvr>
                                        <p:cTn id="7" dur="2000"/>
                                        <p:tgtEl>
                                          <p:spTgt spid="155"/>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07"/>
                                        </p:tgtEl>
                                        <p:attrNameLst>
                                          <p:attrName>style.color</p:attrName>
                                        </p:attrNameLst>
                                      </p:cBhvr>
                                      <p:to>
                                        <a:schemeClr val="accent2"/>
                                      </p:to>
                                    </p:animClr>
                                    <p:animClr clrSpc="rgb" dir="cw">
                                      <p:cBhvr>
                                        <p:cTn id="10" dur="500" fill="hold"/>
                                        <p:tgtEl>
                                          <p:spTgt spid="107"/>
                                        </p:tgtEl>
                                        <p:attrNameLst>
                                          <p:attrName>fillcolor</p:attrName>
                                        </p:attrNameLst>
                                      </p:cBhvr>
                                      <p:to>
                                        <a:schemeClr val="accent2"/>
                                      </p:to>
                                    </p:animClr>
                                    <p:set>
                                      <p:cBhvr>
                                        <p:cTn id="11" dur="500" fill="hold"/>
                                        <p:tgtEl>
                                          <p:spTgt spid="107"/>
                                        </p:tgtEl>
                                        <p:attrNameLst>
                                          <p:attrName>fill.type</p:attrName>
                                        </p:attrNameLst>
                                      </p:cBhvr>
                                      <p:to>
                                        <p:strVal val="solid"/>
                                      </p:to>
                                    </p:set>
                                    <p:set>
                                      <p:cBhvr>
                                        <p:cTn id="12" dur="500" fill="hold"/>
                                        <p:tgtEl>
                                          <p:spTgt spid="107"/>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08"/>
                                        </p:tgtEl>
                                        <p:attrNameLst>
                                          <p:attrName>style.color</p:attrName>
                                        </p:attrNameLst>
                                      </p:cBhvr>
                                      <p:to>
                                        <a:schemeClr val="accent2"/>
                                      </p:to>
                                    </p:animClr>
                                    <p:animClr clrSpc="rgb" dir="cw">
                                      <p:cBhvr>
                                        <p:cTn id="15" dur="500" fill="hold"/>
                                        <p:tgtEl>
                                          <p:spTgt spid="108"/>
                                        </p:tgtEl>
                                        <p:attrNameLst>
                                          <p:attrName>fillcolor</p:attrName>
                                        </p:attrNameLst>
                                      </p:cBhvr>
                                      <p:to>
                                        <a:schemeClr val="accent2"/>
                                      </p:to>
                                    </p:animClr>
                                    <p:set>
                                      <p:cBhvr>
                                        <p:cTn id="16" dur="500" fill="hold"/>
                                        <p:tgtEl>
                                          <p:spTgt spid="108"/>
                                        </p:tgtEl>
                                        <p:attrNameLst>
                                          <p:attrName>fill.type</p:attrName>
                                        </p:attrNameLst>
                                      </p:cBhvr>
                                      <p:to>
                                        <p:strVal val="solid"/>
                                      </p:to>
                                    </p:set>
                                    <p:set>
                                      <p:cBhvr>
                                        <p:cTn id="17" dur="500" fill="hold"/>
                                        <p:tgtEl>
                                          <p:spTgt spid="108"/>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09"/>
                                        </p:tgtEl>
                                        <p:attrNameLst>
                                          <p:attrName>style.color</p:attrName>
                                        </p:attrNameLst>
                                      </p:cBhvr>
                                      <p:to>
                                        <a:schemeClr val="accent2"/>
                                      </p:to>
                                    </p:animClr>
                                    <p:animClr clrSpc="rgb" dir="cw">
                                      <p:cBhvr>
                                        <p:cTn id="20" dur="500" fill="hold"/>
                                        <p:tgtEl>
                                          <p:spTgt spid="109"/>
                                        </p:tgtEl>
                                        <p:attrNameLst>
                                          <p:attrName>fillcolor</p:attrName>
                                        </p:attrNameLst>
                                      </p:cBhvr>
                                      <p:to>
                                        <a:schemeClr val="accent2"/>
                                      </p:to>
                                    </p:animClr>
                                    <p:set>
                                      <p:cBhvr>
                                        <p:cTn id="21" dur="500" fill="hold"/>
                                        <p:tgtEl>
                                          <p:spTgt spid="109"/>
                                        </p:tgtEl>
                                        <p:attrNameLst>
                                          <p:attrName>fill.type</p:attrName>
                                        </p:attrNameLst>
                                      </p:cBhvr>
                                      <p:to>
                                        <p:strVal val="solid"/>
                                      </p:to>
                                    </p:set>
                                    <p:set>
                                      <p:cBhvr>
                                        <p:cTn id="22" dur="500" fill="hold"/>
                                        <p:tgtEl>
                                          <p:spTgt spid="109"/>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10"/>
                                        </p:tgtEl>
                                        <p:attrNameLst>
                                          <p:attrName>style.color</p:attrName>
                                        </p:attrNameLst>
                                      </p:cBhvr>
                                      <p:to>
                                        <a:schemeClr val="accent2"/>
                                      </p:to>
                                    </p:animClr>
                                    <p:animClr clrSpc="rgb" dir="cw">
                                      <p:cBhvr>
                                        <p:cTn id="25" dur="500" fill="hold"/>
                                        <p:tgtEl>
                                          <p:spTgt spid="110"/>
                                        </p:tgtEl>
                                        <p:attrNameLst>
                                          <p:attrName>fillcolor</p:attrName>
                                        </p:attrNameLst>
                                      </p:cBhvr>
                                      <p:to>
                                        <a:schemeClr val="accent2"/>
                                      </p:to>
                                    </p:animClr>
                                    <p:set>
                                      <p:cBhvr>
                                        <p:cTn id="26" dur="500" fill="hold"/>
                                        <p:tgtEl>
                                          <p:spTgt spid="110"/>
                                        </p:tgtEl>
                                        <p:attrNameLst>
                                          <p:attrName>fill.type</p:attrName>
                                        </p:attrNameLst>
                                      </p:cBhvr>
                                      <p:to>
                                        <p:strVal val="solid"/>
                                      </p:to>
                                    </p:set>
                                    <p:set>
                                      <p:cBhvr>
                                        <p:cTn id="27" dur="500" fill="hold"/>
                                        <p:tgtEl>
                                          <p:spTgt spid="110"/>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11"/>
                                        </p:tgtEl>
                                        <p:attrNameLst>
                                          <p:attrName>style.color</p:attrName>
                                        </p:attrNameLst>
                                      </p:cBhvr>
                                      <p:to>
                                        <a:schemeClr val="accent2"/>
                                      </p:to>
                                    </p:animClr>
                                    <p:animClr clrSpc="rgb" dir="cw">
                                      <p:cBhvr>
                                        <p:cTn id="30" dur="500" fill="hold"/>
                                        <p:tgtEl>
                                          <p:spTgt spid="111"/>
                                        </p:tgtEl>
                                        <p:attrNameLst>
                                          <p:attrName>fillcolor</p:attrName>
                                        </p:attrNameLst>
                                      </p:cBhvr>
                                      <p:to>
                                        <a:schemeClr val="accent2"/>
                                      </p:to>
                                    </p:animClr>
                                    <p:set>
                                      <p:cBhvr>
                                        <p:cTn id="31" dur="500" fill="hold"/>
                                        <p:tgtEl>
                                          <p:spTgt spid="111"/>
                                        </p:tgtEl>
                                        <p:attrNameLst>
                                          <p:attrName>fill.type</p:attrName>
                                        </p:attrNameLst>
                                      </p:cBhvr>
                                      <p:to>
                                        <p:strVal val="solid"/>
                                      </p:to>
                                    </p:set>
                                    <p:set>
                                      <p:cBhvr>
                                        <p:cTn id="32" dur="500" fill="hold"/>
                                        <p:tgtEl>
                                          <p:spTgt spid="111"/>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29"/>
                                        </p:tgtEl>
                                        <p:attrNameLst>
                                          <p:attrName>style.color</p:attrName>
                                        </p:attrNameLst>
                                      </p:cBhvr>
                                      <p:to>
                                        <a:schemeClr val="accent2"/>
                                      </p:to>
                                    </p:animClr>
                                    <p:animClr clrSpc="rgb" dir="cw">
                                      <p:cBhvr>
                                        <p:cTn id="35" dur="500" fill="hold"/>
                                        <p:tgtEl>
                                          <p:spTgt spid="129"/>
                                        </p:tgtEl>
                                        <p:attrNameLst>
                                          <p:attrName>fillcolor</p:attrName>
                                        </p:attrNameLst>
                                      </p:cBhvr>
                                      <p:to>
                                        <a:schemeClr val="accent2"/>
                                      </p:to>
                                    </p:animClr>
                                    <p:set>
                                      <p:cBhvr>
                                        <p:cTn id="36" dur="500" fill="hold"/>
                                        <p:tgtEl>
                                          <p:spTgt spid="129"/>
                                        </p:tgtEl>
                                        <p:attrNameLst>
                                          <p:attrName>fill.type</p:attrName>
                                        </p:attrNameLst>
                                      </p:cBhvr>
                                      <p:to>
                                        <p:strVal val="solid"/>
                                      </p:to>
                                    </p:set>
                                    <p:set>
                                      <p:cBhvr>
                                        <p:cTn id="37" dur="500" fill="hold"/>
                                        <p:tgtEl>
                                          <p:spTgt spid="129"/>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1" nodeType="clickEffect">
                                  <p:stCondLst>
                                    <p:cond delay="0"/>
                                  </p:stCondLst>
                                  <p:childTnLst>
                                    <p:animEffect transition="out" filter="circle(out)">
                                      <p:cBhvr>
                                        <p:cTn id="41" dur="2000"/>
                                        <p:tgtEl>
                                          <p:spTgt spid="155"/>
                                        </p:tgtEl>
                                      </p:cBhvr>
                                    </p:animEffect>
                                    <p:set>
                                      <p:cBhvr>
                                        <p:cTn id="42" dur="1" fill="hold">
                                          <p:stCondLst>
                                            <p:cond delay="1999"/>
                                          </p:stCondLst>
                                        </p:cTn>
                                        <p:tgtEl>
                                          <p:spTgt spid="155"/>
                                        </p:tgtEl>
                                        <p:attrNameLst>
                                          <p:attrName>style.visibility</p:attrName>
                                        </p:attrNameLst>
                                      </p:cBhvr>
                                      <p:to>
                                        <p:strVal val="hidden"/>
                                      </p:to>
                                    </p:set>
                                  </p:childTnLst>
                                </p:cTn>
                              </p:par>
                              <p:par>
                                <p:cTn id="43" presetID="6" presetClass="exit" presetSubtype="32" fill="hold" grpId="1" nodeType="withEffect">
                                  <p:stCondLst>
                                    <p:cond delay="0"/>
                                  </p:stCondLst>
                                  <p:childTnLst>
                                    <p:animEffect transition="out" filter="circle(out)">
                                      <p:cBhvr>
                                        <p:cTn id="44" dur="2000"/>
                                        <p:tgtEl>
                                          <p:spTgt spid="107"/>
                                        </p:tgtEl>
                                      </p:cBhvr>
                                    </p:animEffect>
                                    <p:set>
                                      <p:cBhvr>
                                        <p:cTn id="45" dur="1" fill="hold">
                                          <p:stCondLst>
                                            <p:cond delay="1999"/>
                                          </p:stCondLst>
                                        </p:cTn>
                                        <p:tgtEl>
                                          <p:spTgt spid="107"/>
                                        </p:tgtEl>
                                        <p:attrNameLst>
                                          <p:attrName>style.visibility</p:attrName>
                                        </p:attrNameLst>
                                      </p:cBhvr>
                                      <p:to>
                                        <p:strVal val="hidden"/>
                                      </p:to>
                                    </p:set>
                                  </p:childTnLst>
                                </p:cTn>
                              </p:par>
                              <p:par>
                                <p:cTn id="46" presetID="6" presetClass="exit" presetSubtype="32" fill="hold" grpId="1" nodeType="withEffect">
                                  <p:stCondLst>
                                    <p:cond delay="0"/>
                                  </p:stCondLst>
                                  <p:childTnLst>
                                    <p:animEffect transition="out" filter="circle(out)">
                                      <p:cBhvr>
                                        <p:cTn id="47" dur="2000"/>
                                        <p:tgtEl>
                                          <p:spTgt spid="108"/>
                                        </p:tgtEl>
                                      </p:cBhvr>
                                    </p:animEffect>
                                    <p:set>
                                      <p:cBhvr>
                                        <p:cTn id="48" dur="1" fill="hold">
                                          <p:stCondLst>
                                            <p:cond delay="1999"/>
                                          </p:stCondLst>
                                        </p:cTn>
                                        <p:tgtEl>
                                          <p:spTgt spid="108"/>
                                        </p:tgtEl>
                                        <p:attrNameLst>
                                          <p:attrName>style.visibility</p:attrName>
                                        </p:attrNameLst>
                                      </p:cBhvr>
                                      <p:to>
                                        <p:strVal val="hidden"/>
                                      </p:to>
                                    </p:set>
                                  </p:childTnLst>
                                </p:cTn>
                              </p:par>
                              <p:par>
                                <p:cTn id="49" presetID="6" presetClass="exit" presetSubtype="32" fill="hold" grpId="1" nodeType="withEffect">
                                  <p:stCondLst>
                                    <p:cond delay="0"/>
                                  </p:stCondLst>
                                  <p:childTnLst>
                                    <p:animEffect transition="out" filter="circle(out)">
                                      <p:cBhvr>
                                        <p:cTn id="50" dur="2000"/>
                                        <p:tgtEl>
                                          <p:spTgt spid="109"/>
                                        </p:tgtEl>
                                      </p:cBhvr>
                                    </p:animEffect>
                                    <p:set>
                                      <p:cBhvr>
                                        <p:cTn id="51" dur="1" fill="hold">
                                          <p:stCondLst>
                                            <p:cond delay="1999"/>
                                          </p:stCondLst>
                                        </p:cTn>
                                        <p:tgtEl>
                                          <p:spTgt spid="109"/>
                                        </p:tgtEl>
                                        <p:attrNameLst>
                                          <p:attrName>style.visibility</p:attrName>
                                        </p:attrNameLst>
                                      </p:cBhvr>
                                      <p:to>
                                        <p:strVal val="hidden"/>
                                      </p:to>
                                    </p:set>
                                  </p:childTnLst>
                                </p:cTn>
                              </p:par>
                              <p:par>
                                <p:cTn id="52" presetID="6" presetClass="exit" presetSubtype="32" fill="hold" grpId="1" nodeType="withEffect">
                                  <p:stCondLst>
                                    <p:cond delay="0"/>
                                  </p:stCondLst>
                                  <p:childTnLst>
                                    <p:animEffect transition="out" filter="circle(out)">
                                      <p:cBhvr>
                                        <p:cTn id="53" dur="2000"/>
                                        <p:tgtEl>
                                          <p:spTgt spid="110"/>
                                        </p:tgtEl>
                                      </p:cBhvr>
                                    </p:animEffect>
                                    <p:set>
                                      <p:cBhvr>
                                        <p:cTn id="54" dur="1" fill="hold">
                                          <p:stCondLst>
                                            <p:cond delay="1999"/>
                                          </p:stCondLst>
                                        </p:cTn>
                                        <p:tgtEl>
                                          <p:spTgt spid="110"/>
                                        </p:tgtEl>
                                        <p:attrNameLst>
                                          <p:attrName>style.visibility</p:attrName>
                                        </p:attrNameLst>
                                      </p:cBhvr>
                                      <p:to>
                                        <p:strVal val="hidden"/>
                                      </p:to>
                                    </p:set>
                                  </p:childTnLst>
                                </p:cTn>
                              </p:par>
                              <p:par>
                                <p:cTn id="55" presetID="6" presetClass="exit" presetSubtype="32" fill="hold" grpId="1" nodeType="withEffect">
                                  <p:stCondLst>
                                    <p:cond delay="0"/>
                                  </p:stCondLst>
                                  <p:childTnLst>
                                    <p:animEffect transition="out" filter="circle(out)">
                                      <p:cBhvr>
                                        <p:cTn id="56" dur="2000"/>
                                        <p:tgtEl>
                                          <p:spTgt spid="111"/>
                                        </p:tgtEl>
                                      </p:cBhvr>
                                    </p:animEffect>
                                    <p:set>
                                      <p:cBhvr>
                                        <p:cTn id="57" dur="1" fill="hold">
                                          <p:stCondLst>
                                            <p:cond delay="1999"/>
                                          </p:stCondLst>
                                        </p:cTn>
                                        <p:tgtEl>
                                          <p:spTgt spid="111"/>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129"/>
                                        </p:tgtEl>
                                      </p:cBhvr>
                                    </p:animEffect>
                                    <p:set>
                                      <p:cBhvr>
                                        <p:cTn id="60" dur="1" fill="hold">
                                          <p:stCondLst>
                                            <p:cond delay="1999"/>
                                          </p:stCondLst>
                                        </p:cTn>
                                        <p:tgtEl>
                                          <p:spTgt spid="12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48"/>
                    </p:tgtEl>
                  </p:cond>
                </p:stCondLst>
                <p:endSync evt="end" delay="0">
                  <p:rtn val="all"/>
                </p:endSync>
                <p:childTnLst>
                  <p:par>
                    <p:cTn id="62" fill="hold">
                      <p:stCondLst>
                        <p:cond delay="0"/>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circle(in)">
                                      <p:cBhvr>
                                        <p:cTn id="66" dur="2000"/>
                                        <p:tgtEl>
                                          <p:spTgt spid="73"/>
                                        </p:tgtEl>
                                      </p:cBhvr>
                                    </p:animEffect>
                                  </p:childTnLst>
                                </p:cTn>
                              </p:par>
                              <p:par>
                                <p:cTn id="67" presetID="19" presetClass="emph" presetSubtype="0" fill="hold" grpId="0" nodeType="withEffect">
                                  <p:stCondLst>
                                    <p:cond delay="0"/>
                                  </p:stCondLst>
                                  <p:childTnLst>
                                    <p:animClr clrSpc="rgb" dir="cw">
                                      <p:cBhvr override="childStyle">
                                        <p:cTn id="68" dur="500" fill="hold"/>
                                        <p:tgtEl>
                                          <p:spTgt spid="140"/>
                                        </p:tgtEl>
                                        <p:attrNameLst>
                                          <p:attrName>style.color</p:attrName>
                                        </p:attrNameLst>
                                      </p:cBhvr>
                                      <p:to>
                                        <a:schemeClr val="accent2"/>
                                      </p:to>
                                    </p:animClr>
                                    <p:animClr clrSpc="rgb" dir="cw">
                                      <p:cBhvr>
                                        <p:cTn id="69" dur="500" fill="hold"/>
                                        <p:tgtEl>
                                          <p:spTgt spid="140"/>
                                        </p:tgtEl>
                                        <p:attrNameLst>
                                          <p:attrName>fillcolor</p:attrName>
                                        </p:attrNameLst>
                                      </p:cBhvr>
                                      <p:to>
                                        <a:schemeClr val="accent2"/>
                                      </p:to>
                                    </p:animClr>
                                    <p:set>
                                      <p:cBhvr>
                                        <p:cTn id="70" dur="500" fill="hold"/>
                                        <p:tgtEl>
                                          <p:spTgt spid="140"/>
                                        </p:tgtEl>
                                        <p:attrNameLst>
                                          <p:attrName>fill.type</p:attrName>
                                        </p:attrNameLst>
                                      </p:cBhvr>
                                      <p:to>
                                        <p:strVal val="solid"/>
                                      </p:to>
                                    </p:set>
                                    <p:set>
                                      <p:cBhvr>
                                        <p:cTn id="71" dur="500" fill="hold"/>
                                        <p:tgtEl>
                                          <p:spTgt spid="140"/>
                                        </p:tgtEl>
                                        <p:attrNameLst>
                                          <p:attrName>fill.on</p:attrName>
                                        </p:attrNameLst>
                                      </p:cBhvr>
                                      <p:to>
                                        <p:strVal val="true"/>
                                      </p:to>
                                    </p:set>
                                  </p:childTnLst>
                                </p:cTn>
                              </p:par>
                              <p:par>
                                <p:cTn id="72" presetID="19" presetClass="emph" presetSubtype="0" fill="hold" grpId="0" nodeType="withEffect">
                                  <p:stCondLst>
                                    <p:cond delay="0"/>
                                  </p:stCondLst>
                                  <p:childTnLst>
                                    <p:animClr clrSpc="rgb" dir="cw">
                                      <p:cBhvr override="childStyle">
                                        <p:cTn id="73" dur="500" fill="hold"/>
                                        <p:tgtEl>
                                          <p:spTgt spid="141"/>
                                        </p:tgtEl>
                                        <p:attrNameLst>
                                          <p:attrName>style.color</p:attrName>
                                        </p:attrNameLst>
                                      </p:cBhvr>
                                      <p:to>
                                        <a:schemeClr val="accent2"/>
                                      </p:to>
                                    </p:animClr>
                                    <p:animClr clrSpc="rgb" dir="cw">
                                      <p:cBhvr>
                                        <p:cTn id="74" dur="500" fill="hold"/>
                                        <p:tgtEl>
                                          <p:spTgt spid="141"/>
                                        </p:tgtEl>
                                        <p:attrNameLst>
                                          <p:attrName>fillcolor</p:attrName>
                                        </p:attrNameLst>
                                      </p:cBhvr>
                                      <p:to>
                                        <a:schemeClr val="accent2"/>
                                      </p:to>
                                    </p:animClr>
                                    <p:set>
                                      <p:cBhvr>
                                        <p:cTn id="75" dur="500" fill="hold"/>
                                        <p:tgtEl>
                                          <p:spTgt spid="141"/>
                                        </p:tgtEl>
                                        <p:attrNameLst>
                                          <p:attrName>fill.type</p:attrName>
                                        </p:attrNameLst>
                                      </p:cBhvr>
                                      <p:to>
                                        <p:strVal val="solid"/>
                                      </p:to>
                                    </p:set>
                                    <p:set>
                                      <p:cBhvr>
                                        <p:cTn id="76" dur="500" fill="hold"/>
                                        <p:tgtEl>
                                          <p:spTgt spid="141"/>
                                        </p:tgtEl>
                                        <p:attrNameLst>
                                          <p:attrName>fill.on</p:attrName>
                                        </p:attrNameLst>
                                      </p:cBhvr>
                                      <p:to>
                                        <p:strVal val="true"/>
                                      </p:to>
                                    </p:set>
                                  </p:childTnLst>
                                </p:cTn>
                              </p:par>
                              <p:par>
                                <p:cTn id="77" presetID="19" presetClass="emph" presetSubtype="0" fill="hold" grpId="0" nodeType="withEffect">
                                  <p:stCondLst>
                                    <p:cond delay="0"/>
                                  </p:stCondLst>
                                  <p:childTnLst>
                                    <p:animClr clrSpc="rgb" dir="cw">
                                      <p:cBhvr override="childStyle">
                                        <p:cTn id="78" dur="500" fill="hold"/>
                                        <p:tgtEl>
                                          <p:spTgt spid="142"/>
                                        </p:tgtEl>
                                        <p:attrNameLst>
                                          <p:attrName>style.color</p:attrName>
                                        </p:attrNameLst>
                                      </p:cBhvr>
                                      <p:to>
                                        <a:schemeClr val="accent2"/>
                                      </p:to>
                                    </p:animClr>
                                    <p:animClr clrSpc="rgb" dir="cw">
                                      <p:cBhvr>
                                        <p:cTn id="79" dur="500" fill="hold"/>
                                        <p:tgtEl>
                                          <p:spTgt spid="142"/>
                                        </p:tgtEl>
                                        <p:attrNameLst>
                                          <p:attrName>fillcolor</p:attrName>
                                        </p:attrNameLst>
                                      </p:cBhvr>
                                      <p:to>
                                        <a:schemeClr val="accent2"/>
                                      </p:to>
                                    </p:animClr>
                                    <p:set>
                                      <p:cBhvr>
                                        <p:cTn id="80" dur="500" fill="hold"/>
                                        <p:tgtEl>
                                          <p:spTgt spid="142"/>
                                        </p:tgtEl>
                                        <p:attrNameLst>
                                          <p:attrName>fill.type</p:attrName>
                                        </p:attrNameLst>
                                      </p:cBhvr>
                                      <p:to>
                                        <p:strVal val="solid"/>
                                      </p:to>
                                    </p:set>
                                    <p:set>
                                      <p:cBhvr>
                                        <p:cTn id="81" dur="500" fill="hold"/>
                                        <p:tgtEl>
                                          <p:spTgt spid="142"/>
                                        </p:tgtEl>
                                        <p:attrNameLst>
                                          <p:attrName>fill.on</p:attrName>
                                        </p:attrNameLst>
                                      </p:cBhvr>
                                      <p:to>
                                        <p:strVal val="true"/>
                                      </p:to>
                                    </p:set>
                                  </p:childTnLst>
                                </p:cTn>
                              </p:par>
                              <p:par>
                                <p:cTn id="82" presetID="19" presetClass="emph" presetSubtype="0" fill="hold" grpId="0" nodeType="withEffect">
                                  <p:stCondLst>
                                    <p:cond delay="0"/>
                                  </p:stCondLst>
                                  <p:childTnLst>
                                    <p:animClr clrSpc="rgb" dir="cw">
                                      <p:cBhvr override="childStyle">
                                        <p:cTn id="83" dur="500" fill="hold"/>
                                        <p:tgtEl>
                                          <p:spTgt spid="143"/>
                                        </p:tgtEl>
                                        <p:attrNameLst>
                                          <p:attrName>style.color</p:attrName>
                                        </p:attrNameLst>
                                      </p:cBhvr>
                                      <p:to>
                                        <a:schemeClr val="accent2"/>
                                      </p:to>
                                    </p:animClr>
                                    <p:animClr clrSpc="rgb" dir="cw">
                                      <p:cBhvr>
                                        <p:cTn id="84" dur="500" fill="hold"/>
                                        <p:tgtEl>
                                          <p:spTgt spid="143"/>
                                        </p:tgtEl>
                                        <p:attrNameLst>
                                          <p:attrName>fillcolor</p:attrName>
                                        </p:attrNameLst>
                                      </p:cBhvr>
                                      <p:to>
                                        <a:schemeClr val="accent2"/>
                                      </p:to>
                                    </p:animClr>
                                    <p:set>
                                      <p:cBhvr>
                                        <p:cTn id="85" dur="500" fill="hold"/>
                                        <p:tgtEl>
                                          <p:spTgt spid="143"/>
                                        </p:tgtEl>
                                        <p:attrNameLst>
                                          <p:attrName>fill.type</p:attrName>
                                        </p:attrNameLst>
                                      </p:cBhvr>
                                      <p:to>
                                        <p:strVal val="solid"/>
                                      </p:to>
                                    </p:set>
                                    <p:set>
                                      <p:cBhvr>
                                        <p:cTn id="86" dur="500" fill="hold"/>
                                        <p:tgtEl>
                                          <p:spTgt spid="143"/>
                                        </p:tgtEl>
                                        <p:attrNameLst>
                                          <p:attrName>fill.on</p:attrName>
                                        </p:attrNameLst>
                                      </p:cBhvr>
                                      <p:to>
                                        <p:strVal val="true"/>
                                      </p:to>
                                    </p:set>
                                  </p:childTnLst>
                                </p:cTn>
                              </p:par>
                              <p:par>
                                <p:cTn id="87" presetID="19" presetClass="emph" presetSubtype="0" fill="hold" grpId="0" nodeType="withEffect">
                                  <p:stCondLst>
                                    <p:cond delay="0"/>
                                  </p:stCondLst>
                                  <p:childTnLst>
                                    <p:animClr clrSpc="rgb" dir="cw">
                                      <p:cBhvr override="childStyle">
                                        <p:cTn id="88" dur="500" fill="hold"/>
                                        <p:tgtEl>
                                          <p:spTgt spid="144"/>
                                        </p:tgtEl>
                                        <p:attrNameLst>
                                          <p:attrName>style.color</p:attrName>
                                        </p:attrNameLst>
                                      </p:cBhvr>
                                      <p:to>
                                        <a:schemeClr val="accent2"/>
                                      </p:to>
                                    </p:animClr>
                                    <p:animClr clrSpc="rgb" dir="cw">
                                      <p:cBhvr>
                                        <p:cTn id="89" dur="500" fill="hold"/>
                                        <p:tgtEl>
                                          <p:spTgt spid="144"/>
                                        </p:tgtEl>
                                        <p:attrNameLst>
                                          <p:attrName>fillcolor</p:attrName>
                                        </p:attrNameLst>
                                      </p:cBhvr>
                                      <p:to>
                                        <a:schemeClr val="accent2"/>
                                      </p:to>
                                    </p:animClr>
                                    <p:set>
                                      <p:cBhvr>
                                        <p:cTn id="90" dur="500" fill="hold"/>
                                        <p:tgtEl>
                                          <p:spTgt spid="144"/>
                                        </p:tgtEl>
                                        <p:attrNameLst>
                                          <p:attrName>fill.type</p:attrName>
                                        </p:attrNameLst>
                                      </p:cBhvr>
                                      <p:to>
                                        <p:strVal val="solid"/>
                                      </p:to>
                                    </p:set>
                                    <p:set>
                                      <p:cBhvr>
                                        <p:cTn id="91" dur="500" fill="hold"/>
                                        <p:tgtEl>
                                          <p:spTgt spid="144"/>
                                        </p:tgtEl>
                                        <p:attrNameLst>
                                          <p:attrName>fill.on</p:attrName>
                                        </p:attrNameLst>
                                      </p:cBhvr>
                                      <p:to>
                                        <p:strVal val="true"/>
                                      </p:to>
                                    </p:set>
                                  </p:childTnLst>
                                </p:cTn>
                              </p:par>
                              <p:par>
                                <p:cTn id="92" presetID="19" presetClass="emph" presetSubtype="0" fill="hold" grpId="0" nodeType="withEffect">
                                  <p:stCondLst>
                                    <p:cond delay="0"/>
                                  </p:stCondLst>
                                  <p:childTnLst>
                                    <p:animClr clrSpc="rgb" dir="cw">
                                      <p:cBhvr override="childStyle">
                                        <p:cTn id="93" dur="500" fill="hold"/>
                                        <p:tgtEl>
                                          <p:spTgt spid="157"/>
                                        </p:tgtEl>
                                        <p:attrNameLst>
                                          <p:attrName>style.color</p:attrName>
                                        </p:attrNameLst>
                                      </p:cBhvr>
                                      <p:to>
                                        <a:schemeClr val="accent2"/>
                                      </p:to>
                                    </p:animClr>
                                    <p:animClr clrSpc="rgb" dir="cw">
                                      <p:cBhvr>
                                        <p:cTn id="94" dur="500" fill="hold"/>
                                        <p:tgtEl>
                                          <p:spTgt spid="157"/>
                                        </p:tgtEl>
                                        <p:attrNameLst>
                                          <p:attrName>fillcolor</p:attrName>
                                        </p:attrNameLst>
                                      </p:cBhvr>
                                      <p:to>
                                        <a:schemeClr val="accent2"/>
                                      </p:to>
                                    </p:animClr>
                                    <p:set>
                                      <p:cBhvr>
                                        <p:cTn id="95" dur="500" fill="hold"/>
                                        <p:tgtEl>
                                          <p:spTgt spid="157"/>
                                        </p:tgtEl>
                                        <p:attrNameLst>
                                          <p:attrName>fill.type</p:attrName>
                                        </p:attrNameLst>
                                      </p:cBhvr>
                                      <p:to>
                                        <p:strVal val="solid"/>
                                      </p:to>
                                    </p:set>
                                    <p:set>
                                      <p:cBhvr>
                                        <p:cTn id="96" dur="500" fill="hold"/>
                                        <p:tgtEl>
                                          <p:spTgt spid="157"/>
                                        </p:tgtEl>
                                        <p:attrNameLst>
                                          <p:attrName>fill.on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6" presetClass="exit" presetSubtype="32" fill="hold" grpId="1" nodeType="clickEffect">
                                  <p:stCondLst>
                                    <p:cond delay="0"/>
                                  </p:stCondLst>
                                  <p:childTnLst>
                                    <p:animEffect transition="out" filter="circle(out)">
                                      <p:cBhvr>
                                        <p:cTn id="100" dur="2000"/>
                                        <p:tgtEl>
                                          <p:spTgt spid="73"/>
                                        </p:tgtEl>
                                      </p:cBhvr>
                                    </p:animEffect>
                                    <p:set>
                                      <p:cBhvr>
                                        <p:cTn id="101" dur="1" fill="hold">
                                          <p:stCondLst>
                                            <p:cond delay="1999"/>
                                          </p:stCondLst>
                                        </p:cTn>
                                        <p:tgtEl>
                                          <p:spTgt spid="73"/>
                                        </p:tgtEl>
                                        <p:attrNameLst>
                                          <p:attrName>style.visibility</p:attrName>
                                        </p:attrNameLst>
                                      </p:cBhvr>
                                      <p:to>
                                        <p:strVal val="hidden"/>
                                      </p:to>
                                    </p:set>
                                  </p:childTnLst>
                                </p:cTn>
                              </p:par>
                              <p:par>
                                <p:cTn id="102" presetID="6" presetClass="exit" presetSubtype="32" fill="hold" grpId="1" nodeType="withEffect">
                                  <p:stCondLst>
                                    <p:cond delay="0"/>
                                  </p:stCondLst>
                                  <p:childTnLst>
                                    <p:animEffect transition="out" filter="circle(out)">
                                      <p:cBhvr>
                                        <p:cTn id="103" dur="2000"/>
                                        <p:tgtEl>
                                          <p:spTgt spid="140"/>
                                        </p:tgtEl>
                                      </p:cBhvr>
                                    </p:animEffect>
                                    <p:set>
                                      <p:cBhvr>
                                        <p:cTn id="104" dur="1" fill="hold">
                                          <p:stCondLst>
                                            <p:cond delay="1999"/>
                                          </p:stCondLst>
                                        </p:cTn>
                                        <p:tgtEl>
                                          <p:spTgt spid="140"/>
                                        </p:tgtEl>
                                        <p:attrNameLst>
                                          <p:attrName>style.visibility</p:attrName>
                                        </p:attrNameLst>
                                      </p:cBhvr>
                                      <p:to>
                                        <p:strVal val="hidden"/>
                                      </p:to>
                                    </p:set>
                                  </p:childTnLst>
                                </p:cTn>
                              </p:par>
                              <p:par>
                                <p:cTn id="105" presetID="6" presetClass="exit" presetSubtype="32" fill="hold" grpId="1" nodeType="withEffect">
                                  <p:stCondLst>
                                    <p:cond delay="0"/>
                                  </p:stCondLst>
                                  <p:childTnLst>
                                    <p:animEffect transition="out" filter="circle(out)">
                                      <p:cBhvr>
                                        <p:cTn id="106" dur="2000"/>
                                        <p:tgtEl>
                                          <p:spTgt spid="141"/>
                                        </p:tgtEl>
                                      </p:cBhvr>
                                    </p:animEffect>
                                    <p:set>
                                      <p:cBhvr>
                                        <p:cTn id="107" dur="1" fill="hold">
                                          <p:stCondLst>
                                            <p:cond delay="1999"/>
                                          </p:stCondLst>
                                        </p:cTn>
                                        <p:tgtEl>
                                          <p:spTgt spid="141"/>
                                        </p:tgtEl>
                                        <p:attrNameLst>
                                          <p:attrName>style.visibility</p:attrName>
                                        </p:attrNameLst>
                                      </p:cBhvr>
                                      <p:to>
                                        <p:strVal val="hidden"/>
                                      </p:to>
                                    </p:set>
                                  </p:childTnLst>
                                </p:cTn>
                              </p:par>
                              <p:par>
                                <p:cTn id="108" presetID="6" presetClass="exit" presetSubtype="32" fill="hold" grpId="1" nodeType="withEffect">
                                  <p:stCondLst>
                                    <p:cond delay="0"/>
                                  </p:stCondLst>
                                  <p:childTnLst>
                                    <p:animEffect transition="out" filter="circle(out)">
                                      <p:cBhvr>
                                        <p:cTn id="109" dur="2000"/>
                                        <p:tgtEl>
                                          <p:spTgt spid="142"/>
                                        </p:tgtEl>
                                      </p:cBhvr>
                                    </p:animEffect>
                                    <p:set>
                                      <p:cBhvr>
                                        <p:cTn id="110" dur="1" fill="hold">
                                          <p:stCondLst>
                                            <p:cond delay="1999"/>
                                          </p:stCondLst>
                                        </p:cTn>
                                        <p:tgtEl>
                                          <p:spTgt spid="142"/>
                                        </p:tgtEl>
                                        <p:attrNameLst>
                                          <p:attrName>style.visibility</p:attrName>
                                        </p:attrNameLst>
                                      </p:cBhvr>
                                      <p:to>
                                        <p:strVal val="hidden"/>
                                      </p:to>
                                    </p:set>
                                  </p:childTnLst>
                                </p:cTn>
                              </p:par>
                              <p:par>
                                <p:cTn id="111" presetID="6" presetClass="exit" presetSubtype="32" fill="hold" grpId="1" nodeType="withEffect">
                                  <p:stCondLst>
                                    <p:cond delay="0"/>
                                  </p:stCondLst>
                                  <p:childTnLst>
                                    <p:animEffect transition="out" filter="circle(out)">
                                      <p:cBhvr>
                                        <p:cTn id="112" dur="2000"/>
                                        <p:tgtEl>
                                          <p:spTgt spid="143"/>
                                        </p:tgtEl>
                                      </p:cBhvr>
                                    </p:animEffect>
                                    <p:set>
                                      <p:cBhvr>
                                        <p:cTn id="113" dur="1" fill="hold">
                                          <p:stCondLst>
                                            <p:cond delay="1999"/>
                                          </p:stCondLst>
                                        </p:cTn>
                                        <p:tgtEl>
                                          <p:spTgt spid="143"/>
                                        </p:tgtEl>
                                        <p:attrNameLst>
                                          <p:attrName>style.visibility</p:attrName>
                                        </p:attrNameLst>
                                      </p:cBhvr>
                                      <p:to>
                                        <p:strVal val="hidden"/>
                                      </p:to>
                                    </p:set>
                                  </p:childTnLst>
                                </p:cTn>
                              </p:par>
                              <p:par>
                                <p:cTn id="114" presetID="6" presetClass="exit" presetSubtype="32" fill="hold" grpId="1" nodeType="withEffect">
                                  <p:stCondLst>
                                    <p:cond delay="0"/>
                                  </p:stCondLst>
                                  <p:childTnLst>
                                    <p:animEffect transition="out" filter="circle(out)">
                                      <p:cBhvr>
                                        <p:cTn id="115" dur="2000"/>
                                        <p:tgtEl>
                                          <p:spTgt spid="144"/>
                                        </p:tgtEl>
                                      </p:cBhvr>
                                    </p:animEffect>
                                    <p:set>
                                      <p:cBhvr>
                                        <p:cTn id="116" dur="1" fill="hold">
                                          <p:stCondLst>
                                            <p:cond delay="1999"/>
                                          </p:stCondLst>
                                        </p:cTn>
                                        <p:tgtEl>
                                          <p:spTgt spid="144"/>
                                        </p:tgtEl>
                                        <p:attrNameLst>
                                          <p:attrName>style.visibility</p:attrName>
                                        </p:attrNameLst>
                                      </p:cBhvr>
                                      <p:to>
                                        <p:strVal val="hidden"/>
                                      </p:to>
                                    </p:set>
                                  </p:childTnLst>
                                </p:cTn>
                              </p:par>
                              <p:par>
                                <p:cTn id="117" presetID="6" presetClass="exit" presetSubtype="32" fill="hold" grpId="1" nodeType="withEffect">
                                  <p:stCondLst>
                                    <p:cond delay="0"/>
                                  </p:stCondLst>
                                  <p:childTnLst>
                                    <p:animEffect transition="out" filter="circle(out)">
                                      <p:cBhvr>
                                        <p:cTn id="118" dur="2000"/>
                                        <p:tgtEl>
                                          <p:spTgt spid="157"/>
                                        </p:tgtEl>
                                      </p:cBhvr>
                                    </p:animEffect>
                                    <p:set>
                                      <p:cBhvr>
                                        <p:cTn id="119" dur="1" fill="hold">
                                          <p:stCondLst>
                                            <p:cond delay="1999"/>
                                          </p:stCondLst>
                                        </p:cTn>
                                        <p:tgtEl>
                                          <p:spTgt spid="157"/>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120" restart="whenNotActive" fill="hold" evtFilter="cancelBubble" nodeType="interactiveSeq">
                <p:stCondLst>
                  <p:cond evt="onClick" delay="0">
                    <p:tgtEl>
                      <p:spTgt spid="149"/>
                    </p:tgtEl>
                  </p:cond>
                </p:stCondLst>
                <p:endSync evt="end" delay="0">
                  <p:rtn val="all"/>
                </p:endSync>
                <p:childTnLst>
                  <p:par>
                    <p:cTn id="121" fill="hold">
                      <p:stCondLst>
                        <p:cond delay="0"/>
                      </p:stCondLst>
                      <p:childTnLst>
                        <p:par>
                          <p:cTn id="122" fill="hold">
                            <p:stCondLst>
                              <p:cond delay="0"/>
                            </p:stCondLst>
                            <p:childTnLst>
                              <p:par>
                                <p:cTn id="123" presetID="6" presetClass="entr" presetSubtype="16" fill="hold" grpId="0" nodeType="clickEffect">
                                  <p:stCondLst>
                                    <p:cond delay="0"/>
                                  </p:stCondLst>
                                  <p:childTnLst>
                                    <p:set>
                                      <p:cBhvr>
                                        <p:cTn id="124" dur="1" fill="hold">
                                          <p:stCondLst>
                                            <p:cond delay="0"/>
                                          </p:stCondLst>
                                        </p:cTn>
                                        <p:tgtEl>
                                          <p:spTgt spid="74"/>
                                        </p:tgtEl>
                                        <p:attrNameLst>
                                          <p:attrName>style.visibility</p:attrName>
                                        </p:attrNameLst>
                                      </p:cBhvr>
                                      <p:to>
                                        <p:strVal val="visible"/>
                                      </p:to>
                                    </p:set>
                                    <p:animEffect transition="in" filter="circle(in)">
                                      <p:cBhvr>
                                        <p:cTn id="125" dur="2000"/>
                                        <p:tgtEl>
                                          <p:spTgt spid="74"/>
                                        </p:tgtEl>
                                      </p:cBhvr>
                                    </p:animEffect>
                                  </p:childTnLst>
                                </p:cTn>
                              </p:par>
                              <p:par>
                                <p:cTn id="126" presetID="19" presetClass="emph" presetSubtype="0" fill="hold" grpId="0" nodeType="withEffect">
                                  <p:stCondLst>
                                    <p:cond delay="0"/>
                                  </p:stCondLst>
                                  <p:childTnLst>
                                    <p:animClr clrSpc="rgb" dir="cw">
                                      <p:cBhvr override="childStyle">
                                        <p:cTn id="127" dur="500" fill="hold"/>
                                        <p:tgtEl>
                                          <p:spTgt spid="36"/>
                                        </p:tgtEl>
                                        <p:attrNameLst>
                                          <p:attrName>style.color</p:attrName>
                                        </p:attrNameLst>
                                      </p:cBhvr>
                                      <p:to>
                                        <a:schemeClr val="accent2"/>
                                      </p:to>
                                    </p:animClr>
                                    <p:animClr clrSpc="rgb" dir="cw">
                                      <p:cBhvr>
                                        <p:cTn id="128" dur="500" fill="hold"/>
                                        <p:tgtEl>
                                          <p:spTgt spid="36"/>
                                        </p:tgtEl>
                                        <p:attrNameLst>
                                          <p:attrName>fillcolor</p:attrName>
                                        </p:attrNameLst>
                                      </p:cBhvr>
                                      <p:to>
                                        <a:schemeClr val="accent2"/>
                                      </p:to>
                                    </p:animClr>
                                    <p:set>
                                      <p:cBhvr>
                                        <p:cTn id="129" dur="500" fill="hold"/>
                                        <p:tgtEl>
                                          <p:spTgt spid="36"/>
                                        </p:tgtEl>
                                        <p:attrNameLst>
                                          <p:attrName>fill.type</p:attrName>
                                        </p:attrNameLst>
                                      </p:cBhvr>
                                      <p:to>
                                        <p:strVal val="solid"/>
                                      </p:to>
                                    </p:set>
                                    <p:set>
                                      <p:cBhvr>
                                        <p:cTn id="130" dur="500" fill="hold"/>
                                        <p:tgtEl>
                                          <p:spTgt spid="36"/>
                                        </p:tgtEl>
                                        <p:attrNameLst>
                                          <p:attrName>fill.on</p:attrName>
                                        </p:attrNameLst>
                                      </p:cBhvr>
                                      <p:to>
                                        <p:strVal val="true"/>
                                      </p:to>
                                    </p:set>
                                  </p:childTnLst>
                                </p:cTn>
                              </p:par>
                              <p:par>
                                <p:cTn id="131" presetID="19" presetClass="emph" presetSubtype="0" fill="hold" grpId="0" nodeType="withEffect">
                                  <p:stCondLst>
                                    <p:cond delay="0"/>
                                  </p:stCondLst>
                                  <p:childTnLst>
                                    <p:animClr clrSpc="rgb" dir="cw">
                                      <p:cBhvr override="childStyle">
                                        <p:cTn id="132" dur="500" fill="hold"/>
                                        <p:tgtEl>
                                          <p:spTgt spid="37"/>
                                        </p:tgtEl>
                                        <p:attrNameLst>
                                          <p:attrName>style.color</p:attrName>
                                        </p:attrNameLst>
                                      </p:cBhvr>
                                      <p:to>
                                        <a:schemeClr val="accent2"/>
                                      </p:to>
                                    </p:animClr>
                                    <p:animClr clrSpc="rgb" dir="cw">
                                      <p:cBhvr>
                                        <p:cTn id="133" dur="500" fill="hold"/>
                                        <p:tgtEl>
                                          <p:spTgt spid="37"/>
                                        </p:tgtEl>
                                        <p:attrNameLst>
                                          <p:attrName>fillcolor</p:attrName>
                                        </p:attrNameLst>
                                      </p:cBhvr>
                                      <p:to>
                                        <a:schemeClr val="accent2"/>
                                      </p:to>
                                    </p:animClr>
                                    <p:set>
                                      <p:cBhvr>
                                        <p:cTn id="134" dur="500" fill="hold"/>
                                        <p:tgtEl>
                                          <p:spTgt spid="37"/>
                                        </p:tgtEl>
                                        <p:attrNameLst>
                                          <p:attrName>fill.type</p:attrName>
                                        </p:attrNameLst>
                                      </p:cBhvr>
                                      <p:to>
                                        <p:strVal val="solid"/>
                                      </p:to>
                                    </p:set>
                                    <p:set>
                                      <p:cBhvr>
                                        <p:cTn id="135" dur="500" fill="hold"/>
                                        <p:tgtEl>
                                          <p:spTgt spid="37"/>
                                        </p:tgtEl>
                                        <p:attrNameLst>
                                          <p:attrName>fill.on</p:attrName>
                                        </p:attrNameLst>
                                      </p:cBhvr>
                                      <p:to>
                                        <p:strVal val="true"/>
                                      </p:to>
                                    </p:set>
                                  </p:childTnLst>
                                </p:cTn>
                              </p:par>
                              <p:par>
                                <p:cTn id="136" presetID="19" presetClass="emph" presetSubtype="0" fill="hold" grpId="0" nodeType="withEffect">
                                  <p:stCondLst>
                                    <p:cond delay="0"/>
                                  </p:stCondLst>
                                  <p:childTnLst>
                                    <p:animClr clrSpc="rgb" dir="cw">
                                      <p:cBhvr override="childStyle">
                                        <p:cTn id="137" dur="500" fill="hold"/>
                                        <p:tgtEl>
                                          <p:spTgt spid="38"/>
                                        </p:tgtEl>
                                        <p:attrNameLst>
                                          <p:attrName>style.color</p:attrName>
                                        </p:attrNameLst>
                                      </p:cBhvr>
                                      <p:to>
                                        <a:schemeClr val="accent2"/>
                                      </p:to>
                                    </p:animClr>
                                    <p:animClr clrSpc="rgb" dir="cw">
                                      <p:cBhvr>
                                        <p:cTn id="138" dur="500" fill="hold"/>
                                        <p:tgtEl>
                                          <p:spTgt spid="38"/>
                                        </p:tgtEl>
                                        <p:attrNameLst>
                                          <p:attrName>fillcolor</p:attrName>
                                        </p:attrNameLst>
                                      </p:cBhvr>
                                      <p:to>
                                        <a:schemeClr val="accent2"/>
                                      </p:to>
                                    </p:animClr>
                                    <p:set>
                                      <p:cBhvr>
                                        <p:cTn id="139" dur="500" fill="hold"/>
                                        <p:tgtEl>
                                          <p:spTgt spid="38"/>
                                        </p:tgtEl>
                                        <p:attrNameLst>
                                          <p:attrName>fill.type</p:attrName>
                                        </p:attrNameLst>
                                      </p:cBhvr>
                                      <p:to>
                                        <p:strVal val="solid"/>
                                      </p:to>
                                    </p:set>
                                    <p:set>
                                      <p:cBhvr>
                                        <p:cTn id="140" dur="500" fill="hold"/>
                                        <p:tgtEl>
                                          <p:spTgt spid="38"/>
                                        </p:tgtEl>
                                        <p:attrNameLst>
                                          <p:attrName>fill.on</p:attrName>
                                        </p:attrNameLst>
                                      </p:cBhvr>
                                      <p:to>
                                        <p:strVal val="true"/>
                                      </p:to>
                                    </p:set>
                                  </p:childTnLst>
                                </p:cTn>
                              </p:par>
                              <p:par>
                                <p:cTn id="141" presetID="19" presetClass="emph" presetSubtype="0" fill="hold" grpId="0" nodeType="withEffect">
                                  <p:stCondLst>
                                    <p:cond delay="0"/>
                                  </p:stCondLst>
                                  <p:childTnLst>
                                    <p:animClr clrSpc="rgb" dir="cw">
                                      <p:cBhvr override="childStyle">
                                        <p:cTn id="142" dur="500" fill="hold"/>
                                        <p:tgtEl>
                                          <p:spTgt spid="39"/>
                                        </p:tgtEl>
                                        <p:attrNameLst>
                                          <p:attrName>style.color</p:attrName>
                                        </p:attrNameLst>
                                      </p:cBhvr>
                                      <p:to>
                                        <a:schemeClr val="accent2"/>
                                      </p:to>
                                    </p:animClr>
                                    <p:animClr clrSpc="rgb" dir="cw">
                                      <p:cBhvr>
                                        <p:cTn id="143" dur="500" fill="hold"/>
                                        <p:tgtEl>
                                          <p:spTgt spid="39"/>
                                        </p:tgtEl>
                                        <p:attrNameLst>
                                          <p:attrName>fillcolor</p:attrName>
                                        </p:attrNameLst>
                                      </p:cBhvr>
                                      <p:to>
                                        <a:schemeClr val="accent2"/>
                                      </p:to>
                                    </p:animClr>
                                    <p:set>
                                      <p:cBhvr>
                                        <p:cTn id="144" dur="500" fill="hold"/>
                                        <p:tgtEl>
                                          <p:spTgt spid="39"/>
                                        </p:tgtEl>
                                        <p:attrNameLst>
                                          <p:attrName>fill.type</p:attrName>
                                        </p:attrNameLst>
                                      </p:cBhvr>
                                      <p:to>
                                        <p:strVal val="solid"/>
                                      </p:to>
                                    </p:set>
                                    <p:set>
                                      <p:cBhvr>
                                        <p:cTn id="145" dur="500" fill="hold"/>
                                        <p:tgtEl>
                                          <p:spTgt spid="39"/>
                                        </p:tgtEl>
                                        <p:attrNameLst>
                                          <p:attrName>fill.on</p:attrName>
                                        </p:attrNameLst>
                                      </p:cBhvr>
                                      <p:to>
                                        <p:strVal val="true"/>
                                      </p:to>
                                    </p:set>
                                  </p:childTnLst>
                                </p:cTn>
                              </p:par>
                              <p:par>
                                <p:cTn id="146" presetID="19" presetClass="emph" presetSubtype="0" fill="hold" grpId="0" nodeType="withEffect">
                                  <p:stCondLst>
                                    <p:cond delay="0"/>
                                  </p:stCondLst>
                                  <p:childTnLst>
                                    <p:animClr clrSpc="rgb" dir="cw">
                                      <p:cBhvr override="childStyle">
                                        <p:cTn id="147" dur="500" fill="hold"/>
                                        <p:tgtEl>
                                          <p:spTgt spid="40"/>
                                        </p:tgtEl>
                                        <p:attrNameLst>
                                          <p:attrName>style.color</p:attrName>
                                        </p:attrNameLst>
                                      </p:cBhvr>
                                      <p:to>
                                        <a:schemeClr val="accent2"/>
                                      </p:to>
                                    </p:animClr>
                                    <p:animClr clrSpc="rgb" dir="cw">
                                      <p:cBhvr>
                                        <p:cTn id="148" dur="500" fill="hold"/>
                                        <p:tgtEl>
                                          <p:spTgt spid="40"/>
                                        </p:tgtEl>
                                        <p:attrNameLst>
                                          <p:attrName>fillcolor</p:attrName>
                                        </p:attrNameLst>
                                      </p:cBhvr>
                                      <p:to>
                                        <a:schemeClr val="accent2"/>
                                      </p:to>
                                    </p:animClr>
                                    <p:set>
                                      <p:cBhvr>
                                        <p:cTn id="149" dur="500" fill="hold"/>
                                        <p:tgtEl>
                                          <p:spTgt spid="40"/>
                                        </p:tgtEl>
                                        <p:attrNameLst>
                                          <p:attrName>fill.type</p:attrName>
                                        </p:attrNameLst>
                                      </p:cBhvr>
                                      <p:to>
                                        <p:strVal val="solid"/>
                                      </p:to>
                                    </p:set>
                                    <p:set>
                                      <p:cBhvr>
                                        <p:cTn id="150" dur="500" fill="hold"/>
                                        <p:tgtEl>
                                          <p:spTgt spid="40"/>
                                        </p:tgtEl>
                                        <p:attrNameLst>
                                          <p:attrName>fill.on</p:attrName>
                                        </p:attrNameLst>
                                      </p:cBhvr>
                                      <p:to>
                                        <p:strVal val="true"/>
                                      </p:to>
                                    </p:set>
                                  </p:childTnLst>
                                </p:cTn>
                              </p:par>
                              <p:par>
                                <p:cTn id="151" presetID="19" presetClass="emph" presetSubtype="0" fill="hold" grpId="0" nodeType="withEffect">
                                  <p:stCondLst>
                                    <p:cond delay="0"/>
                                  </p:stCondLst>
                                  <p:childTnLst>
                                    <p:animClr clrSpc="rgb" dir="cw">
                                      <p:cBhvr override="childStyle">
                                        <p:cTn id="152" dur="500" fill="hold"/>
                                        <p:tgtEl>
                                          <p:spTgt spid="41"/>
                                        </p:tgtEl>
                                        <p:attrNameLst>
                                          <p:attrName>style.color</p:attrName>
                                        </p:attrNameLst>
                                      </p:cBhvr>
                                      <p:to>
                                        <a:schemeClr val="accent2"/>
                                      </p:to>
                                    </p:animClr>
                                    <p:animClr clrSpc="rgb" dir="cw">
                                      <p:cBhvr>
                                        <p:cTn id="153" dur="500" fill="hold"/>
                                        <p:tgtEl>
                                          <p:spTgt spid="41"/>
                                        </p:tgtEl>
                                        <p:attrNameLst>
                                          <p:attrName>fillcolor</p:attrName>
                                        </p:attrNameLst>
                                      </p:cBhvr>
                                      <p:to>
                                        <a:schemeClr val="accent2"/>
                                      </p:to>
                                    </p:animClr>
                                    <p:set>
                                      <p:cBhvr>
                                        <p:cTn id="154" dur="500" fill="hold"/>
                                        <p:tgtEl>
                                          <p:spTgt spid="41"/>
                                        </p:tgtEl>
                                        <p:attrNameLst>
                                          <p:attrName>fill.type</p:attrName>
                                        </p:attrNameLst>
                                      </p:cBhvr>
                                      <p:to>
                                        <p:strVal val="solid"/>
                                      </p:to>
                                    </p:set>
                                    <p:set>
                                      <p:cBhvr>
                                        <p:cTn id="155" dur="500" fill="hold"/>
                                        <p:tgtEl>
                                          <p:spTgt spid="41"/>
                                        </p:tgtEl>
                                        <p:attrNameLst>
                                          <p:attrName>fill.on</p:attrName>
                                        </p:attrNameLst>
                                      </p:cBhvr>
                                      <p:to>
                                        <p:strVal val="true"/>
                                      </p:to>
                                    </p:set>
                                  </p:childTnLst>
                                </p:cTn>
                              </p:par>
                            </p:childTnLst>
                          </p:cTn>
                        </p:par>
                      </p:childTnLst>
                    </p:cTn>
                  </p:par>
                  <p:par>
                    <p:cTn id="156" fill="hold">
                      <p:stCondLst>
                        <p:cond delay="indefinite"/>
                      </p:stCondLst>
                      <p:childTnLst>
                        <p:par>
                          <p:cTn id="157" fill="hold">
                            <p:stCondLst>
                              <p:cond delay="0"/>
                            </p:stCondLst>
                            <p:childTnLst>
                              <p:par>
                                <p:cTn id="158" presetID="6" presetClass="exit" presetSubtype="32" fill="hold" grpId="1" nodeType="clickEffect">
                                  <p:stCondLst>
                                    <p:cond delay="0"/>
                                  </p:stCondLst>
                                  <p:childTnLst>
                                    <p:animEffect transition="out" filter="circle(out)">
                                      <p:cBhvr>
                                        <p:cTn id="159" dur="2000"/>
                                        <p:tgtEl>
                                          <p:spTgt spid="74"/>
                                        </p:tgtEl>
                                      </p:cBhvr>
                                    </p:animEffect>
                                    <p:set>
                                      <p:cBhvr>
                                        <p:cTn id="160" dur="1" fill="hold">
                                          <p:stCondLst>
                                            <p:cond delay="1999"/>
                                          </p:stCondLst>
                                        </p:cTn>
                                        <p:tgtEl>
                                          <p:spTgt spid="74"/>
                                        </p:tgtEl>
                                        <p:attrNameLst>
                                          <p:attrName>style.visibility</p:attrName>
                                        </p:attrNameLst>
                                      </p:cBhvr>
                                      <p:to>
                                        <p:strVal val="hidden"/>
                                      </p:to>
                                    </p:set>
                                  </p:childTnLst>
                                </p:cTn>
                              </p:par>
                              <p:par>
                                <p:cTn id="161" presetID="6" presetClass="exit" presetSubtype="32" fill="hold" grpId="1" nodeType="withEffect">
                                  <p:stCondLst>
                                    <p:cond delay="0"/>
                                  </p:stCondLst>
                                  <p:childTnLst>
                                    <p:animEffect transition="out" filter="circle(out)">
                                      <p:cBhvr>
                                        <p:cTn id="162" dur="2000"/>
                                        <p:tgtEl>
                                          <p:spTgt spid="36"/>
                                        </p:tgtEl>
                                      </p:cBhvr>
                                    </p:animEffect>
                                    <p:set>
                                      <p:cBhvr>
                                        <p:cTn id="163" dur="1" fill="hold">
                                          <p:stCondLst>
                                            <p:cond delay="1999"/>
                                          </p:stCondLst>
                                        </p:cTn>
                                        <p:tgtEl>
                                          <p:spTgt spid="36"/>
                                        </p:tgtEl>
                                        <p:attrNameLst>
                                          <p:attrName>style.visibility</p:attrName>
                                        </p:attrNameLst>
                                      </p:cBhvr>
                                      <p:to>
                                        <p:strVal val="hidden"/>
                                      </p:to>
                                    </p:set>
                                  </p:childTnLst>
                                </p:cTn>
                              </p:par>
                              <p:par>
                                <p:cTn id="164" presetID="6" presetClass="exit" presetSubtype="32" fill="hold" grpId="1" nodeType="withEffect">
                                  <p:stCondLst>
                                    <p:cond delay="0"/>
                                  </p:stCondLst>
                                  <p:childTnLst>
                                    <p:animEffect transition="out" filter="circle(out)">
                                      <p:cBhvr>
                                        <p:cTn id="165" dur="2000"/>
                                        <p:tgtEl>
                                          <p:spTgt spid="37"/>
                                        </p:tgtEl>
                                      </p:cBhvr>
                                    </p:animEffect>
                                    <p:set>
                                      <p:cBhvr>
                                        <p:cTn id="166" dur="1" fill="hold">
                                          <p:stCondLst>
                                            <p:cond delay="1999"/>
                                          </p:stCondLst>
                                        </p:cTn>
                                        <p:tgtEl>
                                          <p:spTgt spid="37"/>
                                        </p:tgtEl>
                                        <p:attrNameLst>
                                          <p:attrName>style.visibility</p:attrName>
                                        </p:attrNameLst>
                                      </p:cBhvr>
                                      <p:to>
                                        <p:strVal val="hidden"/>
                                      </p:to>
                                    </p:set>
                                  </p:childTnLst>
                                </p:cTn>
                              </p:par>
                              <p:par>
                                <p:cTn id="167" presetID="6" presetClass="exit" presetSubtype="32" fill="hold" grpId="1" nodeType="withEffect">
                                  <p:stCondLst>
                                    <p:cond delay="0"/>
                                  </p:stCondLst>
                                  <p:childTnLst>
                                    <p:animEffect transition="out" filter="circle(out)">
                                      <p:cBhvr>
                                        <p:cTn id="168" dur="2000"/>
                                        <p:tgtEl>
                                          <p:spTgt spid="38"/>
                                        </p:tgtEl>
                                      </p:cBhvr>
                                    </p:animEffect>
                                    <p:set>
                                      <p:cBhvr>
                                        <p:cTn id="169" dur="1" fill="hold">
                                          <p:stCondLst>
                                            <p:cond delay="1999"/>
                                          </p:stCondLst>
                                        </p:cTn>
                                        <p:tgtEl>
                                          <p:spTgt spid="38"/>
                                        </p:tgtEl>
                                        <p:attrNameLst>
                                          <p:attrName>style.visibility</p:attrName>
                                        </p:attrNameLst>
                                      </p:cBhvr>
                                      <p:to>
                                        <p:strVal val="hidden"/>
                                      </p:to>
                                    </p:set>
                                  </p:childTnLst>
                                </p:cTn>
                              </p:par>
                              <p:par>
                                <p:cTn id="170" presetID="6" presetClass="exit" presetSubtype="32" fill="hold" grpId="1" nodeType="withEffect">
                                  <p:stCondLst>
                                    <p:cond delay="0"/>
                                  </p:stCondLst>
                                  <p:childTnLst>
                                    <p:animEffect transition="out" filter="circle(out)">
                                      <p:cBhvr>
                                        <p:cTn id="171" dur="2000"/>
                                        <p:tgtEl>
                                          <p:spTgt spid="39"/>
                                        </p:tgtEl>
                                      </p:cBhvr>
                                    </p:animEffect>
                                    <p:set>
                                      <p:cBhvr>
                                        <p:cTn id="172" dur="1" fill="hold">
                                          <p:stCondLst>
                                            <p:cond delay="1999"/>
                                          </p:stCondLst>
                                        </p:cTn>
                                        <p:tgtEl>
                                          <p:spTgt spid="39"/>
                                        </p:tgtEl>
                                        <p:attrNameLst>
                                          <p:attrName>style.visibility</p:attrName>
                                        </p:attrNameLst>
                                      </p:cBhvr>
                                      <p:to>
                                        <p:strVal val="hidden"/>
                                      </p:to>
                                    </p:set>
                                  </p:childTnLst>
                                </p:cTn>
                              </p:par>
                              <p:par>
                                <p:cTn id="173" presetID="6" presetClass="exit" presetSubtype="32" fill="hold" grpId="1" nodeType="withEffect">
                                  <p:stCondLst>
                                    <p:cond delay="0"/>
                                  </p:stCondLst>
                                  <p:childTnLst>
                                    <p:animEffect transition="out" filter="circle(out)">
                                      <p:cBhvr>
                                        <p:cTn id="174" dur="2000"/>
                                        <p:tgtEl>
                                          <p:spTgt spid="40"/>
                                        </p:tgtEl>
                                      </p:cBhvr>
                                    </p:animEffect>
                                    <p:set>
                                      <p:cBhvr>
                                        <p:cTn id="175" dur="1" fill="hold">
                                          <p:stCondLst>
                                            <p:cond delay="1999"/>
                                          </p:stCondLst>
                                        </p:cTn>
                                        <p:tgtEl>
                                          <p:spTgt spid="40"/>
                                        </p:tgtEl>
                                        <p:attrNameLst>
                                          <p:attrName>style.visibility</p:attrName>
                                        </p:attrNameLst>
                                      </p:cBhvr>
                                      <p:to>
                                        <p:strVal val="hidden"/>
                                      </p:to>
                                    </p:set>
                                  </p:childTnLst>
                                </p:cTn>
                              </p:par>
                              <p:par>
                                <p:cTn id="176" presetID="6" presetClass="exit" presetSubtype="32" fill="hold" grpId="1" nodeType="withEffect">
                                  <p:stCondLst>
                                    <p:cond delay="0"/>
                                  </p:stCondLst>
                                  <p:childTnLst>
                                    <p:animEffect transition="out" filter="circle(out)">
                                      <p:cBhvr>
                                        <p:cTn id="177" dur="2000"/>
                                        <p:tgtEl>
                                          <p:spTgt spid="41"/>
                                        </p:tgtEl>
                                      </p:cBhvr>
                                    </p:animEffect>
                                    <p:set>
                                      <p:cBhvr>
                                        <p:cTn id="178" dur="1" fill="hold">
                                          <p:stCondLst>
                                            <p:cond delay="1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179" restart="whenNotActive" fill="hold" evtFilter="cancelBubble" nodeType="interactiveSeq">
                <p:stCondLst>
                  <p:cond evt="onClick" delay="0">
                    <p:tgtEl>
                      <p:spTgt spid="150"/>
                    </p:tgtEl>
                  </p:cond>
                </p:stCondLst>
                <p:endSync evt="end" delay="0">
                  <p:rtn val="all"/>
                </p:endSync>
                <p:childTnLst>
                  <p:par>
                    <p:cTn id="180" fill="hold">
                      <p:stCondLst>
                        <p:cond delay="0"/>
                      </p:stCondLst>
                      <p:childTnLst>
                        <p:par>
                          <p:cTn id="181" fill="hold">
                            <p:stCondLst>
                              <p:cond delay="0"/>
                            </p:stCondLst>
                            <p:childTnLst>
                              <p:par>
                                <p:cTn id="182" presetID="6" presetClass="entr" presetSubtype="16" fill="hold" grpId="0" nodeType="clickEffect">
                                  <p:stCondLst>
                                    <p:cond delay="0"/>
                                  </p:stCondLst>
                                  <p:childTnLst>
                                    <p:set>
                                      <p:cBhvr>
                                        <p:cTn id="183" dur="1" fill="hold">
                                          <p:stCondLst>
                                            <p:cond delay="0"/>
                                          </p:stCondLst>
                                        </p:cTn>
                                        <p:tgtEl>
                                          <p:spTgt spid="75"/>
                                        </p:tgtEl>
                                        <p:attrNameLst>
                                          <p:attrName>style.visibility</p:attrName>
                                        </p:attrNameLst>
                                      </p:cBhvr>
                                      <p:to>
                                        <p:strVal val="visible"/>
                                      </p:to>
                                    </p:set>
                                    <p:animEffect transition="in" filter="circle(in)">
                                      <p:cBhvr>
                                        <p:cTn id="184" dur="2000"/>
                                        <p:tgtEl>
                                          <p:spTgt spid="75"/>
                                        </p:tgtEl>
                                      </p:cBhvr>
                                    </p:animEffect>
                                  </p:childTnLst>
                                </p:cTn>
                              </p:par>
                              <p:par>
                                <p:cTn id="185" presetID="19" presetClass="emph" presetSubtype="0" fill="hold" grpId="0" nodeType="withEffect">
                                  <p:stCondLst>
                                    <p:cond delay="0"/>
                                  </p:stCondLst>
                                  <p:childTnLst>
                                    <p:animClr clrSpc="rgb" dir="cw">
                                      <p:cBhvr override="childStyle">
                                        <p:cTn id="186" dur="500" fill="hold"/>
                                        <p:tgtEl>
                                          <p:spTgt spid="83"/>
                                        </p:tgtEl>
                                        <p:attrNameLst>
                                          <p:attrName>style.color</p:attrName>
                                        </p:attrNameLst>
                                      </p:cBhvr>
                                      <p:to>
                                        <a:schemeClr val="accent2"/>
                                      </p:to>
                                    </p:animClr>
                                    <p:animClr clrSpc="rgb" dir="cw">
                                      <p:cBhvr>
                                        <p:cTn id="187" dur="500" fill="hold"/>
                                        <p:tgtEl>
                                          <p:spTgt spid="83"/>
                                        </p:tgtEl>
                                        <p:attrNameLst>
                                          <p:attrName>fillcolor</p:attrName>
                                        </p:attrNameLst>
                                      </p:cBhvr>
                                      <p:to>
                                        <a:schemeClr val="accent2"/>
                                      </p:to>
                                    </p:animClr>
                                    <p:set>
                                      <p:cBhvr>
                                        <p:cTn id="188" dur="500" fill="hold"/>
                                        <p:tgtEl>
                                          <p:spTgt spid="83"/>
                                        </p:tgtEl>
                                        <p:attrNameLst>
                                          <p:attrName>fill.type</p:attrName>
                                        </p:attrNameLst>
                                      </p:cBhvr>
                                      <p:to>
                                        <p:strVal val="solid"/>
                                      </p:to>
                                    </p:set>
                                    <p:set>
                                      <p:cBhvr>
                                        <p:cTn id="189" dur="500" fill="hold"/>
                                        <p:tgtEl>
                                          <p:spTgt spid="83"/>
                                        </p:tgtEl>
                                        <p:attrNameLst>
                                          <p:attrName>fill.on</p:attrName>
                                        </p:attrNameLst>
                                      </p:cBhvr>
                                      <p:to>
                                        <p:strVal val="true"/>
                                      </p:to>
                                    </p:set>
                                  </p:childTnLst>
                                </p:cTn>
                              </p:par>
                              <p:par>
                                <p:cTn id="190" presetID="19" presetClass="emph" presetSubtype="0" fill="hold" grpId="0" nodeType="withEffect">
                                  <p:stCondLst>
                                    <p:cond delay="0"/>
                                  </p:stCondLst>
                                  <p:childTnLst>
                                    <p:animClr clrSpc="rgb" dir="cw">
                                      <p:cBhvr override="childStyle">
                                        <p:cTn id="191" dur="500" fill="hold"/>
                                        <p:tgtEl>
                                          <p:spTgt spid="84"/>
                                        </p:tgtEl>
                                        <p:attrNameLst>
                                          <p:attrName>style.color</p:attrName>
                                        </p:attrNameLst>
                                      </p:cBhvr>
                                      <p:to>
                                        <a:schemeClr val="accent2"/>
                                      </p:to>
                                    </p:animClr>
                                    <p:animClr clrSpc="rgb" dir="cw">
                                      <p:cBhvr>
                                        <p:cTn id="192" dur="500" fill="hold"/>
                                        <p:tgtEl>
                                          <p:spTgt spid="84"/>
                                        </p:tgtEl>
                                        <p:attrNameLst>
                                          <p:attrName>fillcolor</p:attrName>
                                        </p:attrNameLst>
                                      </p:cBhvr>
                                      <p:to>
                                        <a:schemeClr val="accent2"/>
                                      </p:to>
                                    </p:animClr>
                                    <p:set>
                                      <p:cBhvr>
                                        <p:cTn id="193" dur="500" fill="hold"/>
                                        <p:tgtEl>
                                          <p:spTgt spid="84"/>
                                        </p:tgtEl>
                                        <p:attrNameLst>
                                          <p:attrName>fill.type</p:attrName>
                                        </p:attrNameLst>
                                      </p:cBhvr>
                                      <p:to>
                                        <p:strVal val="solid"/>
                                      </p:to>
                                    </p:set>
                                    <p:set>
                                      <p:cBhvr>
                                        <p:cTn id="194" dur="500" fill="hold"/>
                                        <p:tgtEl>
                                          <p:spTgt spid="84"/>
                                        </p:tgtEl>
                                        <p:attrNameLst>
                                          <p:attrName>fill.on</p:attrName>
                                        </p:attrNameLst>
                                      </p:cBhvr>
                                      <p:to>
                                        <p:strVal val="true"/>
                                      </p:to>
                                    </p:set>
                                  </p:childTnLst>
                                </p:cTn>
                              </p:par>
                              <p:par>
                                <p:cTn id="195" presetID="19" presetClass="emph" presetSubtype="0" fill="hold" grpId="0" nodeType="withEffect">
                                  <p:stCondLst>
                                    <p:cond delay="0"/>
                                  </p:stCondLst>
                                  <p:childTnLst>
                                    <p:animClr clrSpc="rgb" dir="cw">
                                      <p:cBhvr override="childStyle">
                                        <p:cTn id="196" dur="500" fill="hold"/>
                                        <p:tgtEl>
                                          <p:spTgt spid="96"/>
                                        </p:tgtEl>
                                        <p:attrNameLst>
                                          <p:attrName>style.color</p:attrName>
                                        </p:attrNameLst>
                                      </p:cBhvr>
                                      <p:to>
                                        <a:schemeClr val="accent2"/>
                                      </p:to>
                                    </p:animClr>
                                    <p:animClr clrSpc="rgb" dir="cw">
                                      <p:cBhvr>
                                        <p:cTn id="197" dur="500" fill="hold"/>
                                        <p:tgtEl>
                                          <p:spTgt spid="96"/>
                                        </p:tgtEl>
                                        <p:attrNameLst>
                                          <p:attrName>fillcolor</p:attrName>
                                        </p:attrNameLst>
                                      </p:cBhvr>
                                      <p:to>
                                        <a:schemeClr val="accent2"/>
                                      </p:to>
                                    </p:animClr>
                                    <p:set>
                                      <p:cBhvr>
                                        <p:cTn id="198" dur="500" fill="hold"/>
                                        <p:tgtEl>
                                          <p:spTgt spid="96"/>
                                        </p:tgtEl>
                                        <p:attrNameLst>
                                          <p:attrName>fill.type</p:attrName>
                                        </p:attrNameLst>
                                      </p:cBhvr>
                                      <p:to>
                                        <p:strVal val="solid"/>
                                      </p:to>
                                    </p:set>
                                    <p:set>
                                      <p:cBhvr>
                                        <p:cTn id="199" dur="500" fill="hold"/>
                                        <p:tgtEl>
                                          <p:spTgt spid="96"/>
                                        </p:tgtEl>
                                        <p:attrNameLst>
                                          <p:attrName>fill.on</p:attrName>
                                        </p:attrNameLst>
                                      </p:cBhvr>
                                      <p:to>
                                        <p:strVal val="true"/>
                                      </p:to>
                                    </p:set>
                                  </p:childTnLst>
                                </p:cTn>
                              </p:par>
                              <p:par>
                                <p:cTn id="200" presetID="19" presetClass="emph" presetSubtype="0" fill="hold" grpId="0" nodeType="withEffect">
                                  <p:stCondLst>
                                    <p:cond delay="0"/>
                                  </p:stCondLst>
                                  <p:childTnLst>
                                    <p:animClr clrSpc="rgb" dir="cw">
                                      <p:cBhvr override="childStyle">
                                        <p:cTn id="201" dur="500" fill="hold"/>
                                        <p:tgtEl>
                                          <p:spTgt spid="97"/>
                                        </p:tgtEl>
                                        <p:attrNameLst>
                                          <p:attrName>style.color</p:attrName>
                                        </p:attrNameLst>
                                      </p:cBhvr>
                                      <p:to>
                                        <a:schemeClr val="accent2"/>
                                      </p:to>
                                    </p:animClr>
                                    <p:animClr clrSpc="rgb" dir="cw">
                                      <p:cBhvr>
                                        <p:cTn id="202" dur="500" fill="hold"/>
                                        <p:tgtEl>
                                          <p:spTgt spid="97"/>
                                        </p:tgtEl>
                                        <p:attrNameLst>
                                          <p:attrName>fillcolor</p:attrName>
                                        </p:attrNameLst>
                                      </p:cBhvr>
                                      <p:to>
                                        <a:schemeClr val="accent2"/>
                                      </p:to>
                                    </p:animClr>
                                    <p:set>
                                      <p:cBhvr>
                                        <p:cTn id="203" dur="500" fill="hold"/>
                                        <p:tgtEl>
                                          <p:spTgt spid="97"/>
                                        </p:tgtEl>
                                        <p:attrNameLst>
                                          <p:attrName>fill.type</p:attrName>
                                        </p:attrNameLst>
                                      </p:cBhvr>
                                      <p:to>
                                        <p:strVal val="solid"/>
                                      </p:to>
                                    </p:set>
                                    <p:set>
                                      <p:cBhvr>
                                        <p:cTn id="204" dur="500" fill="hold"/>
                                        <p:tgtEl>
                                          <p:spTgt spid="97"/>
                                        </p:tgtEl>
                                        <p:attrNameLst>
                                          <p:attrName>fill.on</p:attrName>
                                        </p:attrNameLst>
                                      </p:cBhvr>
                                      <p:to>
                                        <p:strVal val="true"/>
                                      </p:to>
                                    </p:set>
                                  </p:childTnLst>
                                </p:cTn>
                              </p:par>
                              <p:par>
                                <p:cTn id="205" presetID="19" presetClass="emph" presetSubtype="0" fill="hold" grpId="0" nodeType="withEffect">
                                  <p:stCondLst>
                                    <p:cond delay="0"/>
                                  </p:stCondLst>
                                  <p:childTnLst>
                                    <p:animClr clrSpc="rgb" dir="cw">
                                      <p:cBhvr override="childStyle">
                                        <p:cTn id="206" dur="500" fill="hold"/>
                                        <p:tgtEl>
                                          <p:spTgt spid="98"/>
                                        </p:tgtEl>
                                        <p:attrNameLst>
                                          <p:attrName>style.color</p:attrName>
                                        </p:attrNameLst>
                                      </p:cBhvr>
                                      <p:to>
                                        <a:schemeClr val="accent2"/>
                                      </p:to>
                                    </p:animClr>
                                    <p:animClr clrSpc="rgb" dir="cw">
                                      <p:cBhvr>
                                        <p:cTn id="207" dur="500" fill="hold"/>
                                        <p:tgtEl>
                                          <p:spTgt spid="98"/>
                                        </p:tgtEl>
                                        <p:attrNameLst>
                                          <p:attrName>fillcolor</p:attrName>
                                        </p:attrNameLst>
                                      </p:cBhvr>
                                      <p:to>
                                        <a:schemeClr val="accent2"/>
                                      </p:to>
                                    </p:animClr>
                                    <p:set>
                                      <p:cBhvr>
                                        <p:cTn id="208" dur="500" fill="hold"/>
                                        <p:tgtEl>
                                          <p:spTgt spid="98"/>
                                        </p:tgtEl>
                                        <p:attrNameLst>
                                          <p:attrName>fill.type</p:attrName>
                                        </p:attrNameLst>
                                      </p:cBhvr>
                                      <p:to>
                                        <p:strVal val="solid"/>
                                      </p:to>
                                    </p:set>
                                    <p:set>
                                      <p:cBhvr>
                                        <p:cTn id="209" dur="500" fill="hold"/>
                                        <p:tgtEl>
                                          <p:spTgt spid="98"/>
                                        </p:tgtEl>
                                        <p:attrNameLst>
                                          <p:attrName>fill.on</p:attrName>
                                        </p:attrNameLst>
                                      </p:cBhvr>
                                      <p:to>
                                        <p:strVal val="true"/>
                                      </p:to>
                                    </p:set>
                                  </p:childTnLst>
                                </p:cTn>
                              </p:par>
                              <p:par>
                                <p:cTn id="210" presetID="19" presetClass="emph" presetSubtype="0" fill="hold" grpId="0" nodeType="withEffect">
                                  <p:stCondLst>
                                    <p:cond delay="0"/>
                                  </p:stCondLst>
                                  <p:childTnLst>
                                    <p:animClr clrSpc="rgb" dir="cw">
                                      <p:cBhvr override="childStyle">
                                        <p:cTn id="211" dur="500" fill="hold"/>
                                        <p:tgtEl>
                                          <p:spTgt spid="99"/>
                                        </p:tgtEl>
                                        <p:attrNameLst>
                                          <p:attrName>style.color</p:attrName>
                                        </p:attrNameLst>
                                      </p:cBhvr>
                                      <p:to>
                                        <a:schemeClr val="accent2"/>
                                      </p:to>
                                    </p:animClr>
                                    <p:animClr clrSpc="rgb" dir="cw">
                                      <p:cBhvr>
                                        <p:cTn id="212" dur="500" fill="hold"/>
                                        <p:tgtEl>
                                          <p:spTgt spid="99"/>
                                        </p:tgtEl>
                                        <p:attrNameLst>
                                          <p:attrName>fillcolor</p:attrName>
                                        </p:attrNameLst>
                                      </p:cBhvr>
                                      <p:to>
                                        <a:schemeClr val="accent2"/>
                                      </p:to>
                                    </p:animClr>
                                    <p:set>
                                      <p:cBhvr>
                                        <p:cTn id="213" dur="500" fill="hold"/>
                                        <p:tgtEl>
                                          <p:spTgt spid="99"/>
                                        </p:tgtEl>
                                        <p:attrNameLst>
                                          <p:attrName>fill.type</p:attrName>
                                        </p:attrNameLst>
                                      </p:cBhvr>
                                      <p:to>
                                        <p:strVal val="solid"/>
                                      </p:to>
                                    </p:set>
                                    <p:set>
                                      <p:cBhvr>
                                        <p:cTn id="214" dur="500" fill="hold"/>
                                        <p:tgtEl>
                                          <p:spTgt spid="99"/>
                                        </p:tgtEl>
                                        <p:attrNameLst>
                                          <p:attrName>fill.on</p:attrName>
                                        </p:attrNameLst>
                                      </p:cBhvr>
                                      <p:to>
                                        <p:strVal val="true"/>
                                      </p:to>
                                    </p:set>
                                  </p:childTnLst>
                                </p:cTn>
                              </p:par>
                              <p:par>
                                <p:cTn id="215" presetID="19" presetClass="emph" presetSubtype="0" fill="hold" grpId="0" nodeType="withEffect">
                                  <p:stCondLst>
                                    <p:cond delay="0"/>
                                  </p:stCondLst>
                                  <p:childTnLst>
                                    <p:animClr clrSpc="rgb" dir="cw">
                                      <p:cBhvr override="childStyle">
                                        <p:cTn id="216" dur="500" fill="hold"/>
                                        <p:tgtEl>
                                          <p:spTgt spid="100"/>
                                        </p:tgtEl>
                                        <p:attrNameLst>
                                          <p:attrName>style.color</p:attrName>
                                        </p:attrNameLst>
                                      </p:cBhvr>
                                      <p:to>
                                        <a:schemeClr val="accent2"/>
                                      </p:to>
                                    </p:animClr>
                                    <p:animClr clrSpc="rgb" dir="cw">
                                      <p:cBhvr>
                                        <p:cTn id="217" dur="500" fill="hold"/>
                                        <p:tgtEl>
                                          <p:spTgt spid="100"/>
                                        </p:tgtEl>
                                        <p:attrNameLst>
                                          <p:attrName>fillcolor</p:attrName>
                                        </p:attrNameLst>
                                      </p:cBhvr>
                                      <p:to>
                                        <a:schemeClr val="accent2"/>
                                      </p:to>
                                    </p:animClr>
                                    <p:set>
                                      <p:cBhvr>
                                        <p:cTn id="218" dur="500" fill="hold"/>
                                        <p:tgtEl>
                                          <p:spTgt spid="100"/>
                                        </p:tgtEl>
                                        <p:attrNameLst>
                                          <p:attrName>fill.type</p:attrName>
                                        </p:attrNameLst>
                                      </p:cBhvr>
                                      <p:to>
                                        <p:strVal val="solid"/>
                                      </p:to>
                                    </p:set>
                                    <p:set>
                                      <p:cBhvr>
                                        <p:cTn id="219" dur="500" fill="hold"/>
                                        <p:tgtEl>
                                          <p:spTgt spid="100"/>
                                        </p:tgtEl>
                                        <p:attrNameLst>
                                          <p:attrName>fill.on</p:attrName>
                                        </p:attrNameLst>
                                      </p:cBhvr>
                                      <p:to>
                                        <p:strVal val="true"/>
                                      </p:to>
                                    </p:set>
                                  </p:childTnLst>
                                </p:cTn>
                              </p:par>
                              <p:par>
                                <p:cTn id="220" presetID="19" presetClass="emph" presetSubtype="0" fill="hold" grpId="0" nodeType="withEffect">
                                  <p:stCondLst>
                                    <p:cond delay="0"/>
                                  </p:stCondLst>
                                  <p:childTnLst>
                                    <p:animClr clrSpc="rgb" dir="cw">
                                      <p:cBhvr override="childStyle">
                                        <p:cTn id="221" dur="500" fill="hold"/>
                                        <p:tgtEl>
                                          <p:spTgt spid="101"/>
                                        </p:tgtEl>
                                        <p:attrNameLst>
                                          <p:attrName>style.color</p:attrName>
                                        </p:attrNameLst>
                                      </p:cBhvr>
                                      <p:to>
                                        <a:schemeClr val="accent2"/>
                                      </p:to>
                                    </p:animClr>
                                    <p:animClr clrSpc="rgb" dir="cw">
                                      <p:cBhvr>
                                        <p:cTn id="222" dur="500" fill="hold"/>
                                        <p:tgtEl>
                                          <p:spTgt spid="101"/>
                                        </p:tgtEl>
                                        <p:attrNameLst>
                                          <p:attrName>fillcolor</p:attrName>
                                        </p:attrNameLst>
                                      </p:cBhvr>
                                      <p:to>
                                        <a:schemeClr val="accent2"/>
                                      </p:to>
                                    </p:animClr>
                                    <p:set>
                                      <p:cBhvr>
                                        <p:cTn id="223" dur="500" fill="hold"/>
                                        <p:tgtEl>
                                          <p:spTgt spid="101"/>
                                        </p:tgtEl>
                                        <p:attrNameLst>
                                          <p:attrName>fill.type</p:attrName>
                                        </p:attrNameLst>
                                      </p:cBhvr>
                                      <p:to>
                                        <p:strVal val="solid"/>
                                      </p:to>
                                    </p:set>
                                    <p:set>
                                      <p:cBhvr>
                                        <p:cTn id="224" dur="500" fill="hold"/>
                                        <p:tgtEl>
                                          <p:spTgt spid="101"/>
                                        </p:tgtEl>
                                        <p:attrNameLst>
                                          <p:attrName>fill.on</p:attrName>
                                        </p:attrNameLst>
                                      </p:cBhvr>
                                      <p:to>
                                        <p:strVal val="true"/>
                                      </p:to>
                                    </p:set>
                                  </p:childTnLst>
                                </p:cTn>
                              </p:par>
                              <p:par>
                                <p:cTn id="225" presetID="19" presetClass="emph" presetSubtype="0" fill="hold" grpId="0" nodeType="withEffect">
                                  <p:stCondLst>
                                    <p:cond delay="0"/>
                                  </p:stCondLst>
                                  <p:childTnLst>
                                    <p:animClr clrSpc="rgb" dir="cw">
                                      <p:cBhvr override="childStyle">
                                        <p:cTn id="226" dur="500" fill="hold"/>
                                        <p:tgtEl>
                                          <p:spTgt spid="102"/>
                                        </p:tgtEl>
                                        <p:attrNameLst>
                                          <p:attrName>style.color</p:attrName>
                                        </p:attrNameLst>
                                      </p:cBhvr>
                                      <p:to>
                                        <a:schemeClr val="accent2"/>
                                      </p:to>
                                    </p:animClr>
                                    <p:animClr clrSpc="rgb" dir="cw">
                                      <p:cBhvr>
                                        <p:cTn id="227" dur="500" fill="hold"/>
                                        <p:tgtEl>
                                          <p:spTgt spid="102"/>
                                        </p:tgtEl>
                                        <p:attrNameLst>
                                          <p:attrName>fillcolor</p:attrName>
                                        </p:attrNameLst>
                                      </p:cBhvr>
                                      <p:to>
                                        <a:schemeClr val="accent2"/>
                                      </p:to>
                                    </p:animClr>
                                    <p:set>
                                      <p:cBhvr>
                                        <p:cTn id="228" dur="500" fill="hold"/>
                                        <p:tgtEl>
                                          <p:spTgt spid="102"/>
                                        </p:tgtEl>
                                        <p:attrNameLst>
                                          <p:attrName>fill.type</p:attrName>
                                        </p:attrNameLst>
                                      </p:cBhvr>
                                      <p:to>
                                        <p:strVal val="solid"/>
                                      </p:to>
                                    </p:set>
                                    <p:set>
                                      <p:cBhvr>
                                        <p:cTn id="229" dur="500" fill="hold"/>
                                        <p:tgtEl>
                                          <p:spTgt spid="102"/>
                                        </p:tgtEl>
                                        <p:attrNameLst>
                                          <p:attrName>fill.on</p:attrName>
                                        </p:attrNameLst>
                                      </p:cBhvr>
                                      <p:to>
                                        <p:strVal val="true"/>
                                      </p:to>
                                    </p:set>
                                  </p:childTnLst>
                                </p:cTn>
                              </p:par>
                            </p:childTnLst>
                          </p:cTn>
                        </p:par>
                      </p:childTnLst>
                    </p:cTn>
                  </p:par>
                  <p:par>
                    <p:cTn id="230" fill="hold">
                      <p:stCondLst>
                        <p:cond delay="indefinite"/>
                      </p:stCondLst>
                      <p:childTnLst>
                        <p:par>
                          <p:cTn id="231" fill="hold">
                            <p:stCondLst>
                              <p:cond delay="0"/>
                            </p:stCondLst>
                            <p:childTnLst>
                              <p:par>
                                <p:cTn id="232" presetID="6" presetClass="exit" presetSubtype="32" fill="hold" grpId="1" nodeType="clickEffect">
                                  <p:stCondLst>
                                    <p:cond delay="0"/>
                                  </p:stCondLst>
                                  <p:childTnLst>
                                    <p:animEffect transition="out" filter="circle(out)">
                                      <p:cBhvr>
                                        <p:cTn id="233" dur="2000"/>
                                        <p:tgtEl>
                                          <p:spTgt spid="75"/>
                                        </p:tgtEl>
                                      </p:cBhvr>
                                    </p:animEffect>
                                    <p:set>
                                      <p:cBhvr>
                                        <p:cTn id="234" dur="1" fill="hold">
                                          <p:stCondLst>
                                            <p:cond delay="1999"/>
                                          </p:stCondLst>
                                        </p:cTn>
                                        <p:tgtEl>
                                          <p:spTgt spid="75"/>
                                        </p:tgtEl>
                                        <p:attrNameLst>
                                          <p:attrName>style.visibility</p:attrName>
                                        </p:attrNameLst>
                                      </p:cBhvr>
                                      <p:to>
                                        <p:strVal val="hidden"/>
                                      </p:to>
                                    </p:set>
                                  </p:childTnLst>
                                </p:cTn>
                              </p:par>
                              <p:par>
                                <p:cTn id="235" presetID="6" presetClass="exit" presetSubtype="32" fill="hold" grpId="1" nodeType="withEffect">
                                  <p:stCondLst>
                                    <p:cond delay="0"/>
                                  </p:stCondLst>
                                  <p:childTnLst>
                                    <p:animEffect transition="out" filter="circle(out)">
                                      <p:cBhvr>
                                        <p:cTn id="236" dur="2000"/>
                                        <p:tgtEl>
                                          <p:spTgt spid="83"/>
                                        </p:tgtEl>
                                      </p:cBhvr>
                                    </p:animEffect>
                                    <p:set>
                                      <p:cBhvr>
                                        <p:cTn id="237" dur="1" fill="hold">
                                          <p:stCondLst>
                                            <p:cond delay="1999"/>
                                          </p:stCondLst>
                                        </p:cTn>
                                        <p:tgtEl>
                                          <p:spTgt spid="83"/>
                                        </p:tgtEl>
                                        <p:attrNameLst>
                                          <p:attrName>style.visibility</p:attrName>
                                        </p:attrNameLst>
                                      </p:cBhvr>
                                      <p:to>
                                        <p:strVal val="hidden"/>
                                      </p:to>
                                    </p:set>
                                  </p:childTnLst>
                                </p:cTn>
                              </p:par>
                              <p:par>
                                <p:cTn id="238" presetID="6" presetClass="exit" presetSubtype="32" fill="hold" grpId="1" nodeType="withEffect">
                                  <p:stCondLst>
                                    <p:cond delay="0"/>
                                  </p:stCondLst>
                                  <p:childTnLst>
                                    <p:animEffect transition="out" filter="circle(out)">
                                      <p:cBhvr>
                                        <p:cTn id="239" dur="2000"/>
                                        <p:tgtEl>
                                          <p:spTgt spid="84"/>
                                        </p:tgtEl>
                                      </p:cBhvr>
                                    </p:animEffect>
                                    <p:set>
                                      <p:cBhvr>
                                        <p:cTn id="240" dur="1" fill="hold">
                                          <p:stCondLst>
                                            <p:cond delay="1999"/>
                                          </p:stCondLst>
                                        </p:cTn>
                                        <p:tgtEl>
                                          <p:spTgt spid="84"/>
                                        </p:tgtEl>
                                        <p:attrNameLst>
                                          <p:attrName>style.visibility</p:attrName>
                                        </p:attrNameLst>
                                      </p:cBhvr>
                                      <p:to>
                                        <p:strVal val="hidden"/>
                                      </p:to>
                                    </p:set>
                                  </p:childTnLst>
                                </p:cTn>
                              </p:par>
                              <p:par>
                                <p:cTn id="241" presetID="6" presetClass="exit" presetSubtype="32" fill="hold" grpId="1" nodeType="withEffect">
                                  <p:stCondLst>
                                    <p:cond delay="0"/>
                                  </p:stCondLst>
                                  <p:childTnLst>
                                    <p:animEffect transition="out" filter="circle(out)">
                                      <p:cBhvr>
                                        <p:cTn id="242" dur="2000"/>
                                        <p:tgtEl>
                                          <p:spTgt spid="96"/>
                                        </p:tgtEl>
                                      </p:cBhvr>
                                    </p:animEffect>
                                    <p:set>
                                      <p:cBhvr>
                                        <p:cTn id="243" dur="1" fill="hold">
                                          <p:stCondLst>
                                            <p:cond delay="1999"/>
                                          </p:stCondLst>
                                        </p:cTn>
                                        <p:tgtEl>
                                          <p:spTgt spid="96"/>
                                        </p:tgtEl>
                                        <p:attrNameLst>
                                          <p:attrName>style.visibility</p:attrName>
                                        </p:attrNameLst>
                                      </p:cBhvr>
                                      <p:to>
                                        <p:strVal val="hidden"/>
                                      </p:to>
                                    </p:set>
                                  </p:childTnLst>
                                </p:cTn>
                              </p:par>
                              <p:par>
                                <p:cTn id="244" presetID="6" presetClass="exit" presetSubtype="32" fill="hold" grpId="1" nodeType="withEffect">
                                  <p:stCondLst>
                                    <p:cond delay="0"/>
                                  </p:stCondLst>
                                  <p:childTnLst>
                                    <p:animEffect transition="out" filter="circle(out)">
                                      <p:cBhvr>
                                        <p:cTn id="245" dur="2000"/>
                                        <p:tgtEl>
                                          <p:spTgt spid="97"/>
                                        </p:tgtEl>
                                      </p:cBhvr>
                                    </p:animEffect>
                                    <p:set>
                                      <p:cBhvr>
                                        <p:cTn id="246" dur="1" fill="hold">
                                          <p:stCondLst>
                                            <p:cond delay="1999"/>
                                          </p:stCondLst>
                                        </p:cTn>
                                        <p:tgtEl>
                                          <p:spTgt spid="97"/>
                                        </p:tgtEl>
                                        <p:attrNameLst>
                                          <p:attrName>style.visibility</p:attrName>
                                        </p:attrNameLst>
                                      </p:cBhvr>
                                      <p:to>
                                        <p:strVal val="hidden"/>
                                      </p:to>
                                    </p:set>
                                  </p:childTnLst>
                                </p:cTn>
                              </p:par>
                              <p:par>
                                <p:cTn id="247" presetID="6" presetClass="exit" presetSubtype="32" fill="hold" grpId="1" nodeType="withEffect">
                                  <p:stCondLst>
                                    <p:cond delay="0"/>
                                  </p:stCondLst>
                                  <p:childTnLst>
                                    <p:animEffect transition="out" filter="circle(out)">
                                      <p:cBhvr>
                                        <p:cTn id="248" dur="2000"/>
                                        <p:tgtEl>
                                          <p:spTgt spid="98"/>
                                        </p:tgtEl>
                                      </p:cBhvr>
                                    </p:animEffect>
                                    <p:set>
                                      <p:cBhvr>
                                        <p:cTn id="249" dur="1" fill="hold">
                                          <p:stCondLst>
                                            <p:cond delay="1999"/>
                                          </p:stCondLst>
                                        </p:cTn>
                                        <p:tgtEl>
                                          <p:spTgt spid="98"/>
                                        </p:tgtEl>
                                        <p:attrNameLst>
                                          <p:attrName>style.visibility</p:attrName>
                                        </p:attrNameLst>
                                      </p:cBhvr>
                                      <p:to>
                                        <p:strVal val="hidden"/>
                                      </p:to>
                                    </p:set>
                                  </p:childTnLst>
                                </p:cTn>
                              </p:par>
                              <p:par>
                                <p:cTn id="250" presetID="6" presetClass="exit" presetSubtype="32" fill="hold" grpId="1" nodeType="withEffect">
                                  <p:stCondLst>
                                    <p:cond delay="0"/>
                                  </p:stCondLst>
                                  <p:childTnLst>
                                    <p:animEffect transition="out" filter="circle(out)">
                                      <p:cBhvr>
                                        <p:cTn id="251" dur="2000"/>
                                        <p:tgtEl>
                                          <p:spTgt spid="99"/>
                                        </p:tgtEl>
                                      </p:cBhvr>
                                    </p:animEffect>
                                    <p:set>
                                      <p:cBhvr>
                                        <p:cTn id="252" dur="1" fill="hold">
                                          <p:stCondLst>
                                            <p:cond delay="1999"/>
                                          </p:stCondLst>
                                        </p:cTn>
                                        <p:tgtEl>
                                          <p:spTgt spid="99"/>
                                        </p:tgtEl>
                                        <p:attrNameLst>
                                          <p:attrName>style.visibility</p:attrName>
                                        </p:attrNameLst>
                                      </p:cBhvr>
                                      <p:to>
                                        <p:strVal val="hidden"/>
                                      </p:to>
                                    </p:set>
                                  </p:childTnLst>
                                </p:cTn>
                              </p:par>
                              <p:par>
                                <p:cTn id="253" presetID="6" presetClass="exit" presetSubtype="32" fill="hold" grpId="1" nodeType="withEffect">
                                  <p:stCondLst>
                                    <p:cond delay="0"/>
                                  </p:stCondLst>
                                  <p:childTnLst>
                                    <p:animEffect transition="out" filter="circle(out)">
                                      <p:cBhvr>
                                        <p:cTn id="254" dur="2000"/>
                                        <p:tgtEl>
                                          <p:spTgt spid="100"/>
                                        </p:tgtEl>
                                      </p:cBhvr>
                                    </p:animEffect>
                                    <p:set>
                                      <p:cBhvr>
                                        <p:cTn id="255" dur="1" fill="hold">
                                          <p:stCondLst>
                                            <p:cond delay="1999"/>
                                          </p:stCondLst>
                                        </p:cTn>
                                        <p:tgtEl>
                                          <p:spTgt spid="100"/>
                                        </p:tgtEl>
                                        <p:attrNameLst>
                                          <p:attrName>style.visibility</p:attrName>
                                        </p:attrNameLst>
                                      </p:cBhvr>
                                      <p:to>
                                        <p:strVal val="hidden"/>
                                      </p:to>
                                    </p:set>
                                  </p:childTnLst>
                                </p:cTn>
                              </p:par>
                              <p:par>
                                <p:cTn id="256" presetID="6" presetClass="exit" presetSubtype="32" fill="hold" grpId="1" nodeType="withEffect">
                                  <p:stCondLst>
                                    <p:cond delay="0"/>
                                  </p:stCondLst>
                                  <p:childTnLst>
                                    <p:animEffect transition="out" filter="circle(out)">
                                      <p:cBhvr>
                                        <p:cTn id="257" dur="2000"/>
                                        <p:tgtEl>
                                          <p:spTgt spid="101"/>
                                        </p:tgtEl>
                                      </p:cBhvr>
                                    </p:animEffect>
                                    <p:set>
                                      <p:cBhvr>
                                        <p:cTn id="258" dur="1" fill="hold">
                                          <p:stCondLst>
                                            <p:cond delay="1999"/>
                                          </p:stCondLst>
                                        </p:cTn>
                                        <p:tgtEl>
                                          <p:spTgt spid="101"/>
                                        </p:tgtEl>
                                        <p:attrNameLst>
                                          <p:attrName>style.visibility</p:attrName>
                                        </p:attrNameLst>
                                      </p:cBhvr>
                                      <p:to>
                                        <p:strVal val="hidden"/>
                                      </p:to>
                                    </p:set>
                                  </p:childTnLst>
                                </p:cTn>
                              </p:par>
                              <p:par>
                                <p:cTn id="259" presetID="6" presetClass="exit" presetSubtype="32" fill="hold" grpId="1" nodeType="withEffect">
                                  <p:stCondLst>
                                    <p:cond delay="0"/>
                                  </p:stCondLst>
                                  <p:childTnLst>
                                    <p:animEffect transition="out" filter="circle(out)">
                                      <p:cBhvr>
                                        <p:cTn id="260" dur="2000"/>
                                        <p:tgtEl>
                                          <p:spTgt spid="102"/>
                                        </p:tgtEl>
                                      </p:cBhvr>
                                    </p:animEffect>
                                    <p:set>
                                      <p:cBhvr>
                                        <p:cTn id="261" dur="1" fill="hold">
                                          <p:stCondLst>
                                            <p:cond delay="19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262" restart="whenNotActive" fill="hold" evtFilter="cancelBubble" nodeType="interactiveSeq">
                <p:stCondLst>
                  <p:cond evt="onClick" delay="0">
                    <p:tgtEl>
                      <p:spTgt spid="151"/>
                    </p:tgtEl>
                  </p:cond>
                </p:stCondLst>
                <p:endSync evt="end" delay="0">
                  <p:rtn val="all"/>
                </p:endSync>
                <p:childTnLst>
                  <p:par>
                    <p:cTn id="263" fill="hold">
                      <p:stCondLst>
                        <p:cond delay="0"/>
                      </p:stCondLst>
                      <p:childTnLst>
                        <p:par>
                          <p:cTn id="264" fill="hold">
                            <p:stCondLst>
                              <p:cond delay="0"/>
                            </p:stCondLst>
                            <p:childTnLst>
                              <p:par>
                                <p:cTn id="265" presetID="6" presetClass="entr" presetSubtype="16" fill="hold" grpId="0" nodeType="clickEffect">
                                  <p:stCondLst>
                                    <p:cond delay="0"/>
                                  </p:stCondLst>
                                  <p:childTnLst>
                                    <p:set>
                                      <p:cBhvr>
                                        <p:cTn id="266" dur="1" fill="hold">
                                          <p:stCondLst>
                                            <p:cond delay="0"/>
                                          </p:stCondLst>
                                        </p:cTn>
                                        <p:tgtEl>
                                          <p:spTgt spid="159"/>
                                        </p:tgtEl>
                                        <p:attrNameLst>
                                          <p:attrName>style.visibility</p:attrName>
                                        </p:attrNameLst>
                                      </p:cBhvr>
                                      <p:to>
                                        <p:strVal val="visible"/>
                                      </p:to>
                                    </p:set>
                                    <p:animEffect transition="in" filter="circle(in)">
                                      <p:cBhvr>
                                        <p:cTn id="267" dur="2000"/>
                                        <p:tgtEl>
                                          <p:spTgt spid="159"/>
                                        </p:tgtEl>
                                      </p:cBhvr>
                                    </p:animEffect>
                                  </p:childTnLst>
                                </p:cTn>
                              </p:par>
                              <p:par>
                                <p:cTn id="268" presetID="19" presetClass="emph" presetSubtype="0" fill="hold" grpId="0" nodeType="withEffect">
                                  <p:stCondLst>
                                    <p:cond delay="0"/>
                                  </p:stCondLst>
                                  <p:childTnLst>
                                    <p:animClr clrSpc="rgb" dir="cw">
                                      <p:cBhvr override="childStyle">
                                        <p:cTn id="269" dur="500" fill="hold"/>
                                        <p:tgtEl>
                                          <p:spTgt spid="103"/>
                                        </p:tgtEl>
                                        <p:attrNameLst>
                                          <p:attrName>style.color</p:attrName>
                                        </p:attrNameLst>
                                      </p:cBhvr>
                                      <p:to>
                                        <a:schemeClr val="accent2"/>
                                      </p:to>
                                    </p:animClr>
                                    <p:animClr clrSpc="rgb" dir="cw">
                                      <p:cBhvr>
                                        <p:cTn id="270" dur="500" fill="hold"/>
                                        <p:tgtEl>
                                          <p:spTgt spid="103"/>
                                        </p:tgtEl>
                                        <p:attrNameLst>
                                          <p:attrName>fillcolor</p:attrName>
                                        </p:attrNameLst>
                                      </p:cBhvr>
                                      <p:to>
                                        <a:schemeClr val="accent2"/>
                                      </p:to>
                                    </p:animClr>
                                    <p:set>
                                      <p:cBhvr>
                                        <p:cTn id="271" dur="500" fill="hold"/>
                                        <p:tgtEl>
                                          <p:spTgt spid="103"/>
                                        </p:tgtEl>
                                        <p:attrNameLst>
                                          <p:attrName>fill.type</p:attrName>
                                        </p:attrNameLst>
                                      </p:cBhvr>
                                      <p:to>
                                        <p:strVal val="solid"/>
                                      </p:to>
                                    </p:set>
                                    <p:set>
                                      <p:cBhvr>
                                        <p:cTn id="272" dur="500" fill="hold"/>
                                        <p:tgtEl>
                                          <p:spTgt spid="103"/>
                                        </p:tgtEl>
                                        <p:attrNameLst>
                                          <p:attrName>fill.on</p:attrName>
                                        </p:attrNameLst>
                                      </p:cBhvr>
                                      <p:to>
                                        <p:strVal val="true"/>
                                      </p:to>
                                    </p:set>
                                  </p:childTnLst>
                                </p:cTn>
                              </p:par>
                              <p:par>
                                <p:cTn id="273" presetID="19" presetClass="emph" presetSubtype="0" fill="hold" grpId="0" nodeType="withEffect">
                                  <p:stCondLst>
                                    <p:cond delay="0"/>
                                  </p:stCondLst>
                                  <p:childTnLst>
                                    <p:animClr clrSpc="rgb" dir="cw">
                                      <p:cBhvr override="childStyle">
                                        <p:cTn id="274" dur="500" fill="hold"/>
                                        <p:tgtEl>
                                          <p:spTgt spid="104"/>
                                        </p:tgtEl>
                                        <p:attrNameLst>
                                          <p:attrName>style.color</p:attrName>
                                        </p:attrNameLst>
                                      </p:cBhvr>
                                      <p:to>
                                        <a:schemeClr val="accent2"/>
                                      </p:to>
                                    </p:animClr>
                                    <p:animClr clrSpc="rgb" dir="cw">
                                      <p:cBhvr>
                                        <p:cTn id="275" dur="500" fill="hold"/>
                                        <p:tgtEl>
                                          <p:spTgt spid="104"/>
                                        </p:tgtEl>
                                        <p:attrNameLst>
                                          <p:attrName>fillcolor</p:attrName>
                                        </p:attrNameLst>
                                      </p:cBhvr>
                                      <p:to>
                                        <a:schemeClr val="accent2"/>
                                      </p:to>
                                    </p:animClr>
                                    <p:set>
                                      <p:cBhvr>
                                        <p:cTn id="276" dur="500" fill="hold"/>
                                        <p:tgtEl>
                                          <p:spTgt spid="104"/>
                                        </p:tgtEl>
                                        <p:attrNameLst>
                                          <p:attrName>fill.type</p:attrName>
                                        </p:attrNameLst>
                                      </p:cBhvr>
                                      <p:to>
                                        <p:strVal val="solid"/>
                                      </p:to>
                                    </p:set>
                                    <p:set>
                                      <p:cBhvr>
                                        <p:cTn id="277" dur="500" fill="hold"/>
                                        <p:tgtEl>
                                          <p:spTgt spid="104"/>
                                        </p:tgtEl>
                                        <p:attrNameLst>
                                          <p:attrName>fill.on</p:attrName>
                                        </p:attrNameLst>
                                      </p:cBhvr>
                                      <p:to>
                                        <p:strVal val="true"/>
                                      </p:to>
                                    </p:set>
                                  </p:childTnLst>
                                </p:cTn>
                              </p:par>
                              <p:par>
                                <p:cTn id="278" presetID="19" presetClass="emph" presetSubtype="0" fill="hold" grpId="0" nodeType="withEffect">
                                  <p:stCondLst>
                                    <p:cond delay="0"/>
                                  </p:stCondLst>
                                  <p:childTnLst>
                                    <p:animClr clrSpc="rgb" dir="cw">
                                      <p:cBhvr override="childStyle">
                                        <p:cTn id="279" dur="500" fill="hold"/>
                                        <p:tgtEl>
                                          <p:spTgt spid="105"/>
                                        </p:tgtEl>
                                        <p:attrNameLst>
                                          <p:attrName>style.color</p:attrName>
                                        </p:attrNameLst>
                                      </p:cBhvr>
                                      <p:to>
                                        <a:schemeClr val="accent2"/>
                                      </p:to>
                                    </p:animClr>
                                    <p:animClr clrSpc="rgb" dir="cw">
                                      <p:cBhvr>
                                        <p:cTn id="280" dur="500" fill="hold"/>
                                        <p:tgtEl>
                                          <p:spTgt spid="105"/>
                                        </p:tgtEl>
                                        <p:attrNameLst>
                                          <p:attrName>fillcolor</p:attrName>
                                        </p:attrNameLst>
                                      </p:cBhvr>
                                      <p:to>
                                        <a:schemeClr val="accent2"/>
                                      </p:to>
                                    </p:animClr>
                                    <p:set>
                                      <p:cBhvr>
                                        <p:cTn id="281" dur="500" fill="hold"/>
                                        <p:tgtEl>
                                          <p:spTgt spid="105"/>
                                        </p:tgtEl>
                                        <p:attrNameLst>
                                          <p:attrName>fill.type</p:attrName>
                                        </p:attrNameLst>
                                      </p:cBhvr>
                                      <p:to>
                                        <p:strVal val="solid"/>
                                      </p:to>
                                    </p:set>
                                    <p:set>
                                      <p:cBhvr>
                                        <p:cTn id="282" dur="500" fill="hold"/>
                                        <p:tgtEl>
                                          <p:spTgt spid="105"/>
                                        </p:tgtEl>
                                        <p:attrNameLst>
                                          <p:attrName>fill.on</p:attrName>
                                        </p:attrNameLst>
                                      </p:cBhvr>
                                      <p:to>
                                        <p:strVal val="true"/>
                                      </p:to>
                                    </p:set>
                                  </p:childTnLst>
                                </p:cTn>
                              </p:par>
                              <p:par>
                                <p:cTn id="283" presetID="19" presetClass="emph" presetSubtype="0" fill="hold" grpId="0" nodeType="withEffect">
                                  <p:stCondLst>
                                    <p:cond delay="0"/>
                                  </p:stCondLst>
                                  <p:childTnLst>
                                    <p:animClr clrSpc="rgb" dir="cw">
                                      <p:cBhvr override="childStyle">
                                        <p:cTn id="284" dur="500" fill="hold"/>
                                        <p:tgtEl>
                                          <p:spTgt spid="106"/>
                                        </p:tgtEl>
                                        <p:attrNameLst>
                                          <p:attrName>style.color</p:attrName>
                                        </p:attrNameLst>
                                      </p:cBhvr>
                                      <p:to>
                                        <a:schemeClr val="accent2"/>
                                      </p:to>
                                    </p:animClr>
                                    <p:animClr clrSpc="rgb" dir="cw">
                                      <p:cBhvr>
                                        <p:cTn id="285" dur="500" fill="hold"/>
                                        <p:tgtEl>
                                          <p:spTgt spid="106"/>
                                        </p:tgtEl>
                                        <p:attrNameLst>
                                          <p:attrName>fillcolor</p:attrName>
                                        </p:attrNameLst>
                                      </p:cBhvr>
                                      <p:to>
                                        <a:schemeClr val="accent2"/>
                                      </p:to>
                                    </p:animClr>
                                    <p:set>
                                      <p:cBhvr>
                                        <p:cTn id="286" dur="500" fill="hold"/>
                                        <p:tgtEl>
                                          <p:spTgt spid="106"/>
                                        </p:tgtEl>
                                        <p:attrNameLst>
                                          <p:attrName>fill.type</p:attrName>
                                        </p:attrNameLst>
                                      </p:cBhvr>
                                      <p:to>
                                        <p:strVal val="solid"/>
                                      </p:to>
                                    </p:set>
                                    <p:set>
                                      <p:cBhvr>
                                        <p:cTn id="287" dur="500" fill="hold"/>
                                        <p:tgtEl>
                                          <p:spTgt spid="106"/>
                                        </p:tgtEl>
                                        <p:attrNameLst>
                                          <p:attrName>fill.on</p:attrName>
                                        </p:attrNameLst>
                                      </p:cBhvr>
                                      <p:to>
                                        <p:strVal val="true"/>
                                      </p:to>
                                    </p:set>
                                  </p:childTnLst>
                                </p:cTn>
                              </p:par>
                              <p:par>
                                <p:cTn id="288" presetID="19" presetClass="emph" presetSubtype="0" fill="hold" grpId="0" nodeType="withEffect">
                                  <p:stCondLst>
                                    <p:cond delay="0"/>
                                  </p:stCondLst>
                                  <p:childTnLst>
                                    <p:animClr clrSpc="rgb" dir="cw">
                                      <p:cBhvr override="childStyle">
                                        <p:cTn id="289" dur="500" fill="hold"/>
                                        <p:tgtEl>
                                          <p:spTgt spid="112"/>
                                        </p:tgtEl>
                                        <p:attrNameLst>
                                          <p:attrName>style.color</p:attrName>
                                        </p:attrNameLst>
                                      </p:cBhvr>
                                      <p:to>
                                        <a:schemeClr val="accent2"/>
                                      </p:to>
                                    </p:animClr>
                                    <p:animClr clrSpc="rgb" dir="cw">
                                      <p:cBhvr>
                                        <p:cTn id="290" dur="500" fill="hold"/>
                                        <p:tgtEl>
                                          <p:spTgt spid="112"/>
                                        </p:tgtEl>
                                        <p:attrNameLst>
                                          <p:attrName>fillcolor</p:attrName>
                                        </p:attrNameLst>
                                      </p:cBhvr>
                                      <p:to>
                                        <a:schemeClr val="accent2"/>
                                      </p:to>
                                    </p:animClr>
                                    <p:set>
                                      <p:cBhvr>
                                        <p:cTn id="291" dur="500" fill="hold"/>
                                        <p:tgtEl>
                                          <p:spTgt spid="112"/>
                                        </p:tgtEl>
                                        <p:attrNameLst>
                                          <p:attrName>fill.type</p:attrName>
                                        </p:attrNameLst>
                                      </p:cBhvr>
                                      <p:to>
                                        <p:strVal val="solid"/>
                                      </p:to>
                                    </p:set>
                                    <p:set>
                                      <p:cBhvr>
                                        <p:cTn id="292" dur="500" fill="hold"/>
                                        <p:tgtEl>
                                          <p:spTgt spid="112"/>
                                        </p:tgtEl>
                                        <p:attrNameLst>
                                          <p:attrName>fill.on</p:attrName>
                                        </p:attrNameLst>
                                      </p:cBhvr>
                                      <p:to>
                                        <p:strVal val="true"/>
                                      </p:to>
                                    </p:set>
                                  </p:childTnLst>
                                </p:cTn>
                              </p:par>
                            </p:childTnLst>
                          </p:cTn>
                        </p:par>
                      </p:childTnLst>
                    </p:cTn>
                  </p:par>
                  <p:par>
                    <p:cTn id="293" fill="hold">
                      <p:stCondLst>
                        <p:cond delay="indefinite"/>
                      </p:stCondLst>
                      <p:childTnLst>
                        <p:par>
                          <p:cTn id="294" fill="hold">
                            <p:stCondLst>
                              <p:cond delay="0"/>
                            </p:stCondLst>
                            <p:childTnLst>
                              <p:par>
                                <p:cTn id="295" presetID="6" presetClass="exit" presetSubtype="32" fill="hold" grpId="1" nodeType="clickEffect">
                                  <p:stCondLst>
                                    <p:cond delay="0"/>
                                  </p:stCondLst>
                                  <p:childTnLst>
                                    <p:animEffect transition="out" filter="circle(out)">
                                      <p:cBhvr>
                                        <p:cTn id="296" dur="2000"/>
                                        <p:tgtEl>
                                          <p:spTgt spid="159"/>
                                        </p:tgtEl>
                                      </p:cBhvr>
                                    </p:animEffect>
                                    <p:set>
                                      <p:cBhvr>
                                        <p:cTn id="297" dur="1" fill="hold">
                                          <p:stCondLst>
                                            <p:cond delay="1999"/>
                                          </p:stCondLst>
                                        </p:cTn>
                                        <p:tgtEl>
                                          <p:spTgt spid="159"/>
                                        </p:tgtEl>
                                        <p:attrNameLst>
                                          <p:attrName>style.visibility</p:attrName>
                                        </p:attrNameLst>
                                      </p:cBhvr>
                                      <p:to>
                                        <p:strVal val="hidden"/>
                                      </p:to>
                                    </p:set>
                                  </p:childTnLst>
                                </p:cTn>
                              </p:par>
                              <p:par>
                                <p:cTn id="298" presetID="6" presetClass="exit" presetSubtype="32" fill="hold" grpId="1" nodeType="withEffect">
                                  <p:stCondLst>
                                    <p:cond delay="0"/>
                                  </p:stCondLst>
                                  <p:childTnLst>
                                    <p:animEffect transition="out" filter="circle(out)">
                                      <p:cBhvr>
                                        <p:cTn id="299" dur="2000"/>
                                        <p:tgtEl>
                                          <p:spTgt spid="103"/>
                                        </p:tgtEl>
                                      </p:cBhvr>
                                    </p:animEffect>
                                    <p:set>
                                      <p:cBhvr>
                                        <p:cTn id="300" dur="1" fill="hold">
                                          <p:stCondLst>
                                            <p:cond delay="1999"/>
                                          </p:stCondLst>
                                        </p:cTn>
                                        <p:tgtEl>
                                          <p:spTgt spid="103"/>
                                        </p:tgtEl>
                                        <p:attrNameLst>
                                          <p:attrName>style.visibility</p:attrName>
                                        </p:attrNameLst>
                                      </p:cBhvr>
                                      <p:to>
                                        <p:strVal val="hidden"/>
                                      </p:to>
                                    </p:set>
                                  </p:childTnLst>
                                </p:cTn>
                              </p:par>
                              <p:par>
                                <p:cTn id="301" presetID="6" presetClass="exit" presetSubtype="32" fill="hold" grpId="1" nodeType="withEffect">
                                  <p:stCondLst>
                                    <p:cond delay="0"/>
                                  </p:stCondLst>
                                  <p:childTnLst>
                                    <p:animEffect transition="out" filter="circle(out)">
                                      <p:cBhvr>
                                        <p:cTn id="302" dur="2000"/>
                                        <p:tgtEl>
                                          <p:spTgt spid="104"/>
                                        </p:tgtEl>
                                      </p:cBhvr>
                                    </p:animEffect>
                                    <p:set>
                                      <p:cBhvr>
                                        <p:cTn id="303" dur="1" fill="hold">
                                          <p:stCondLst>
                                            <p:cond delay="1999"/>
                                          </p:stCondLst>
                                        </p:cTn>
                                        <p:tgtEl>
                                          <p:spTgt spid="104"/>
                                        </p:tgtEl>
                                        <p:attrNameLst>
                                          <p:attrName>style.visibility</p:attrName>
                                        </p:attrNameLst>
                                      </p:cBhvr>
                                      <p:to>
                                        <p:strVal val="hidden"/>
                                      </p:to>
                                    </p:set>
                                  </p:childTnLst>
                                </p:cTn>
                              </p:par>
                              <p:par>
                                <p:cTn id="304" presetID="6" presetClass="exit" presetSubtype="32" fill="hold" grpId="1" nodeType="withEffect">
                                  <p:stCondLst>
                                    <p:cond delay="0"/>
                                  </p:stCondLst>
                                  <p:childTnLst>
                                    <p:animEffect transition="out" filter="circle(out)">
                                      <p:cBhvr>
                                        <p:cTn id="305" dur="2000"/>
                                        <p:tgtEl>
                                          <p:spTgt spid="105"/>
                                        </p:tgtEl>
                                      </p:cBhvr>
                                    </p:animEffect>
                                    <p:set>
                                      <p:cBhvr>
                                        <p:cTn id="306" dur="1" fill="hold">
                                          <p:stCondLst>
                                            <p:cond delay="1999"/>
                                          </p:stCondLst>
                                        </p:cTn>
                                        <p:tgtEl>
                                          <p:spTgt spid="105"/>
                                        </p:tgtEl>
                                        <p:attrNameLst>
                                          <p:attrName>style.visibility</p:attrName>
                                        </p:attrNameLst>
                                      </p:cBhvr>
                                      <p:to>
                                        <p:strVal val="hidden"/>
                                      </p:to>
                                    </p:set>
                                  </p:childTnLst>
                                </p:cTn>
                              </p:par>
                              <p:par>
                                <p:cTn id="307" presetID="6" presetClass="exit" presetSubtype="32" fill="hold" grpId="1" nodeType="withEffect">
                                  <p:stCondLst>
                                    <p:cond delay="0"/>
                                  </p:stCondLst>
                                  <p:childTnLst>
                                    <p:animEffect transition="out" filter="circle(out)">
                                      <p:cBhvr>
                                        <p:cTn id="308" dur="2000"/>
                                        <p:tgtEl>
                                          <p:spTgt spid="106"/>
                                        </p:tgtEl>
                                      </p:cBhvr>
                                    </p:animEffect>
                                    <p:set>
                                      <p:cBhvr>
                                        <p:cTn id="309" dur="1" fill="hold">
                                          <p:stCondLst>
                                            <p:cond delay="1999"/>
                                          </p:stCondLst>
                                        </p:cTn>
                                        <p:tgtEl>
                                          <p:spTgt spid="106"/>
                                        </p:tgtEl>
                                        <p:attrNameLst>
                                          <p:attrName>style.visibility</p:attrName>
                                        </p:attrNameLst>
                                      </p:cBhvr>
                                      <p:to>
                                        <p:strVal val="hidden"/>
                                      </p:to>
                                    </p:set>
                                  </p:childTnLst>
                                </p:cTn>
                              </p:par>
                              <p:par>
                                <p:cTn id="310" presetID="6" presetClass="exit" presetSubtype="32" fill="hold" grpId="1" nodeType="withEffect">
                                  <p:stCondLst>
                                    <p:cond delay="0"/>
                                  </p:stCondLst>
                                  <p:childTnLst>
                                    <p:animEffect transition="out" filter="circle(out)">
                                      <p:cBhvr>
                                        <p:cTn id="311" dur="2000"/>
                                        <p:tgtEl>
                                          <p:spTgt spid="112"/>
                                        </p:tgtEl>
                                      </p:cBhvr>
                                    </p:animEffect>
                                    <p:set>
                                      <p:cBhvr>
                                        <p:cTn id="312" dur="1" fill="hold">
                                          <p:stCondLst>
                                            <p:cond delay="19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13" restart="whenNotActive" fill="hold" evtFilter="cancelBubble" nodeType="interactiveSeq">
                <p:stCondLst>
                  <p:cond evt="onClick" delay="0">
                    <p:tgtEl>
                      <p:spTgt spid="51"/>
                    </p:tgtEl>
                  </p:cond>
                </p:stCondLst>
                <p:endSync evt="end" delay="0">
                  <p:rtn val="all"/>
                </p:endSync>
                <p:childTnLst>
                  <p:par>
                    <p:cTn id="314" fill="hold">
                      <p:stCondLst>
                        <p:cond delay="0"/>
                      </p:stCondLst>
                      <p:childTnLst>
                        <p:par>
                          <p:cTn id="315" fill="hold">
                            <p:stCondLst>
                              <p:cond delay="0"/>
                            </p:stCondLst>
                            <p:childTnLst>
                              <p:par>
                                <p:cTn id="316" presetID="6" presetClass="entr" presetSubtype="16" fill="hold" grpId="0" nodeType="clickEffect">
                                  <p:stCondLst>
                                    <p:cond delay="0"/>
                                  </p:stCondLst>
                                  <p:childTnLst>
                                    <p:set>
                                      <p:cBhvr>
                                        <p:cTn id="317" dur="1" fill="hold">
                                          <p:stCondLst>
                                            <p:cond delay="0"/>
                                          </p:stCondLst>
                                        </p:cTn>
                                        <p:tgtEl>
                                          <p:spTgt spid="160"/>
                                        </p:tgtEl>
                                        <p:attrNameLst>
                                          <p:attrName>style.visibility</p:attrName>
                                        </p:attrNameLst>
                                      </p:cBhvr>
                                      <p:to>
                                        <p:strVal val="visible"/>
                                      </p:to>
                                    </p:set>
                                    <p:animEffect transition="in" filter="circle(in)">
                                      <p:cBhvr>
                                        <p:cTn id="318" dur="2000"/>
                                        <p:tgtEl>
                                          <p:spTgt spid="160"/>
                                        </p:tgtEl>
                                      </p:cBhvr>
                                    </p:animEffect>
                                  </p:childTnLst>
                                </p:cTn>
                              </p:par>
                              <p:par>
                                <p:cTn id="319" presetID="19" presetClass="emph" presetSubtype="0" fill="hold" grpId="0" nodeType="withEffect">
                                  <p:stCondLst>
                                    <p:cond delay="0"/>
                                  </p:stCondLst>
                                  <p:childTnLst>
                                    <p:animClr clrSpc="rgb" dir="cw">
                                      <p:cBhvr override="childStyle">
                                        <p:cTn id="320" dur="500" fill="hold"/>
                                        <p:tgtEl>
                                          <p:spTgt spid="117"/>
                                        </p:tgtEl>
                                        <p:attrNameLst>
                                          <p:attrName>style.color</p:attrName>
                                        </p:attrNameLst>
                                      </p:cBhvr>
                                      <p:to>
                                        <a:schemeClr val="accent2"/>
                                      </p:to>
                                    </p:animClr>
                                    <p:animClr clrSpc="rgb" dir="cw">
                                      <p:cBhvr>
                                        <p:cTn id="321" dur="500" fill="hold"/>
                                        <p:tgtEl>
                                          <p:spTgt spid="117"/>
                                        </p:tgtEl>
                                        <p:attrNameLst>
                                          <p:attrName>fillcolor</p:attrName>
                                        </p:attrNameLst>
                                      </p:cBhvr>
                                      <p:to>
                                        <a:schemeClr val="accent2"/>
                                      </p:to>
                                    </p:animClr>
                                    <p:set>
                                      <p:cBhvr>
                                        <p:cTn id="322" dur="500" fill="hold"/>
                                        <p:tgtEl>
                                          <p:spTgt spid="117"/>
                                        </p:tgtEl>
                                        <p:attrNameLst>
                                          <p:attrName>fill.type</p:attrName>
                                        </p:attrNameLst>
                                      </p:cBhvr>
                                      <p:to>
                                        <p:strVal val="solid"/>
                                      </p:to>
                                    </p:set>
                                    <p:set>
                                      <p:cBhvr>
                                        <p:cTn id="323" dur="500" fill="hold"/>
                                        <p:tgtEl>
                                          <p:spTgt spid="117"/>
                                        </p:tgtEl>
                                        <p:attrNameLst>
                                          <p:attrName>fill.on</p:attrName>
                                        </p:attrNameLst>
                                      </p:cBhvr>
                                      <p:to>
                                        <p:strVal val="true"/>
                                      </p:to>
                                    </p:set>
                                  </p:childTnLst>
                                </p:cTn>
                              </p:par>
                              <p:par>
                                <p:cTn id="324" presetID="19" presetClass="emph" presetSubtype="0" fill="hold" grpId="0" nodeType="withEffect">
                                  <p:stCondLst>
                                    <p:cond delay="0"/>
                                  </p:stCondLst>
                                  <p:childTnLst>
                                    <p:animClr clrSpc="rgb" dir="cw">
                                      <p:cBhvr override="childStyle">
                                        <p:cTn id="325" dur="500" fill="hold"/>
                                        <p:tgtEl>
                                          <p:spTgt spid="118"/>
                                        </p:tgtEl>
                                        <p:attrNameLst>
                                          <p:attrName>style.color</p:attrName>
                                        </p:attrNameLst>
                                      </p:cBhvr>
                                      <p:to>
                                        <a:schemeClr val="accent2"/>
                                      </p:to>
                                    </p:animClr>
                                    <p:animClr clrSpc="rgb" dir="cw">
                                      <p:cBhvr>
                                        <p:cTn id="326" dur="500" fill="hold"/>
                                        <p:tgtEl>
                                          <p:spTgt spid="118"/>
                                        </p:tgtEl>
                                        <p:attrNameLst>
                                          <p:attrName>fillcolor</p:attrName>
                                        </p:attrNameLst>
                                      </p:cBhvr>
                                      <p:to>
                                        <a:schemeClr val="accent2"/>
                                      </p:to>
                                    </p:animClr>
                                    <p:set>
                                      <p:cBhvr>
                                        <p:cTn id="327" dur="500" fill="hold"/>
                                        <p:tgtEl>
                                          <p:spTgt spid="118"/>
                                        </p:tgtEl>
                                        <p:attrNameLst>
                                          <p:attrName>fill.type</p:attrName>
                                        </p:attrNameLst>
                                      </p:cBhvr>
                                      <p:to>
                                        <p:strVal val="solid"/>
                                      </p:to>
                                    </p:set>
                                    <p:set>
                                      <p:cBhvr>
                                        <p:cTn id="328" dur="500" fill="hold"/>
                                        <p:tgtEl>
                                          <p:spTgt spid="118"/>
                                        </p:tgtEl>
                                        <p:attrNameLst>
                                          <p:attrName>fill.on</p:attrName>
                                        </p:attrNameLst>
                                      </p:cBhvr>
                                      <p:to>
                                        <p:strVal val="true"/>
                                      </p:to>
                                    </p:set>
                                  </p:childTnLst>
                                </p:cTn>
                              </p:par>
                              <p:par>
                                <p:cTn id="329" presetID="19" presetClass="emph" presetSubtype="0" fill="hold" grpId="0" nodeType="withEffect">
                                  <p:stCondLst>
                                    <p:cond delay="0"/>
                                  </p:stCondLst>
                                  <p:childTnLst>
                                    <p:animClr clrSpc="rgb" dir="cw">
                                      <p:cBhvr override="childStyle">
                                        <p:cTn id="330" dur="500" fill="hold"/>
                                        <p:tgtEl>
                                          <p:spTgt spid="119"/>
                                        </p:tgtEl>
                                        <p:attrNameLst>
                                          <p:attrName>style.color</p:attrName>
                                        </p:attrNameLst>
                                      </p:cBhvr>
                                      <p:to>
                                        <a:schemeClr val="accent2"/>
                                      </p:to>
                                    </p:animClr>
                                    <p:animClr clrSpc="rgb" dir="cw">
                                      <p:cBhvr>
                                        <p:cTn id="331" dur="500" fill="hold"/>
                                        <p:tgtEl>
                                          <p:spTgt spid="119"/>
                                        </p:tgtEl>
                                        <p:attrNameLst>
                                          <p:attrName>fillcolor</p:attrName>
                                        </p:attrNameLst>
                                      </p:cBhvr>
                                      <p:to>
                                        <a:schemeClr val="accent2"/>
                                      </p:to>
                                    </p:animClr>
                                    <p:set>
                                      <p:cBhvr>
                                        <p:cTn id="332" dur="500" fill="hold"/>
                                        <p:tgtEl>
                                          <p:spTgt spid="119"/>
                                        </p:tgtEl>
                                        <p:attrNameLst>
                                          <p:attrName>fill.type</p:attrName>
                                        </p:attrNameLst>
                                      </p:cBhvr>
                                      <p:to>
                                        <p:strVal val="solid"/>
                                      </p:to>
                                    </p:set>
                                    <p:set>
                                      <p:cBhvr>
                                        <p:cTn id="333" dur="500" fill="hold"/>
                                        <p:tgtEl>
                                          <p:spTgt spid="119"/>
                                        </p:tgtEl>
                                        <p:attrNameLst>
                                          <p:attrName>fill.on</p:attrName>
                                        </p:attrNameLst>
                                      </p:cBhvr>
                                      <p:to>
                                        <p:strVal val="true"/>
                                      </p:to>
                                    </p:set>
                                  </p:childTnLst>
                                </p:cTn>
                              </p:par>
                              <p:par>
                                <p:cTn id="334" presetID="19" presetClass="emph" presetSubtype="0" fill="hold" grpId="0" nodeType="withEffect">
                                  <p:stCondLst>
                                    <p:cond delay="0"/>
                                  </p:stCondLst>
                                  <p:childTnLst>
                                    <p:animClr clrSpc="rgb" dir="cw">
                                      <p:cBhvr override="childStyle">
                                        <p:cTn id="335" dur="500" fill="hold"/>
                                        <p:tgtEl>
                                          <p:spTgt spid="120"/>
                                        </p:tgtEl>
                                        <p:attrNameLst>
                                          <p:attrName>style.color</p:attrName>
                                        </p:attrNameLst>
                                      </p:cBhvr>
                                      <p:to>
                                        <a:schemeClr val="accent2"/>
                                      </p:to>
                                    </p:animClr>
                                    <p:animClr clrSpc="rgb" dir="cw">
                                      <p:cBhvr>
                                        <p:cTn id="336" dur="500" fill="hold"/>
                                        <p:tgtEl>
                                          <p:spTgt spid="120"/>
                                        </p:tgtEl>
                                        <p:attrNameLst>
                                          <p:attrName>fillcolor</p:attrName>
                                        </p:attrNameLst>
                                      </p:cBhvr>
                                      <p:to>
                                        <a:schemeClr val="accent2"/>
                                      </p:to>
                                    </p:animClr>
                                    <p:set>
                                      <p:cBhvr>
                                        <p:cTn id="337" dur="500" fill="hold"/>
                                        <p:tgtEl>
                                          <p:spTgt spid="120"/>
                                        </p:tgtEl>
                                        <p:attrNameLst>
                                          <p:attrName>fill.type</p:attrName>
                                        </p:attrNameLst>
                                      </p:cBhvr>
                                      <p:to>
                                        <p:strVal val="solid"/>
                                      </p:to>
                                    </p:set>
                                    <p:set>
                                      <p:cBhvr>
                                        <p:cTn id="338" dur="500" fill="hold"/>
                                        <p:tgtEl>
                                          <p:spTgt spid="120"/>
                                        </p:tgtEl>
                                        <p:attrNameLst>
                                          <p:attrName>fill.on</p:attrName>
                                        </p:attrNameLst>
                                      </p:cBhvr>
                                      <p:to>
                                        <p:strVal val="true"/>
                                      </p:to>
                                    </p:set>
                                  </p:childTnLst>
                                </p:cTn>
                              </p:par>
                              <p:par>
                                <p:cTn id="339" presetID="19" presetClass="emph" presetSubtype="0" fill="hold" grpId="0" nodeType="withEffect">
                                  <p:stCondLst>
                                    <p:cond delay="0"/>
                                  </p:stCondLst>
                                  <p:childTnLst>
                                    <p:animClr clrSpc="rgb" dir="cw">
                                      <p:cBhvr override="childStyle">
                                        <p:cTn id="340" dur="500" fill="hold"/>
                                        <p:tgtEl>
                                          <p:spTgt spid="121"/>
                                        </p:tgtEl>
                                        <p:attrNameLst>
                                          <p:attrName>style.color</p:attrName>
                                        </p:attrNameLst>
                                      </p:cBhvr>
                                      <p:to>
                                        <a:schemeClr val="accent2"/>
                                      </p:to>
                                    </p:animClr>
                                    <p:animClr clrSpc="rgb" dir="cw">
                                      <p:cBhvr>
                                        <p:cTn id="341" dur="500" fill="hold"/>
                                        <p:tgtEl>
                                          <p:spTgt spid="121"/>
                                        </p:tgtEl>
                                        <p:attrNameLst>
                                          <p:attrName>fillcolor</p:attrName>
                                        </p:attrNameLst>
                                      </p:cBhvr>
                                      <p:to>
                                        <a:schemeClr val="accent2"/>
                                      </p:to>
                                    </p:animClr>
                                    <p:set>
                                      <p:cBhvr>
                                        <p:cTn id="342" dur="500" fill="hold"/>
                                        <p:tgtEl>
                                          <p:spTgt spid="121"/>
                                        </p:tgtEl>
                                        <p:attrNameLst>
                                          <p:attrName>fill.type</p:attrName>
                                        </p:attrNameLst>
                                      </p:cBhvr>
                                      <p:to>
                                        <p:strVal val="solid"/>
                                      </p:to>
                                    </p:set>
                                    <p:set>
                                      <p:cBhvr>
                                        <p:cTn id="343" dur="500" fill="hold"/>
                                        <p:tgtEl>
                                          <p:spTgt spid="121"/>
                                        </p:tgtEl>
                                        <p:attrNameLst>
                                          <p:attrName>fill.on</p:attrName>
                                        </p:attrNameLst>
                                      </p:cBhvr>
                                      <p:to>
                                        <p:strVal val="true"/>
                                      </p:to>
                                    </p:set>
                                  </p:childTnLst>
                                </p:cTn>
                              </p:par>
                              <p:par>
                                <p:cTn id="344" presetID="19" presetClass="emph" presetSubtype="0" fill="hold" grpId="0" nodeType="withEffect">
                                  <p:stCondLst>
                                    <p:cond delay="0"/>
                                  </p:stCondLst>
                                  <p:childTnLst>
                                    <p:animClr clrSpc="rgb" dir="cw">
                                      <p:cBhvr override="childStyle">
                                        <p:cTn id="345" dur="500" fill="hold"/>
                                        <p:tgtEl>
                                          <p:spTgt spid="122"/>
                                        </p:tgtEl>
                                        <p:attrNameLst>
                                          <p:attrName>style.color</p:attrName>
                                        </p:attrNameLst>
                                      </p:cBhvr>
                                      <p:to>
                                        <a:schemeClr val="accent2"/>
                                      </p:to>
                                    </p:animClr>
                                    <p:animClr clrSpc="rgb" dir="cw">
                                      <p:cBhvr>
                                        <p:cTn id="346" dur="500" fill="hold"/>
                                        <p:tgtEl>
                                          <p:spTgt spid="122"/>
                                        </p:tgtEl>
                                        <p:attrNameLst>
                                          <p:attrName>fillcolor</p:attrName>
                                        </p:attrNameLst>
                                      </p:cBhvr>
                                      <p:to>
                                        <a:schemeClr val="accent2"/>
                                      </p:to>
                                    </p:animClr>
                                    <p:set>
                                      <p:cBhvr>
                                        <p:cTn id="347" dur="500" fill="hold"/>
                                        <p:tgtEl>
                                          <p:spTgt spid="122"/>
                                        </p:tgtEl>
                                        <p:attrNameLst>
                                          <p:attrName>fill.type</p:attrName>
                                        </p:attrNameLst>
                                      </p:cBhvr>
                                      <p:to>
                                        <p:strVal val="solid"/>
                                      </p:to>
                                    </p:set>
                                    <p:set>
                                      <p:cBhvr>
                                        <p:cTn id="348" dur="500" fill="hold"/>
                                        <p:tgtEl>
                                          <p:spTgt spid="122"/>
                                        </p:tgtEl>
                                        <p:attrNameLst>
                                          <p:attrName>fill.on</p:attrName>
                                        </p:attrNameLst>
                                      </p:cBhvr>
                                      <p:to>
                                        <p:strVal val="true"/>
                                      </p:to>
                                    </p:set>
                                  </p:childTnLst>
                                </p:cTn>
                              </p:par>
                            </p:childTnLst>
                          </p:cTn>
                        </p:par>
                      </p:childTnLst>
                    </p:cTn>
                  </p:par>
                  <p:par>
                    <p:cTn id="349" fill="hold">
                      <p:stCondLst>
                        <p:cond delay="indefinite"/>
                      </p:stCondLst>
                      <p:childTnLst>
                        <p:par>
                          <p:cTn id="350" fill="hold">
                            <p:stCondLst>
                              <p:cond delay="0"/>
                            </p:stCondLst>
                            <p:childTnLst>
                              <p:par>
                                <p:cTn id="351" presetID="6" presetClass="exit" presetSubtype="32" fill="hold" grpId="1" nodeType="clickEffect">
                                  <p:stCondLst>
                                    <p:cond delay="0"/>
                                  </p:stCondLst>
                                  <p:childTnLst>
                                    <p:animEffect transition="out" filter="circle(out)">
                                      <p:cBhvr>
                                        <p:cTn id="352" dur="2000"/>
                                        <p:tgtEl>
                                          <p:spTgt spid="160"/>
                                        </p:tgtEl>
                                      </p:cBhvr>
                                    </p:animEffect>
                                    <p:set>
                                      <p:cBhvr>
                                        <p:cTn id="353" dur="1" fill="hold">
                                          <p:stCondLst>
                                            <p:cond delay="1999"/>
                                          </p:stCondLst>
                                        </p:cTn>
                                        <p:tgtEl>
                                          <p:spTgt spid="160"/>
                                        </p:tgtEl>
                                        <p:attrNameLst>
                                          <p:attrName>style.visibility</p:attrName>
                                        </p:attrNameLst>
                                      </p:cBhvr>
                                      <p:to>
                                        <p:strVal val="hidden"/>
                                      </p:to>
                                    </p:set>
                                  </p:childTnLst>
                                </p:cTn>
                              </p:par>
                              <p:par>
                                <p:cTn id="354" presetID="6" presetClass="exit" presetSubtype="32" fill="hold" grpId="1" nodeType="withEffect">
                                  <p:stCondLst>
                                    <p:cond delay="0"/>
                                  </p:stCondLst>
                                  <p:childTnLst>
                                    <p:animEffect transition="out" filter="circle(out)">
                                      <p:cBhvr>
                                        <p:cTn id="355" dur="2000"/>
                                        <p:tgtEl>
                                          <p:spTgt spid="117"/>
                                        </p:tgtEl>
                                      </p:cBhvr>
                                    </p:animEffect>
                                    <p:set>
                                      <p:cBhvr>
                                        <p:cTn id="356" dur="1" fill="hold">
                                          <p:stCondLst>
                                            <p:cond delay="1999"/>
                                          </p:stCondLst>
                                        </p:cTn>
                                        <p:tgtEl>
                                          <p:spTgt spid="117"/>
                                        </p:tgtEl>
                                        <p:attrNameLst>
                                          <p:attrName>style.visibility</p:attrName>
                                        </p:attrNameLst>
                                      </p:cBhvr>
                                      <p:to>
                                        <p:strVal val="hidden"/>
                                      </p:to>
                                    </p:set>
                                  </p:childTnLst>
                                </p:cTn>
                              </p:par>
                              <p:par>
                                <p:cTn id="357" presetID="6" presetClass="exit" presetSubtype="32" fill="hold" grpId="1" nodeType="withEffect">
                                  <p:stCondLst>
                                    <p:cond delay="0"/>
                                  </p:stCondLst>
                                  <p:childTnLst>
                                    <p:animEffect transition="out" filter="circle(out)">
                                      <p:cBhvr>
                                        <p:cTn id="358" dur="2000"/>
                                        <p:tgtEl>
                                          <p:spTgt spid="118"/>
                                        </p:tgtEl>
                                      </p:cBhvr>
                                    </p:animEffect>
                                    <p:set>
                                      <p:cBhvr>
                                        <p:cTn id="359" dur="1" fill="hold">
                                          <p:stCondLst>
                                            <p:cond delay="1999"/>
                                          </p:stCondLst>
                                        </p:cTn>
                                        <p:tgtEl>
                                          <p:spTgt spid="118"/>
                                        </p:tgtEl>
                                        <p:attrNameLst>
                                          <p:attrName>style.visibility</p:attrName>
                                        </p:attrNameLst>
                                      </p:cBhvr>
                                      <p:to>
                                        <p:strVal val="hidden"/>
                                      </p:to>
                                    </p:set>
                                  </p:childTnLst>
                                </p:cTn>
                              </p:par>
                              <p:par>
                                <p:cTn id="360" presetID="6" presetClass="exit" presetSubtype="32" fill="hold" grpId="1" nodeType="withEffect">
                                  <p:stCondLst>
                                    <p:cond delay="0"/>
                                  </p:stCondLst>
                                  <p:childTnLst>
                                    <p:animEffect transition="out" filter="circle(out)">
                                      <p:cBhvr>
                                        <p:cTn id="361" dur="2000"/>
                                        <p:tgtEl>
                                          <p:spTgt spid="119"/>
                                        </p:tgtEl>
                                      </p:cBhvr>
                                    </p:animEffect>
                                    <p:set>
                                      <p:cBhvr>
                                        <p:cTn id="362" dur="1" fill="hold">
                                          <p:stCondLst>
                                            <p:cond delay="1999"/>
                                          </p:stCondLst>
                                        </p:cTn>
                                        <p:tgtEl>
                                          <p:spTgt spid="119"/>
                                        </p:tgtEl>
                                        <p:attrNameLst>
                                          <p:attrName>style.visibility</p:attrName>
                                        </p:attrNameLst>
                                      </p:cBhvr>
                                      <p:to>
                                        <p:strVal val="hidden"/>
                                      </p:to>
                                    </p:set>
                                  </p:childTnLst>
                                </p:cTn>
                              </p:par>
                              <p:par>
                                <p:cTn id="363" presetID="6" presetClass="exit" presetSubtype="32" fill="hold" grpId="1" nodeType="withEffect">
                                  <p:stCondLst>
                                    <p:cond delay="0"/>
                                  </p:stCondLst>
                                  <p:childTnLst>
                                    <p:animEffect transition="out" filter="circle(out)">
                                      <p:cBhvr>
                                        <p:cTn id="364" dur="2000"/>
                                        <p:tgtEl>
                                          <p:spTgt spid="120"/>
                                        </p:tgtEl>
                                      </p:cBhvr>
                                    </p:animEffect>
                                    <p:set>
                                      <p:cBhvr>
                                        <p:cTn id="365" dur="1" fill="hold">
                                          <p:stCondLst>
                                            <p:cond delay="1999"/>
                                          </p:stCondLst>
                                        </p:cTn>
                                        <p:tgtEl>
                                          <p:spTgt spid="120"/>
                                        </p:tgtEl>
                                        <p:attrNameLst>
                                          <p:attrName>style.visibility</p:attrName>
                                        </p:attrNameLst>
                                      </p:cBhvr>
                                      <p:to>
                                        <p:strVal val="hidden"/>
                                      </p:to>
                                    </p:set>
                                  </p:childTnLst>
                                </p:cTn>
                              </p:par>
                              <p:par>
                                <p:cTn id="366" presetID="6" presetClass="exit" presetSubtype="32" fill="hold" grpId="1" nodeType="withEffect">
                                  <p:stCondLst>
                                    <p:cond delay="0"/>
                                  </p:stCondLst>
                                  <p:childTnLst>
                                    <p:animEffect transition="out" filter="circle(out)">
                                      <p:cBhvr>
                                        <p:cTn id="367" dur="2000"/>
                                        <p:tgtEl>
                                          <p:spTgt spid="121"/>
                                        </p:tgtEl>
                                      </p:cBhvr>
                                    </p:animEffect>
                                    <p:set>
                                      <p:cBhvr>
                                        <p:cTn id="368" dur="1" fill="hold">
                                          <p:stCondLst>
                                            <p:cond delay="1999"/>
                                          </p:stCondLst>
                                        </p:cTn>
                                        <p:tgtEl>
                                          <p:spTgt spid="121"/>
                                        </p:tgtEl>
                                        <p:attrNameLst>
                                          <p:attrName>style.visibility</p:attrName>
                                        </p:attrNameLst>
                                      </p:cBhvr>
                                      <p:to>
                                        <p:strVal val="hidden"/>
                                      </p:to>
                                    </p:set>
                                  </p:childTnLst>
                                </p:cTn>
                              </p:par>
                              <p:par>
                                <p:cTn id="369" presetID="6" presetClass="exit" presetSubtype="32" fill="hold" grpId="1" nodeType="withEffect">
                                  <p:stCondLst>
                                    <p:cond delay="0"/>
                                  </p:stCondLst>
                                  <p:childTnLst>
                                    <p:animEffect transition="out" filter="circle(out)">
                                      <p:cBhvr>
                                        <p:cTn id="370" dur="2000"/>
                                        <p:tgtEl>
                                          <p:spTgt spid="122"/>
                                        </p:tgtEl>
                                      </p:cBhvr>
                                    </p:animEffect>
                                    <p:set>
                                      <p:cBhvr>
                                        <p:cTn id="371" dur="1" fill="hold">
                                          <p:stCondLst>
                                            <p:cond delay="19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72" restart="whenNotActive" fill="hold" evtFilter="cancelBubble" nodeType="interactiveSeq">
                <p:stCondLst>
                  <p:cond evt="onClick" delay="0">
                    <p:tgtEl>
                      <p:spTgt spid="94"/>
                    </p:tgtEl>
                  </p:cond>
                </p:stCondLst>
                <p:endSync evt="end" delay="0">
                  <p:rtn val="all"/>
                </p:endSync>
                <p:childTnLst>
                  <p:par>
                    <p:cTn id="373" fill="hold">
                      <p:stCondLst>
                        <p:cond delay="0"/>
                      </p:stCondLst>
                      <p:childTnLst>
                        <p:par>
                          <p:cTn id="374" fill="hold">
                            <p:stCondLst>
                              <p:cond delay="0"/>
                            </p:stCondLst>
                            <p:childTnLst>
                              <p:par>
                                <p:cTn id="375" presetID="6" presetClass="entr" presetSubtype="16" fill="hold" grpId="0" nodeType="clickEffect">
                                  <p:stCondLst>
                                    <p:cond delay="0"/>
                                  </p:stCondLst>
                                  <p:childTnLst>
                                    <p:set>
                                      <p:cBhvr>
                                        <p:cTn id="376" dur="1" fill="hold">
                                          <p:stCondLst>
                                            <p:cond delay="0"/>
                                          </p:stCondLst>
                                        </p:cTn>
                                        <p:tgtEl>
                                          <p:spTgt spid="161"/>
                                        </p:tgtEl>
                                        <p:attrNameLst>
                                          <p:attrName>style.visibility</p:attrName>
                                        </p:attrNameLst>
                                      </p:cBhvr>
                                      <p:to>
                                        <p:strVal val="visible"/>
                                      </p:to>
                                    </p:set>
                                    <p:animEffect transition="in" filter="circle(in)">
                                      <p:cBhvr>
                                        <p:cTn id="377" dur="2000"/>
                                        <p:tgtEl>
                                          <p:spTgt spid="161"/>
                                        </p:tgtEl>
                                      </p:cBhvr>
                                    </p:animEffect>
                                  </p:childTnLst>
                                </p:cTn>
                              </p:par>
                              <p:par>
                                <p:cTn id="378" presetID="19" presetClass="emph" presetSubtype="0" fill="hold" grpId="0" nodeType="withEffect">
                                  <p:stCondLst>
                                    <p:cond delay="0"/>
                                  </p:stCondLst>
                                  <p:childTnLst>
                                    <p:animClr clrSpc="rgb" dir="cw">
                                      <p:cBhvr override="childStyle">
                                        <p:cTn id="379" dur="500" fill="hold"/>
                                        <p:tgtEl>
                                          <p:spTgt spid="126"/>
                                        </p:tgtEl>
                                        <p:attrNameLst>
                                          <p:attrName>style.color</p:attrName>
                                        </p:attrNameLst>
                                      </p:cBhvr>
                                      <p:to>
                                        <a:schemeClr val="accent2"/>
                                      </p:to>
                                    </p:animClr>
                                    <p:animClr clrSpc="rgb" dir="cw">
                                      <p:cBhvr>
                                        <p:cTn id="380" dur="500" fill="hold"/>
                                        <p:tgtEl>
                                          <p:spTgt spid="126"/>
                                        </p:tgtEl>
                                        <p:attrNameLst>
                                          <p:attrName>fillcolor</p:attrName>
                                        </p:attrNameLst>
                                      </p:cBhvr>
                                      <p:to>
                                        <a:schemeClr val="accent2"/>
                                      </p:to>
                                    </p:animClr>
                                    <p:set>
                                      <p:cBhvr>
                                        <p:cTn id="381" dur="500" fill="hold"/>
                                        <p:tgtEl>
                                          <p:spTgt spid="126"/>
                                        </p:tgtEl>
                                        <p:attrNameLst>
                                          <p:attrName>fill.type</p:attrName>
                                        </p:attrNameLst>
                                      </p:cBhvr>
                                      <p:to>
                                        <p:strVal val="solid"/>
                                      </p:to>
                                    </p:set>
                                    <p:set>
                                      <p:cBhvr>
                                        <p:cTn id="382" dur="500" fill="hold"/>
                                        <p:tgtEl>
                                          <p:spTgt spid="126"/>
                                        </p:tgtEl>
                                        <p:attrNameLst>
                                          <p:attrName>fill.on</p:attrName>
                                        </p:attrNameLst>
                                      </p:cBhvr>
                                      <p:to>
                                        <p:strVal val="true"/>
                                      </p:to>
                                    </p:set>
                                  </p:childTnLst>
                                </p:cTn>
                              </p:par>
                              <p:par>
                                <p:cTn id="383" presetID="19" presetClass="emph" presetSubtype="0" fill="hold" grpId="0" nodeType="withEffect">
                                  <p:stCondLst>
                                    <p:cond delay="0"/>
                                  </p:stCondLst>
                                  <p:childTnLst>
                                    <p:animClr clrSpc="rgb" dir="cw">
                                      <p:cBhvr override="childStyle">
                                        <p:cTn id="384" dur="500" fill="hold"/>
                                        <p:tgtEl>
                                          <p:spTgt spid="127"/>
                                        </p:tgtEl>
                                        <p:attrNameLst>
                                          <p:attrName>style.color</p:attrName>
                                        </p:attrNameLst>
                                      </p:cBhvr>
                                      <p:to>
                                        <a:schemeClr val="accent2"/>
                                      </p:to>
                                    </p:animClr>
                                    <p:animClr clrSpc="rgb" dir="cw">
                                      <p:cBhvr>
                                        <p:cTn id="385" dur="500" fill="hold"/>
                                        <p:tgtEl>
                                          <p:spTgt spid="127"/>
                                        </p:tgtEl>
                                        <p:attrNameLst>
                                          <p:attrName>fillcolor</p:attrName>
                                        </p:attrNameLst>
                                      </p:cBhvr>
                                      <p:to>
                                        <a:schemeClr val="accent2"/>
                                      </p:to>
                                    </p:animClr>
                                    <p:set>
                                      <p:cBhvr>
                                        <p:cTn id="386" dur="500" fill="hold"/>
                                        <p:tgtEl>
                                          <p:spTgt spid="127"/>
                                        </p:tgtEl>
                                        <p:attrNameLst>
                                          <p:attrName>fill.type</p:attrName>
                                        </p:attrNameLst>
                                      </p:cBhvr>
                                      <p:to>
                                        <p:strVal val="solid"/>
                                      </p:to>
                                    </p:set>
                                    <p:set>
                                      <p:cBhvr>
                                        <p:cTn id="387" dur="500" fill="hold"/>
                                        <p:tgtEl>
                                          <p:spTgt spid="127"/>
                                        </p:tgtEl>
                                        <p:attrNameLst>
                                          <p:attrName>fill.on</p:attrName>
                                        </p:attrNameLst>
                                      </p:cBhvr>
                                      <p:to>
                                        <p:strVal val="true"/>
                                      </p:to>
                                    </p:set>
                                  </p:childTnLst>
                                </p:cTn>
                              </p:par>
                              <p:par>
                                <p:cTn id="388" presetID="19" presetClass="emph" presetSubtype="0" fill="hold" grpId="0" nodeType="withEffect">
                                  <p:stCondLst>
                                    <p:cond delay="0"/>
                                  </p:stCondLst>
                                  <p:childTnLst>
                                    <p:animClr clrSpc="rgb" dir="cw">
                                      <p:cBhvr override="childStyle">
                                        <p:cTn id="389" dur="500" fill="hold"/>
                                        <p:tgtEl>
                                          <p:spTgt spid="128"/>
                                        </p:tgtEl>
                                        <p:attrNameLst>
                                          <p:attrName>style.color</p:attrName>
                                        </p:attrNameLst>
                                      </p:cBhvr>
                                      <p:to>
                                        <a:schemeClr val="accent2"/>
                                      </p:to>
                                    </p:animClr>
                                    <p:animClr clrSpc="rgb" dir="cw">
                                      <p:cBhvr>
                                        <p:cTn id="390" dur="500" fill="hold"/>
                                        <p:tgtEl>
                                          <p:spTgt spid="128"/>
                                        </p:tgtEl>
                                        <p:attrNameLst>
                                          <p:attrName>fillcolor</p:attrName>
                                        </p:attrNameLst>
                                      </p:cBhvr>
                                      <p:to>
                                        <a:schemeClr val="accent2"/>
                                      </p:to>
                                    </p:animClr>
                                    <p:set>
                                      <p:cBhvr>
                                        <p:cTn id="391" dur="500" fill="hold"/>
                                        <p:tgtEl>
                                          <p:spTgt spid="128"/>
                                        </p:tgtEl>
                                        <p:attrNameLst>
                                          <p:attrName>fill.type</p:attrName>
                                        </p:attrNameLst>
                                      </p:cBhvr>
                                      <p:to>
                                        <p:strVal val="solid"/>
                                      </p:to>
                                    </p:set>
                                    <p:set>
                                      <p:cBhvr>
                                        <p:cTn id="392" dur="500" fill="hold"/>
                                        <p:tgtEl>
                                          <p:spTgt spid="128"/>
                                        </p:tgtEl>
                                        <p:attrNameLst>
                                          <p:attrName>fill.on</p:attrName>
                                        </p:attrNameLst>
                                      </p:cBhvr>
                                      <p:to>
                                        <p:strVal val="true"/>
                                      </p:to>
                                    </p:set>
                                  </p:childTnLst>
                                </p:cTn>
                              </p:par>
                              <p:par>
                                <p:cTn id="393" presetID="19" presetClass="emph" presetSubtype="0" fill="hold" grpId="0" nodeType="withEffect">
                                  <p:stCondLst>
                                    <p:cond delay="0"/>
                                  </p:stCondLst>
                                  <p:childTnLst>
                                    <p:animClr clrSpc="rgb" dir="cw">
                                      <p:cBhvr override="childStyle">
                                        <p:cTn id="394" dur="500" fill="hold"/>
                                        <p:tgtEl>
                                          <p:spTgt spid="131"/>
                                        </p:tgtEl>
                                        <p:attrNameLst>
                                          <p:attrName>style.color</p:attrName>
                                        </p:attrNameLst>
                                      </p:cBhvr>
                                      <p:to>
                                        <a:schemeClr val="accent2"/>
                                      </p:to>
                                    </p:animClr>
                                    <p:animClr clrSpc="rgb" dir="cw">
                                      <p:cBhvr>
                                        <p:cTn id="395" dur="500" fill="hold"/>
                                        <p:tgtEl>
                                          <p:spTgt spid="131"/>
                                        </p:tgtEl>
                                        <p:attrNameLst>
                                          <p:attrName>fillcolor</p:attrName>
                                        </p:attrNameLst>
                                      </p:cBhvr>
                                      <p:to>
                                        <a:schemeClr val="accent2"/>
                                      </p:to>
                                    </p:animClr>
                                    <p:set>
                                      <p:cBhvr>
                                        <p:cTn id="396" dur="500" fill="hold"/>
                                        <p:tgtEl>
                                          <p:spTgt spid="131"/>
                                        </p:tgtEl>
                                        <p:attrNameLst>
                                          <p:attrName>fill.type</p:attrName>
                                        </p:attrNameLst>
                                      </p:cBhvr>
                                      <p:to>
                                        <p:strVal val="solid"/>
                                      </p:to>
                                    </p:set>
                                    <p:set>
                                      <p:cBhvr>
                                        <p:cTn id="397" dur="500" fill="hold"/>
                                        <p:tgtEl>
                                          <p:spTgt spid="131"/>
                                        </p:tgtEl>
                                        <p:attrNameLst>
                                          <p:attrName>fill.on</p:attrName>
                                        </p:attrNameLst>
                                      </p:cBhvr>
                                      <p:to>
                                        <p:strVal val="true"/>
                                      </p:to>
                                    </p:set>
                                  </p:childTnLst>
                                </p:cTn>
                              </p:par>
                              <p:par>
                                <p:cTn id="398" presetID="19" presetClass="emph" presetSubtype="0" fill="hold" grpId="0" nodeType="withEffect">
                                  <p:stCondLst>
                                    <p:cond delay="0"/>
                                  </p:stCondLst>
                                  <p:childTnLst>
                                    <p:animClr clrSpc="rgb" dir="cw">
                                      <p:cBhvr override="childStyle">
                                        <p:cTn id="399" dur="500" fill="hold"/>
                                        <p:tgtEl>
                                          <p:spTgt spid="132"/>
                                        </p:tgtEl>
                                        <p:attrNameLst>
                                          <p:attrName>style.color</p:attrName>
                                        </p:attrNameLst>
                                      </p:cBhvr>
                                      <p:to>
                                        <a:schemeClr val="accent2"/>
                                      </p:to>
                                    </p:animClr>
                                    <p:animClr clrSpc="rgb" dir="cw">
                                      <p:cBhvr>
                                        <p:cTn id="400" dur="500" fill="hold"/>
                                        <p:tgtEl>
                                          <p:spTgt spid="132"/>
                                        </p:tgtEl>
                                        <p:attrNameLst>
                                          <p:attrName>fillcolor</p:attrName>
                                        </p:attrNameLst>
                                      </p:cBhvr>
                                      <p:to>
                                        <a:schemeClr val="accent2"/>
                                      </p:to>
                                    </p:animClr>
                                    <p:set>
                                      <p:cBhvr>
                                        <p:cTn id="401" dur="500" fill="hold"/>
                                        <p:tgtEl>
                                          <p:spTgt spid="132"/>
                                        </p:tgtEl>
                                        <p:attrNameLst>
                                          <p:attrName>fill.type</p:attrName>
                                        </p:attrNameLst>
                                      </p:cBhvr>
                                      <p:to>
                                        <p:strVal val="solid"/>
                                      </p:to>
                                    </p:set>
                                    <p:set>
                                      <p:cBhvr>
                                        <p:cTn id="402" dur="500" fill="hold"/>
                                        <p:tgtEl>
                                          <p:spTgt spid="132"/>
                                        </p:tgtEl>
                                        <p:attrNameLst>
                                          <p:attrName>fill.on</p:attrName>
                                        </p:attrNameLst>
                                      </p:cBhvr>
                                      <p:to>
                                        <p:strVal val="true"/>
                                      </p:to>
                                    </p:set>
                                  </p:childTnLst>
                                </p:cTn>
                              </p:par>
                              <p:par>
                                <p:cTn id="403" presetID="19" presetClass="emph" presetSubtype="0" fill="hold" grpId="0" nodeType="withEffect">
                                  <p:stCondLst>
                                    <p:cond delay="0"/>
                                  </p:stCondLst>
                                  <p:childTnLst>
                                    <p:animClr clrSpc="rgb" dir="cw">
                                      <p:cBhvr override="childStyle">
                                        <p:cTn id="404" dur="500" fill="hold"/>
                                        <p:tgtEl>
                                          <p:spTgt spid="133"/>
                                        </p:tgtEl>
                                        <p:attrNameLst>
                                          <p:attrName>style.color</p:attrName>
                                        </p:attrNameLst>
                                      </p:cBhvr>
                                      <p:to>
                                        <a:schemeClr val="accent2"/>
                                      </p:to>
                                    </p:animClr>
                                    <p:animClr clrSpc="rgb" dir="cw">
                                      <p:cBhvr>
                                        <p:cTn id="405" dur="500" fill="hold"/>
                                        <p:tgtEl>
                                          <p:spTgt spid="133"/>
                                        </p:tgtEl>
                                        <p:attrNameLst>
                                          <p:attrName>fillcolor</p:attrName>
                                        </p:attrNameLst>
                                      </p:cBhvr>
                                      <p:to>
                                        <a:schemeClr val="accent2"/>
                                      </p:to>
                                    </p:animClr>
                                    <p:set>
                                      <p:cBhvr>
                                        <p:cTn id="406" dur="500" fill="hold"/>
                                        <p:tgtEl>
                                          <p:spTgt spid="133"/>
                                        </p:tgtEl>
                                        <p:attrNameLst>
                                          <p:attrName>fill.type</p:attrName>
                                        </p:attrNameLst>
                                      </p:cBhvr>
                                      <p:to>
                                        <p:strVal val="solid"/>
                                      </p:to>
                                    </p:set>
                                    <p:set>
                                      <p:cBhvr>
                                        <p:cTn id="407" dur="500" fill="hold"/>
                                        <p:tgtEl>
                                          <p:spTgt spid="133"/>
                                        </p:tgtEl>
                                        <p:attrNameLst>
                                          <p:attrName>fill.on</p:attrName>
                                        </p:attrNameLst>
                                      </p:cBhvr>
                                      <p:to>
                                        <p:strVal val="true"/>
                                      </p:to>
                                    </p:set>
                                  </p:childTnLst>
                                </p:cTn>
                              </p:par>
                              <p:par>
                                <p:cTn id="408" presetID="19" presetClass="emph" presetSubtype="0" fill="hold" grpId="0" nodeType="withEffect">
                                  <p:stCondLst>
                                    <p:cond delay="0"/>
                                  </p:stCondLst>
                                  <p:childTnLst>
                                    <p:animClr clrSpc="rgb" dir="cw">
                                      <p:cBhvr override="childStyle">
                                        <p:cTn id="409" dur="500" fill="hold"/>
                                        <p:tgtEl>
                                          <p:spTgt spid="134"/>
                                        </p:tgtEl>
                                        <p:attrNameLst>
                                          <p:attrName>style.color</p:attrName>
                                        </p:attrNameLst>
                                      </p:cBhvr>
                                      <p:to>
                                        <a:schemeClr val="accent2"/>
                                      </p:to>
                                    </p:animClr>
                                    <p:animClr clrSpc="rgb" dir="cw">
                                      <p:cBhvr>
                                        <p:cTn id="410" dur="500" fill="hold"/>
                                        <p:tgtEl>
                                          <p:spTgt spid="134"/>
                                        </p:tgtEl>
                                        <p:attrNameLst>
                                          <p:attrName>fillcolor</p:attrName>
                                        </p:attrNameLst>
                                      </p:cBhvr>
                                      <p:to>
                                        <a:schemeClr val="accent2"/>
                                      </p:to>
                                    </p:animClr>
                                    <p:set>
                                      <p:cBhvr>
                                        <p:cTn id="411" dur="500" fill="hold"/>
                                        <p:tgtEl>
                                          <p:spTgt spid="134"/>
                                        </p:tgtEl>
                                        <p:attrNameLst>
                                          <p:attrName>fill.type</p:attrName>
                                        </p:attrNameLst>
                                      </p:cBhvr>
                                      <p:to>
                                        <p:strVal val="solid"/>
                                      </p:to>
                                    </p:set>
                                    <p:set>
                                      <p:cBhvr>
                                        <p:cTn id="412" dur="500" fill="hold"/>
                                        <p:tgtEl>
                                          <p:spTgt spid="134"/>
                                        </p:tgtEl>
                                        <p:attrNameLst>
                                          <p:attrName>fill.on</p:attrName>
                                        </p:attrNameLst>
                                      </p:cBhvr>
                                      <p:to>
                                        <p:strVal val="true"/>
                                      </p:to>
                                    </p:set>
                                  </p:childTnLst>
                                </p:cTn>
                              </p:par>
                            </p:childTnLst>
                          </p:cTn>
                        </p:par>
                      </p:childTnLst>
                    </p:cTn>
                  </p:par>
                  <p:par>
                    <p:cTn id="413" fill="hold">
                      <p:stCondLst>
                        <p:cond delay="indefinite"/>
                      </p:stCondLst>
                      <p:childTnLst>
                        <p:par>
                          <p:cTn id="414" fill="hold">
                            <p:stCondLst>
                              <p:cond delay="0"/>
                            </p:stCondLst>
                            <p:childTnLst>
                              <p:par>
                                <p:cTn id="415" presetID="6" presetClass="exit" presetSubtype="32" fill="hold" grpId="1" nodeType="clickEffect">
                                  <p:stCondLst>
                                    <p:cond delay="0"/>
                                  </p:stCondLst>
                                  <p:childTnLst>
                                    <p:animEffect transition="out" filter="circle(out)">
                                      <p:cBhvr>
                                        <p:cTn id="416" dur="2000"/>
                                        <p:tgtEl>
                                          <p:spTgt spid="161"/>
                                        </p:tgtEl>
                                      </p:cBhvr>
                                    </p:animEffect>
                                    <p:set>
                                      <p:cBhvr>
                                        <p:cTn id="417" dur="1" fill="hold">
                                          <p:stCondLst>
                                            <p:cond delay="1999"/>
                                          </p:stCondLst>
                                        </p:cTn>
                                        <p:tgtEl>
                                          <p:spTgt spid="161"/>
                                        </p:tgtEl>
                                        <p:attrNameLst>
                                          <p:attrName>style.visibility</p:attrName>
                                        </p:attrNameLst>
                                      </p:cBhvr>
                                      <p:to>
                                        <p:strVal val="hidden"/>
                                      </p:to>
                                    </p:set>
                                  </p:childTnLst>
                                </p:cTn>
                              </p:par>
                              <p:par>
                                <p:cTn id="418" presetID="6" presetClass="exit" presetSubtype="32" fill="hold" grpId="1" nodeType="withEffect">
                                  <p:stCondLst>
                                    <p:cond delay="0"/>
                                  </p:stCondLst>
                                  <p:childTnLst>
                                    <p:animEffect transition="out" filter="circle(out)">
                                      <p:cBhvr>
                                        <p:cTn id="419" dur="2000"/>
                                        <p:tgtEl>
                                          <p:spTgt spid="126"/>
                                        </p:tgtEl>
                                      </p:cBhvr>
                                    </p:animEffect>
                                    <p:set>
                                      <p:cBhvr>
                                        <p:cTn id="420" dur="1" fill="hold">
                                          <p:stCondLst>
                                            <p:cond delay="1999"/>
                                          </p:stCondLst>
                                        </p:cTn>
                                        <p:tgtEl>
                                          <p:spTgt spid="126"/>
                                        </p:tgtEl>
                                        <p:attrNameLst>
                                          <p:attrName>style.visibility</p:attrName>
                                        </p:attrNameLst>
                                      </p:cBhvr>
                                      <p:to>
                                        <p:strVal val="hidden"/>
                                      </p:to>
                                    </p:set>
                                  </p:childTnLst>
                                </p:cTn>
                              </p:par>
                              <p:par>
                                <p:cTn id="421" presetID="6" presetClass="exit" presetSubtype="32" fill="hold" grpId="1" nodeType="withEffect">
                                  <p:stCondLst>
                                    <p:cond delay="0"/>
                                  </p:stCondLst>
                                  <p:childTnLst>
                                    <p:animEffect transition="out" filter="circle(out)">
                                      <p:cBhvr>
                                        <p:cTn id="422" dur="2000"/>
                                        <p:tgtEl>
                                          <p:spTgt spid="127"/>
                                        </p:tgtEl>
                                      </p:cBhvr>
                                    </p:animEffect>
                                    <p:set>
                                      <p:cBhvr>
                                        <p:cTn id="423" dur="1" fill="hold">
                                          <p:stCondLst>
                                            <p:cond delay="1999"/>
                                          </p:stCondLst>
                                        </p:cTn>
                                        <p:tgtEl>
                                          <p:spTgt spid="127"/>
                                        </p:tgtEl>
                                        <p:attrNameLst>
                                          <p:attrName>style.visibility</p:attrName>
                                        </p:attrNameLst>
                                      </p:cBhvr>
                                      <p:to>
                                        <p:strVal val="hidden"/>
                                      </p:to>
                                    </p:set>
                                  </p:childTnLst>
                                </p:cTn>
                              </p:par>
                              <p:par>
                                <p:cTn id="424" presetID="6" presetClass="exit" presetSubtype="32" fill="hold" grpId="1" nodeType="withEffect">
                                  <p:stCondLst>
                                    <p:cond delay="0"/>
                                  </p:stCondLst>
                                  <p:childTnLst>
                                    <p:animEffect transition="out" filter="circle(out)">
                                      <p:cBhvr>
                                        <p:cTn id="425" dur="2000"/>
                                        <p:tgtEl>
                                          <p:spTgt spid="128"/>
                                        </p:tgtEl>
                                      </p:cBhvr>
                                    </p:animEffect>
                                    <p:set>
                                      <p:cBhvr>
                                        <p:cTn id="426" dur="1" fill="hold">
                                          <p:stCondLst>
                                            <p:cond delay="1999"/>
                                          </p:stCondLst>
                                        </p:cTn>
                                        <p:tgtEl>
                                          <p:spTgt spid="128"/>
                                        </p:tgtEl>
                                        <p:attrNameLst>
                                          <p:attrName>style.visibility</p:attrName>
                                        </p:attrNameLst>
                                      </p:cBhvr>
                                      <p:to>
                                        <p:strVal val="hidden"/>
                                      </p:to>
                                    </p:set>
                                  </p:childTnLst>
                                </p:cTn>
                              </p:par>
                              <p:par>
                                <p:cTn id="427" presetID="6" presetClass="exit" presetSubtype="32" fill="hold" grpId="1" nodeType="withEffect">
                                  <p:stCondLst>
                                    <p:cond delay="0"/>
                                  </p:stCondLst>
                                  <p:childTnLst>
                                    <p:animEffect transition="out" filter="circle(out)">
                                      <p:cBhvr>
                                        <p:cTn id="428" dur="2000"/>
                                        <p:tgtEl>
                                          <p:spTgt spid="131"/>
                                        </p:tgtEl>
                                      </p:cBhvr>
                                    </p:animEffect>
                                    <p:set>
                                      <p:cBhvr>
                                        <p:cTn id="429" dur="1" fill="hold">
                                          <p:stCondLst>
                                            <p:cond delay="1999"/>
                                          </p:stCondLst>
                                        </p:cTn>
                                        <p:tgtEl>
                                          <p:spTgt spid="131"/>
                                        </p:tgtEl>
                                        <p:attrNameLst>
                                          <p:attrName>style.visibility</p:attrName>
                                        </p:attrNameLst>
                                      </p:cBhvr>
                                      <p:to>
                                        <p:strVal val="hidden"/>
                                      </p:to>
                                    </p:set>
                                  </p:childTnLst>
                                </p:cTn>
                              </p:par>
                              <p:par>
                                <p:cTn id="430" presetID="6" presetClass="exit" presetSubtype="32" fill="hold" grpId="1" nodeType="withEffect">
                                  <p:stCondLst>
                                    <p:cond delay="0"/>
                                  </p:stCondLst>
                                  <p:childTnLst>
                                    <p:animEffect transition="out" filter="circle(out)">
                                      <p:cBhvr>
                                        <p:cTn id="431" dur="2000"/>
                                        <p:tgtEl>
                                          <p:spTgt spid="132"/>
                                        </p:tgtEl>
                                      </p:cBhvr>
                                    </p:animEffect>
                                    <p:set>
                                      <p:cBhvr>
                                        <p:cTn id="432" dur="1" fill="hold">
                                          <p:stCondLst>
                                            <p:cond delay="1999"/>
                                          </p:stCondLst>
                                        </p:cTn>
                                        <p:tgtEl>
                                          <p:spTgt spid="132"/>
                                        </p:tgtEl>
                                        <p:attrNameLst>
                                          <p:attrName>style.visibility</p:attrName>
                                        </p:attrNameLst>
                                      </p:cBhvr>
                                      <p:to>
                                        <p:strVal val="hidden"/>
                                      </p:to>
                                    </p:set>
                                  </p:childTnLst>
                                </p:cTn>
                              </p:par>
                              <p:par>
                                <p:cTn id="433" presetID="6" presetClass="exit" presetSubtype="32" fill="hold" grpId="1" nodeType="withEffect">
                                  <p:stCondLst>
                                    <p:cond delay="0"/>
                                  </p:stCondLst>
                                  <p:childTnLst>
                                    <p:animEffect transition="out" filter="circle(out)">
                                      <p:cBhvr>
                                        <p:cTn id="434" dur="2000"/>
                                        <p:tgtEl>
                                          <p:spTgt spid="133"/>
                                        </p:tgtEl>
                                      </p:cBhvr>
                                    </p:animEffect>
                                    <p:set>
                                      <p:cBhvr>
                                        <p:cTn id="435" dur="1" fill="hold">
                                          <p:stCondLst>
                                            <p:cond delay="1999"/>
                                          </p:stCondLst>
                                        </p:cTn>
                                        <p:tgtEl>
                                          <p:spTgt spid="133"/>
                                        </p:tgtEl>
                                        <p:attrNameLst>
                                          <p:attrName>style.visibility</p:attrName>
                                        </p:attrNameLst>
                                      </p:cBhvr>
                                      <p:to>
                                        <p:strVal val="hidden"/>
                                      </p:to>
                                    </p:set>
                                  </p:childTnLst>
                                </p:cTn>
                              </p:par>
                              <p:par>
                                <p:cTn id="436" presetID="6" presetClass="exit" presetSubtype="32" fill="hold" grpId="1" nodeType="withEffect">
                                  <p:stCondLst>
                                    <p:cond delay="0"/>
                                  </p:stCondLst>
                                  <p:childTnLst>
                                    <p:animEffect transition="out" filter="circle(out)">
                                      <p:cBhvr>
                                        <p:cTn id="437" dur="2000"/>
                                        <p:tgtEl>
                                          <p:spTgt spid="134"/>
                                        </p:tgtEl>
                                      </p:cBhvr>
                                    </p:animEffect>
                                    <p:set>
                                      <p:cBhvr>
                                        <p:cTn id="438" dur="1" fill="hold">
                                          <p:stCondLst>
                                            <p:cond delay="1999"/>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439" restart="whenNotActive" fill="hold" evtFilter="cancelBubble" nodeType="interactiveSeq">
                <p:stCondLst>
                  <p:cond evt="onClick" delay="0">
                    <p:tgtEl>
                      <p:spTgt spid="95"/>
                    </p:tgtEl>
                  </p:cond>
                </p:stCondLst>
                <p:endSync evt="end" delay="0">
                  <p:rtn val="all"/>
                </p:endSync>
                <p:childTnLst>
                  <p:par>
                    <p:cTn id="440" fill="hold">
                      <p:stCondLst>
                        <p:cond delay="0"/>
                      </p:stCondLst>
                      <p:childTnLst>
                        <p:par>
                          <p:cTn id="441" fill="hold">
                            <p:stCondLst>
                              <p:cond delay="0"/>
                            </p:stCondLst>
                            <p:childTnLst>
                              <p:par>
                                <p:cTn id="442" presetID="6" presetClass="entr" presetSubtype="16" fill="hold" grpId="0" nodeType="clickEffect">
                                  <p:stCondLst>
                                    <p:cond delay="0"/>
                                  </p:stCondLst>
                                  <p:childTnLst>
                                    <p:set>
                                      <p:cBhvr>
                                        <p:cTn id="443" dur="1" fill="hold">
                                          <p:stCondLst>
                                            <p:cond delay="0"/>
                                          </p:stCondLst>
                                        </p:cTn>
                                        <p:tgtEl>
                                          <p:spTgt spid="162"/>
                                        </p:tgtEl>
                                        <p:attrNameLst>
                                          <p:attrName>style.visibility</p:attrName>
                                        </p:attrNameLst>
                                      </p:cBhvr>
                                      <p:to>
                                        <p:strVal val="visible"/>
                                      </p:to>
                                    </p:set>
                                    <p:animEffect transition="in" filter="circle(in)">
                                      <p:cBhvr>
                                        <p:cTn id="444" dur="2000"/>
                                        <p:tgtEl>
                                          <p:spTgt spid="162"/>
                                        </p:tgtEl>
                                      </p:cBhvr>
                                    </p:animEffect>
                                  </p:childTnLst>
                                </p:cTn>
                              </p:par>
                              <p:par>
                                <p:cTn id="445" presetID="19" presetClass="emph" presetSubtype="0" fill="hold" grpId="0" nodeType="withEffect">
                                  <p:stCondLst>
                                    <p:cond delay="0"/>
                                  </p:stCondLst>
                                  <p:childTnLst>
                                    <p:animClr clrSpc="rgb" dir="cw">
                                      <p:cBhvr override="childStyle">
                                        <p:cTn id="446" dur="500" fill="hold"/>
                                        <p:tgtEl>
                                          <p:spTgt spid="138"/>
                                        </p:tgtEl>
                                        <p:attrNameLst>
                                          <p:attrName>style.color</p:attrName>
                                        </p:attrNameLst>
                                      </p:cBhvr>
                                      <p:to>
                                        <a:schemeClr val="accent2"/>
                                      </p:to>
                                    </p:animClr>
                                    <p:animClr clrSpc="rgb" dir="cw">
                                      <p:cBhvr>
                                        <p:cTn id="447" dur="500" fill="hold"/>
                                        <p:tgtEl>
                                          <p:spTgt spid="138"/>
                                        </p:tgtEl>
                                        <p:attrNameLst>
                                          <p:attrName>fillcolor</p:attrName>
                                        </p:attrNameLst>
                                      </p:cBhvr>
                                      <p:to>
                                        <a:schemeClr val="accent2"/>
                                      </p:to>
                                    </p:animClr>
                                    <p:set>
                                      <p:cBhvr>
                                        <p:cTn id="448" dur="500" fill="hold"/>
                                        <p:tgtEl>
                                          <p:spTgt spid="138"/>
                                        </p:tgtEl>
                                        <p:attrNameLst>
                                          <p:attrName>fill.type</p:attrName>
                                        </p:attrNameLst>
                                      </p:cBhvr>
                                      <p:to>
                                        <p:strVal val="solid"/>
                                      </p:to>
                                    </p:set>
                                    <p:set>
                                      <p:cBhvr>
                                        <p:cTn id="449" dur="500" fill="hold"/>
                                        <p:tgtEl>
                                          <p:spTgt spid="138"/>
                                        </p:tgtEl>
                                        <p:attrNameLst>
                                          <p:attrName>fill.on</p:attrName>
                                        </p:attrNameLst>
                                      </p:cBhvr>
                                      <p:to>
                                        <p:strVal val="true"/>
                                      </p:to>
                                    </p:set>
                                  </p:childTnLst>
                                </p:cTn>
                              </p:par>
                              <p:par>
                                <p:cTn id="450" presetID="19" presetClass="emph" presetSubtype="0" fill="hold" grpId="0" nodeType="withEffect">
                                  <p:stCondLst>
                                    <p:cond delay="0"/>
                                  </p:stCondLst>
                                  <p:childTnLst>
                                    <p:animClr clrSpc="rgb" dir="cw">
                                      <p:cBhvr override="childStyle">
                                        <p:cTn id="451" dur="500" fill="hold"/>
                                        <p:tgtEl>
                                          <p:spTgt spid="145"/>
                                        </p:tgtEl>
                                        <p:attrNameLst>
                                          <p:attrName>style.color</p:attrName>
                                        </p:attrNameLst>
                                      </p:cBhvr>
                                      <p:to>
                                        <a:schemeClr val="accent2"/>
                                      </p:to>
                                    </p:animClr>
                                    <p:animClr clrSpc="rgb" dir="cw">
                                      <p:cBhvr>
                                        <p:cTn id="452" dur="500" fill="hold"/>
                                        <p:tgtEl>
                                          <p:spTgt spid="145"/>
                                        </p:tgtEl>
                                        <p:attrNameLst>
                                          <p:attrName>fillcolor</p:attrName>
                                        </p:attrNameLst>
                                      </p:cBhvr>
                                      <p:to>
                                        <a:schemeClr val="accent2"/>
                                      </p:to>
                                    </p:animClr>
                                    <p:set>
                                      <p:cBhvr>
                                        <p:cTn id="453" dur="500" fill="hold"/>
                                        <p:tgtEl>
                                          <p:spTgt spid="145"/>
                                        </p:tgtEl>
                                        <p:attrNameLst>
                                          <p:attrName>fill.type</p:attrName>
                                        </p:attrNameLst>
                                      </p:cBhvr>
                                      <p:to>
                                        <p:strVal val="solid"/>
                                      </p:to>
                                    </p:set>
                                    <p:set>
                                      <p:cBhvr>
                                        <p:cTn id="454" dur="500" fill="hold"/>
                                        <p:tgtEl>
                                          <p:spTgt spid="145"/>
                                        </p:tgtEl>
                                        <p:attrNameLst>
                                          <p:attrName>fill.on</p:attrName>
                                        </p:attrNameLst>
                                      </p:cBhvr>
                                      <p:to>
                                        <p:strVal val="true"/>
                                      </p:to>
                                    </p:set>
                                  </p:childTnLst>
                                </p:cTn>
                              </p:par>
                              <p:par>
                                <p:cTn id="455" presetID="19" presetClass="emph" presetSubtype="0" fill="hold" grpId="0" nodeType="withEffect">
                                  <p:stCondLst>
                                    <p:cond delay="0"/>
                                  </p:stCondLst>
                                  <p:childTnLst>
                                    <p:animClr clrSpc="rgb" dir="cw">
                                      <p:cBhvr override="childStyle">
                                        <p:cTn id="456" dur="500" fill="hold"/>
                                        <p:tgtEl>
                                          <p:spTgt spid="146"/>
                                        </p:tgtEl>
                                        <p:attrNameLst>
                                          <p:attrName>style.color</p:attrName>
                                        </p:attrNameLst>
                                      </p:cBhvr>
                                      <p:to>
                                        <a:schemeClr val="accent2"/>
                                      </p:to>
                                    </p:animClr>
                                    <p:animClr clrSpc="rgb" dir="cw">
                                      <p:cBhvr>
                                        <p:cTn id="457" dur="500" fill="hold"/>
                                        <p:tgtEl>
                                          <p:spTgt spid="146"/>
                                        </p:tgtEl>
                                        <p:attrNameLst>
                                          <p:attrName>fillcolor</p:attrName>
                                        </p:attrNameLst>
                                      </p:cBhvr>
                                      <p:to>
                                        <a:schemeClr val="accent2"/>
                                      </p:to>
                                    </p:animClr>
                                    <p:set>
                                      <p:cBhvr>
                                        <p:cTn id="458" dur="500" fill="hold"/>
                                        <p:tgtEl>
                                          <p:spTgt spid="146"/>
                                        </p:tgtEl>
                                        <p:attrNameLst>
                                          <p:attrName>fill.type</p:attrName>
                                        </p:attrNameLst>
                                      </p:cBhvr>
                                      <p:to>
                                        <p:strVal val="solid"/>
                                      </p:to>
                                    </p:set>
                                    <p:set>
                                      <p:cBhvr>
                                        <p:cTn id="459" dur="500" fill="hold"/>
                                        <p:tgtEl>
                                          <p:spTgt spid="146"/>
                                        </p:tgtEl>
                                        <p:attrNameLst>
                                          <p:attrName>fill.on</p:attrName>
                                        </p:attrNameLst>
                                      </p:cBhvr>
                                      <p:to>
                                        <p:strVal val="true"/>
                                      </p:to>
                                    </p:set>
                                  </p:childTnLst>
                                </p:cTn>
                              </p:par>
                              <p:par>
                                <p:cTn id="460" presetID="19" presetClass="emph" presetSubtype="0" fill="hold" grpId="0" nodeType="withEffect">
                                  <p:stCondLst>
                                    <p:cond delay="0"/>
                                  </p:stCondLst>
                                  <p:childTnLst>
                                    <p:animClr clrSpc="rgb" dir="cw">
                                      <p:cBhvr override="childStyle">
                                        <p:cTn id="461" dur="500" fill="hold"/>
                                        <p:tgtEl>
                                          <p:spTgt spid="147"/>
                                        </p:tgtEl>
                                        <p:attrNameLst>
                                          <p:attrName>style.color</p:attrName>
                                        </p:attrNameLst>
                                      </p:cBhvr>
                                      <p:to>
                                        <a:schemeClr val="accent2"/>
                                      </p:to>
                                    </p:animClr>
                                    <p:animClr clrSpc="rgb" dir="cw">
                                      <p:cBhvr>
                                        <p:cTn id="462" dur="500" fill="hold"/>
                                        <p:tgtEl>
                                          <p:spTgt spid="147"/>
                                        </p:tgtEl>
                                        <p:attrNameLst>
                                          <p:attrName>fillcolor</p:attrName>
                                        </p:attrNameLst>
                                      </p:cBhvr>
                                      <p:to>
                                        <a:schemeClr val="accent2"/>
                                      </p:to>
                                    </p:animClr>
                                    <p:set>
                                      <p:cBhvr>
                                        <p:cTn id="463" dur="500" fill="hold"/>
                                        <p:tgtEl>
                                          <p:spTgt spid="147"/>
                                        </p:tgtEl>
                                        <p:attrNameLst>
                                          <p:attrName>fill.type</p:attrName>
                                        </p:attrNameLst>
                                      </p:cBhvr>
                                      <p:to>
                                        <p:strVal val="solid"/>
                                      </p:to>
                                    </p:set>
                                    <p:set>
                                      <p:cBhvr>
                                        <p:cTn id="464" dur="500" fill="hold"/>
                                        <p:tgtEl>
                                          <p:spTgt spid="147"/>
                                        </p:tgtEl>
                                        <p:attrNameLst>
                                          <p:attrName>fill.on</p:attrName>
                                        </p:attrNameLst>
                                      </p:cBhvr>
                                      <p:to>
                                        <p:strVal val="true"/>
                                      </p:to>
                                    </p:set>
                                  </p:childTnLst>
                                </p:cTn>
                              </p:par>
                              <p:par>
                                <p:cTn id="465" presetID="19" presetClass="emph" presetSubtype="0" fill="hold" grpId="0" nodeType="withEffect">
                                  <p:stCondLst>
                                    <p:cond delay="0"/>
                                  </p:stCondLst>
                                  <p:childTnLst>
                                    <p:animClr clrSpc="rgb" dir="cw">
                                      <p:cBhvr override="childStyle">
                                        <p:cTn id="466" dur="500" fill="hold"/>
                                        <p:tgtEl>
                                          <p:spTgt spid="152"/>
                                        </p:tgtEl>
                                        <p:attrNameLst>
                                          <p:attrName>style.color</p:attrName>
                                        </p:attrNameLst>
                                      </p:cBhvr>
                                      <p:to>
                                        <a:schemeClr val="accent2"/>
                                      </p:to>
                                    </p:animClr>
                                    <p:animClr clrSpc="rgb" dir="cw">
                                      <p:cBhvr>
                                        <p:cTn id="467" dur="500" fill="hold"/>
                                        <p:tgtEl>
                                          <p:spTgt spid="152"/>
                                        </p:tgtEl>
                                        <p:attrNameLst>
                                          <p:attrName>fillcolor</p:attrName>
                                        </p:attrNameLst>
                                      </p:cBhvr>
                                      <p:to>
                                        <a:schemeClr val="accent2"/>
                                      </p:to>
                                    </p:animClr>
                                    <p:set>
                                      <p:cBhvr>
                                        <p:cTn id="468" dur="500" fill="hold"/>
                                        <p:tgtEl>
                                          <p:spTgt spid="152"/>
                                        </p:tgtEl>
                                        <p:attrNameLst>
                                          <p:attrName>fill.type</p:attrName>
                                        </p:attrNameLst>
                                      </p:cBhvr>
                                      <p:to>
                                        <p:strVal val="solid"/>
                                      </p:to>
                                    </p:set>
                                    <p:set>
                                      <p:cBhvr>
                                        <p:cTn id="469" dur="500" fill="hold"/>
                                        <p:tgtEl>
                                          <p:spTgt spid="152"/>
                                        </p:tgtEl>
                                        <p:attrNameLst>
                                          <p:attrName>fill.on</p:attrName>
                                        </p:attrNameLst>
                                      </p:cBhvr>
                                      <p:to>
                                        <p:strVal val="true"/>
                                      </p:to>
                                    </p:set>
                                  </p:childTnLst>
                                </p:cTn>
                              </p:par>
                              <p:par>
                                <p:cTn id="470" presetID="19" presetClass="emph" presetSubtype="0" fill="hold" grpId="0" nodeType="withEffect">
                                  <p:stCondLst>
                                    <p:cond delay="0"/>
                                  </p:stCondLst>
                                  <p:childTnLst>
                                    <p:animClr clrSpc="rgb" dir="cw">
                                      <p:cBhvr override="childStyle">
                                        <p:cTn id="471" dur="500" fill="hold"/>
                                        <p:tgtEl>
                                          <p:spTgt spid="153"/>
                                        </p:tgtEl>
                                        <p:attrNameLst>
                                          <p:attrName>style.color</p:attrName>
                                        </p:attrNameLst>
                                      </p:cBhvr>
                                      <p:to>
                                        <a:schemeClr val="accent2"/>
                                      </p:to>
                                    </p:animClr>
                                    <p:animClr clrSpc="rgb" dir="cw">
                                      <p:cBhvr>
                                        <p:cTn id="472" dur="500" fill="hold"/>
                                        <p:tgtEl>
                                          <p:spTgt spid="153"/>
                                        </p:tgtEl>
                                        <p:attrNameLst>
                                          <p:attrName>fillcolor</p:attrName>
                                        </p:attrNameLst>
                                      </p:cBhvr>
                                      <p:to>
                                        <a:schemeClr val="accent2"/>
                                      </p:to>
                                    </p:animClr>
                                    <p:set>
                                      <p:cBhvr>
                                        <p:cTn id="473" dur="500" fill="hold"/>
                                        <p:tgtEl>
                                          <p:spTgt spid="153"/>
                                        </p:tgtEl>
                                        <p:attrNameLst>
                                          <p:attrName>fill.type</p:attrName>
                                        </p:attrNameLst>
                                      </p:cBhvr>
                                      <p:to>
                                        <p:strVal val="solid"/>
                                      </p:to>
                                    </p:set>
                                    <p:set>
                                      <p:cBhvr>
                                        <p:cTn id="474" dur="500" fill="hold"/>
                                        <p:tgtEl>
                                          <p:spTgt spid="153"/>
                                        </p:tgtEl>
                                        <p:attrNameLst>
                                          <p:attrName>fill.on</p:attrName>
                                        </p:attrNameLst>
                                      </p:cBhvr>
                                      <p:to>
                                        <p:strVal val="true"/>
                                      </p:to>
                                    </p:set>
                                  </p:childTnLst>
                                </p:cTn>
                              </p:par>
                              <p:par>
                                <p:cTn id="475" presetID="19" presetClass="emph" presetSubtype="0" fill="hold" grpId="0" nodeType="withEffect">
                                  <p:stCondLst>
                                    <p:cond delay="0"/>
                                  </p:stCondLst>
                                  <p:childTnLst>
                                    <p:animClr clrSpc="rgb" dir="cw">
                                      <p:cBhvr override="childStyle">
                                        <p:cTn id="476" dur="500" fill="hold"/>
                                        <p:tgtEl>
                                          <p:spTgt spid="154"/>
                                        </p:tgtEl>
                                        <p:attrNameLst>
                                          <p:attrName>style.color</p:attrName>
                                        </p:attrNameLst>
                                      </p:cBhvr>
                                      <p:to>
                                        <a:schemeClr val="accent2"/>
                                      </p:to>
                                    </p:animClr>
                                    <p:animClr clrSpc="rgb" dir="cw">
                                      <p:cBhvr>
                                        <p:cTn id="477" dur="500" fill="hold"/>
                                        <p:tgtEl>
                                          <p:spTgt spid="154"/>
                                        </p:tgtEl>
                                        <p:attrNameLst>
                                          <p:attrName>fillcolor</p:attrName>
                                        </p:attrNameLst>
                                      </p:cBhvr>
                                      <p:to>
                                        <a:schemeClr val="accent2"/>
                                      </p:to>
                                    </p:animClr>
                                    <p:set>
                                      <p:cBhvr>
                                        <p:cTn id="478" dur="500" fill="hold"/>
                                        <p:tgtEl>
                                          <p:spTgt spid="154"/>
                                        </p:tgtEl>
                                        <p:attrNameLst>
                                          <p:attrName>fill.type</p:attrName>
                                        </p:attrNameLst>
                                      </p:cBhvr>
                                      <p:to>
                                        <p:strVal val="solid"/>
                                      </p:to>
                                    </p:set>
                                    <p:set>
                                      <p:cBhvr>
                                        <p:cTn id="479" dur="500" fill="hold"/>
                                        <p:tgtEl>
                                          <p:spTgt spid="154"/>
                                        </p:tgtEl>
                                        <p:attrNameLst>
                                          <p:attrName>fill.on</p:attrName>
                                        </p:attrNameLst>
                                      </p:cBhvr>
                                      <p:to>
                                        <p:strVal val="true"/>
                                      </p:to>
                                    </p:set>
                                  </p:childTnLst>
                                </p:cTn>
                              </p:par>
                              <p:par>
                                <p:cTn id="480" presetID="19" presetClass="emph" presetSubtype="0" fill="hold" grpId="0" nodeType="withEffect">
                                  <p:stCondLst>
                                    <p:cond delay="0"/>
                                  </p:stCondLst>
                                  <p:childTnLst>
                                    <p:animClr clrSpc="rgb" dir="cw">
                                      <p:cBhvr override="childStyle">
                                        <p:cTn id="481" dur="500" fill="hold"/>
                                        <p:tgtEl>
                                          <p:spTgt spid="156"/>
                                        </p:tgtEl>
                                        <p:attrNameLst>
                                          <p:attrName>style.color</p:attrName>
                                        </p:attrNameLst>
                                      </p:cBhvr>
                                      <p:to>
                                        <a:schemeClr val="accent2"/>
                                      </p:to>
                                    </p:animClr>
                                    <p:animClr clrSpc="rgb" dir="cw">
                                      <p:cBhvr>
                                        <p:cTn id="482" dur="500" fill="hold"/>
                                        <p:tgtEl>
                                          <p:spTgt spid="156"/>
                                        </p:tgtEl>
                                        <p:attrNameLst>
                                          <p:attrName>fillcolor</p:attrName>
                                        </p:attrNameLst>
                                      </p:cBhvr>
                                      <p:to>
                                        <a:schemeClr val="accent2"/>
                                      </p:to>
                                    </p:animClr>
                                    <p:set>
                                      <p:cBhvr>
                                        <p:cTn id="483" dur="500" fill="hold"/>
                                        <p:tgtEl>
                                          <p:spTgt spid="156"/>
                                        </p:tgtEl>
                                        <p:attrNameLst>
                                          <p:attrName>fill.type</p:attrName>
                                        </p:attrNameLst>
                                      </p:cBhvr>
                                      <p:to>
                                        <p:strVal val="solid"/>
                                      </p:to>
                                    </p:set>
                                    <p:set>
                                      <p:cBhvr>
                                        <p:cTn id="484" dur="500" fill="hold"/>
                                        <p:tgtEl>
                                          <p:spTgt spid="156"/>
                                        </p:tgtEl>
                                        <p:attrNameLst>
                                          <p:attrName>fill.on</p:attrName>
                                        </p:attrNameLst>
                                      </p:cBhvr>
                                      <p:to>
                                        <p:strVal val="true"/>
                                      </p:to>
                                    </p:set>
                                  </p:childTnLst>
                                </p:cTn>
                              </p:par>
                              <p:par>
                                <p:cTn id="485" presetID="19" presetClass="emph" presetSubtype="0" fill="hold" grpId="0" nodeType="withEffect">
                                  <p:stCondLst>
                                    <p:cond delay="0"/>
                                  </p:stCondLst>
                                  <p:childTnLst>
                                    <p:animClr clrSpc="rgb" dir="cw">
                                      <p:cBhvr override="childStyle">
                                        <p:cTn id="486" dur="500" fill="hold"/>
                                        <p:tgtEl>
                                          <p:spTgt spid="158"/>
                                        </p:tgtEl>
                                        <p:attrNameLst>
                                          <p:attrName>style.color</p:attrName>
                                        </p:attrNameLst>
                                      </p:cBhvr>
                                      <p:to>
                                        <a:schemeClr val="accent2"/>
                                      </p:to>
                                    </p:animClr>
                                    <p:animClr clrSpc="rgb" dir="cw">
                                      <p:cBhvr>
                                        <p:cTn id="487" dur="500" fill="hold"/>
                                        <p:tgtEl>
                                          <p:spTgt spid="158"/>
                                        </p:tgtEl>
                                        <p:attrNameLst>
                                          <p:attrName>fillcolor</p:attrName>
                                        </p:attrNameLst>
                                      </p:cBhvr>
                                      <p:to>
                                        <a:schemeClr val="accent2"/>
                                      </p:to>
                                    </p:animClr>
                                    <p:set>
                                      <p:cBhvr>
                                        <p:cTn id="488" dur="500" fill="hold"/>
                                        <p:tgtEl>
                                          <p:spTgt spid="158"/>
                                        </p:tgtEl>
                                        <p:attrNameLst>
                                          <p:attrName>fill.type</p:attrName>
                                        </p:attrNameLst>
                                      </p:cBhvr>
                                      <p:to>
                                        <p:strVal val="solid"/>
                                      </p:to>
                                    </p:set>
                                    <p:set>
                                      <p:cBhvr>
                                        <p:cTn id="489" dur="500" fill="hold"/>
                                        <p:tgtEl>
                                          <p:spTgt spid="158"/>
                                        </p:tgtEl>
                                        <p:attrNameLst>
                                          <p:attrName>fill.on</p:attrName>
                                        </p:attrNameLst>
                                      </p:cBhvr>
                                      <p:to>
                                        <p:strVal val="true"/>
                                      </p:to>
                                    </p:set>
                                  </p:childTnLst>
                                </p:cTn>
                              </p:par>
                            </p:childTnLst>
                          </p:cTn>
                        </p:par>
                      </p:childTnLst>
                    </p:cTn>
                  </p:par>
                  <p:par>
                    <p:cTn id="490" fill="hold">
                      <p:stCondLst>
                        <p:cond delay="indefinite"/>
                      </p:stCondLst>
                      <p:childTnLst>
                        <p:par>
                          <p:cTn id="491" fill="hold">
                            <p:stCondLst>
                              <p:cond delay="0"/>
                            </p:stCondLst>
                            <p:childTnLst>
                              <p:par>
                                <p:cTn id="492" presetID="6" presetClass="exit" presetSubtype="32" fill="hold" grpId="1" nodeType="clickEffect">
                                  <p:stCondLst>
                                    <p:cond delay="0"/>
                                  </p:stCondLst>
                                  <p:childTnLst>
                                    <p:animEffect transition="out" filter="circle(out)">
                                      <p:cBhvr>
                                        <p:cTn id="493" dur="2000"/>
                                        <p:tgtEl>
                                          <p:spTgt spid="162"/>
                                        </p:tgtEl>
                                      </p:cBhvr>
                                    </p:animEffect>
                                    <p:set>
                                      <p:cBhvr>
                                        <p:cTn id="494" dur="1" fill="hold">
                                          <p:stCondLst>
                                            <p:cond delay="1999"/>
                                          </p:stCondLst>
                                        </p:cTn>
                                        <p:tgtEl>
                                          <p:spTgt spid="162"/>
                                        </p:tgtEl>
                                        <p:attrNameLst>
                                          <p:attrName>style.visibility</p:attrName>
                                        </p:attrNameLst>
                                      </p:cBhvr>
                                      <p:to>
                                        <p:strVal val="hidden"/>
                                      </p:to>
                                    </p:set>
                                  </p:childTnLst>
                                </p:cTn>
                              </p:par>
                              <p:par>
                                <p:cTn id="495" presetID="6" presetClass="exit" presetSubtype="32" fill="hold" grpId="1" nodeType="withEffect">
                                  <p:stCondLst>
                                    <p:cond delay="0"/>
                                  </p:stCondLst>
                                  <p:childTnLst>
                                    <p:animEffect transition="out" filter="circle(out)">
                                      <p:cBhvr>
                                        <p:cTn id="496" dur="2000"/>
                                        <p:tgtEl>
                                          <p:spTgt spid="138"/>
                                        </p:tgtEl>
                                      </p:cBhvr>
                                    </p:animEffect>
                                    <p:set>
                                      <p:cBhvr>
                                        <p:cTn id="497" dur="1" fill="hold">
                                          <p:stCondLst>
                                            <p:cond delay="1999"/>
                                          </p:stCondLst>
                                        </p:cTn>
                                        <p:tgtEl>
                                          <p:spTgt spid="138"/>
                                        </p:tgtEl>
                                        <p:attrNameLst>
                                          <p:attrName>style.visibility</p:attrName>
                                        </p:attrNameLst>
                                      </p:cBhvr>
                                      <p:to>
                                        <p:strVal val="hidden"/>
                                      </p:to>
                                    </p:set>
                                  </p:childTnLst>
                                </p:cTn>
                              </p:par>
                              <p:par>
                                <p:cTn id="498" presetID="6" presetClass="exit" presetSubtype="32" fill="hold" grpId="1" nodeType="withEffect">
                                  <p:stCondLst>
                                    <p:cond delay="0"/>
                                  </p:stCondLst>
                                  <p:childTnLst>
                                    <p:animEffect transition="out" filter="circle(out)">
                                      <p:cBhvr>
                                        <p:cTn id="499" dur="2000"/>
                                        <p:tgtEl>
                                          <p:spTgt spid="145"/>
                                        </p:tgtEl>
                                      </p:cBhvr>
                                    </p:animEffect>
                                    <p:set>
                                      <p:cBhvr>
                                        <p:cTn id="500" dur="1" fill="hold">
                                          <p:stCondLst>
                                            <p:cond delay="1999"/>
                                          </p:stCondLst>
                                        </p:cTn>
                                        <p:tgtEl>
                                          <p:spTgt spid="145"/>
                                        </p:tgtEl>
                                        <p:attrNameLst>
                                          <p:attrName>style.visibility</p:attrName>
                                        </p:attrNameLst>
                                      </p:cBhvr>
                                      <p:to>
                                        <p:strVal val="hidden"/>
                                      </p:to>
                                    </p:set>
                                  </p:childTnLst>
                                </p:cTn>
                              </p:par>
                              <p:par>
                                <p:cTn id="501" presetID="6" presetClass="exit" presetSubtype="32" fill="hold" grpId="1" nodeType="withEffect">
                                  <p:stCondLst>
                                    <p:cond delay="0"/>
                                  </p:stCondLst>
                                  <p:childTnLst>
                                    <p:animEffect transition="out" filter="circle(out)">
                                      <p:cBhvr>
                                        <p:cTn id="502" dur="2000"/>
                                        <p:tgtEl>
                                          <p:spTgt spid="146"/>
                                        </p:tgtEl>
                                      </p:cBhvr>
                                    </p:animEffect>
                                    <p:set>
                                      <p:cBhvr>
                                        <p:cTn id="503" dur="1" fill="hold">
                                          <p:stCondLst>
                                            <p:cond delay="1999"/>
                                          </p:stCondLst>
                                        </p:cTn>
                                        <p:tgtEl>
                                          <p:spTgt spid="146"/>
                                        </p:tgtEl>
                                        <p:attrNameLst>
                                          <p:attrName>style.visibility</p:attrName>
                                        </p:attrNameLst>
                                      </p:cBhvr>
                                      <p:to>
                                        <p:strVal val="hidden"/>
                                      </p:to>
                                    </p:set>
                                  </p:childTnLst>
                                </p:cTn>
                              </p:par>
                              <p:par>
                                <p:cTn id="504" presetID="6" presetClass="exit" presetSubtype="32" fill="hold" grpId="1" nodeType="withEffect">
                                  <p:stCondLst>
                                    <p:cond delay="0"/>
                                  </p:stCondLst>
                                  <p:childTnLst>
                                    <p:animEffect transition="out" filter="circle(out)">
                                      <p:cBhvr>
                                        <p:cTn id="505" dur="2000"/>
                                        <p:tgtEl>
                                          <p:spTgt spid="147"/>
                                        </p:tgtEl>
                                      </p:cBhvr>
                                    </p:animEffect>
                                    <p:set>
                                      <p:cBhvr>
                                        <p:cTn id="506" dur="1" fill="hold">
                                          <p:stCondLst>
                                            <p:cond delay="1999"/>
                                          </p:stCondLst>
                                        </p:cTn>
                                        <p:tgtEl>
                                          <p:spTgt spid="147"/>
                                        </p:tgtEl>
                                        <p:attrNameLst>
                                          <p:attrName>style.visibility</p:attrName>
                                        </p:attrNameLst>
                                      </p:cBhvr>
                                      <p:to>
                                        <p:strVal val="hidden"/>
                                      </p:to>
                                    </p:set>
                                  </p:childTnLst>
                                </p:cTn>
                              </p:par>
                              <p:par>
                                <p:cTn id="507" presetID="6" presetClass="exit" presetSubtype="32" fill="hold" grpId="1" nodeType="withEffect">
                                  <p:stCondLst>
                                    <p:cond delay="0"/>
                                  </p:stCondLst>
                                  <p:childTnLst>
                                    <p:animEffect transition="out" filter="circle(out)">
                                      <p:cBhvr>
                                        <p:cTn id="508" dur="2000"/>
                                        <p:tgtEl>
                                          <p:spTgt spid="152"/>
                                        </p:tgtEl>
                                      </p:cBhvr>
                                    </p:animEffect>
                                    <p:set>
                                      <p:cBhvr>
                                        <p:cTn id="509" dur="1" fill="hold">
                                          <p:stCondLst>
                                            <p:cond delay="1999"/>
                                          </p:stCondLst>
                                        </p:cTn>
                                        <p:tgtEl>
                                          <p:spTgt spid="152"/>
                                        </p:tgtEl>
                                        <p:attrNameLst>
                                          <p:attrName>style.visibility</p:attrName>
                                        </p:attrNameLst>
                                      </p:cBhvr>
                                      <p:to>
                                        <p:strVal val="hidden"/>
                                      </p:to>
                                    </p:set>
                                  </p:childTnLst>
                                </p:cTn>
                              </p:par>
                              <p:par>
                                <p:cTn id="510" presetID="6" presetClass="exit" presetSubtype="32" fill="hold" grpId="1" nodeType="withEffect">
                                  <p:stCondLst>
                                    <p:cond delay="0"/>
                                  </p:stCondLst>
                                  <p:childTnLst>
                                    <p:animEffect transition="out" filter="circle(out)">
                                      <p:cBhvr>
                                        <p:cTn id="511" dur="2000"/>
                                        <p:tgtEl>
                                          <p:spTgt spid="153"/>
                                        </p:tgtEl>
                                      </p:cBhvr>
                                    </p:animEffect>
                                    <p:set>
                                      <p:cBhvr>
                                        <p:cTn id="512" dur="1" fill="hold">
                                          <p:stCondLst>
                                            <p:cond delay="1999"/>
                                          </p:stCondLst>
                                        </p:cTn>
                                        <p:tgtEl>
                                          <p:spTgt spid="153"/>
                                        </p:tgtEl>
                                        <p:attrNameLst>
                                          <p:attrName>style.visibility</p:attrName>
                                        </p:attrNameLst>
                                      </p:cBhvr>
                                      <p:to>
                                        <p:strVal val="hidden"/>
                                      </p:to>
                                    </p:set>
                                  </p:childTnLst>
                                </p:cTn>
                              </p:par>
                              <p:par>
                                <p:cTn id="513" presetID="6" presetClass="exit" presetSubtype="32" fill="hold" grpId="1" nodeType="withEffect">
                                  <p:stCondLst>
                                    <p:cond delay="0"/>
                                  </p:stCondLst>
                                  <p:childTnLst>
                                    <p:animEffect transition="out" filter="circle(out)">
                                      <p:cBhvr>
                                        <p:cTn id="514" dur="2000"/>
                                        <p:tgtEl>
                                          <p:spTgt spid="154"/>
                                        </p:tgtEl>
                                      </p:cBhvr>
                                    </p:animEffect>
                                    <p:set>
                                      <p:cBhvr>
                                        <p:cTn id="515" dur="1" fill="hold">
                                          <p:stCondLst>
                                            <p:cond delay="1999"/>
                                          </p:stCondLst>
                                        </p:cTn>
                                        <p:tgtEl>
                                          <p:spTgt spid="154"/>
                                        </p:tgtEl>
                                        <p:attrNameLst>
                                          <p:attrName>style.visibility</p:attrName>
                                        </p:attrNameLst>
                                      </p:cBhvr>
                                      <p:to>
                                        <p:strVal val="hidden"/>
                                      </p:to>
                                    </p:set>
                                  </p:childTnLst>
                                </p:cTn>
                              </p:par>
                              <p:par>
                                <p:cTn id="516" presetID="6" presetClass="exit" presetSubtype="32" fill="hold" grpId="1" nodeType="withEffect">
                                  <p:stCondLst>
                                    <p:cond delay="0"/>
                                  </p:stCondLst>
                                  <p:childTnLst>
                                    <p:animEffect transition="out" filter="circle(out)">
                                      <p:cBhvr>
                                        <p:cTn id="517" dur="2000"/>
                                        <p:tgtEl>
                                          <p:spTgt spid="156"/>
                                        </p:tgtEl>
                                      </p:cBhvr>
                                    </p:animEffect>
                                    <p:set>
                                      <p:cBhvr>
                                        <p:cTn id="518" dur="1" fill="hold">
                                          <p:stCondLst>
                                            <p:cond delay="1999"/>
                                          </p:stCondLst>
                                        </p:cTn>
                                        <p:tgtEl>
                                          <p:spTgt spid="156"/>
                                        </p:tgtEl>
                                        <p:attrNameLst>
                                          <p:attrName>style.visibility</p:attrName>
                                        </p:attrNameLst>
                                      </p:cBhvr>
                                      <p:to>
                                        <p:strVal val="hidden"/>
                                      </p:to>
                                    </p:set>
                                  </p:childTnLst>
                                </p:cTn>
                              </p:par>
                              <p:par>
                                <p:cTn id="519" presetID="6" presetClass="exit" presetSubtype="32" fill="hold" grpId="1" nodeType="withEffect">
                                  <p:stCondLst>
                                    <p:cond delay="0"/>
                                  </p:stCondLst>
                                  <p:childTnLst>
                                    <p:animEffect transition="out" filter="circle(out)">
                                      <p:cBhvr>
                                        <p:cTn id="520" dur="2000"/>
                                        <p:tgtEl>
                                          <p:spTgt spid="158"/>
                                        </p:tgtEl>
                                      </p:cBhvr>
                                    </p:animEffect>
                                    <p:set>
                                      <p:cBhvr>
                                        <p:cTn id="521" dur="1" fill="hold">
                                          <p:stCondLst>
                                            <p:cond delay="1999"/>
                                          </p:stCondLst>
                                        </p:cTn>
                                        <p:tgtEl>
                                          <p:spTgt spid="158"/>
                                        </p:tgtEl>
                                        <p:attrNameLst>
                                          <p:attrName>style.visibility</p:attrName>
                                        </p:attrNameLst>
                                      </p:cBhvr>
                                      <p:to>
                                        <p:strVal val="hidden"/>
                                      </p:to>
                                    </p:set>
                                  </p:childTnLst>
                                </p:cTn>
                              </p:par>
                            </p:childTnLst>
                          </p:cTn>
                        </p:par>
                      </p:childTnLst>
                    </p:cTn>
                  </p:par>
                </p:childTnLst>
              </p:cTn>
              <p:nextCondLst>
                <p:cond evt="onClick" delay="0">
                  <p:tgtEl>
                    <p:spTgt spid="95"/>
                  </p:tgtEl>
                </p:cond>
              </p:nextCondLst>
            </p:seq>
          </p:childTnLst>
        </p:cTn>
      </p:par>
    </p:tnLst>
    <p:bldLst>
      <p:bldP spid="155" grpId="0" animBg="1"/>
      <p:bldP spid="155"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29" grpId="0" animBg="1"/>
      <p:bldP spid="12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57" grpId="0" animBg="1"/>
      <p:bldP spid="157"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73" grpId="0" animBg="1"/>
      <p:bldP spid="73" grpId="1" animBg="1"/>
      <p:bldP spid="74" grpId="0" animBg="1"/>
      <p:bldP spid="74" grpId="1" animBg="1"/>
      <p:bldP spid="75" grpId="0" animBg="1"/>
      <p:bldP spid="75" grpId="1" animBg="1"/>
      <p:bldP spid="83" grpId="0" animBg="1"/>
      <p:bldP spid="83" grpId="1" animBg="1"/>
      <p:bldP spid="84" grpId="0" animBg="1"/>
      <p:bldP spid="84"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12" grpId="0" animBg="1"/>
      <p:bldP spid="112"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6" grpId="0" animBg="1"/>
      <p:bldP spid="126" grpId="1" animBg="1"/>
      <p:bldP spid="127" grpId="0" animBg="1"/>
      <p:bldP spid="127" grpId="1" animBg="1"/>
      <p:bldP spid="128" grpId="0" animBg="1"/>
      <p:bldP spid="128" grpId="1" animBg="1"/>
      <p:bldP spid="131" grpId="0" animBg="1"/>
      <p:bldP spid="131" grpId="1" animBg="1"/>
      <p:bldP spid="132" grpId="0" animBg="1"/>
      <p:bldP spid="132" grpId="1" animBg="1"/>
      <p:bldP spid="133" grpId="0" animBg="1"/>
      <p:bldP spid="133" grpId="1" animBg="1"/>
      <p:bldP spid="134" grpId="0" animBg="1"/>
      <p:bldP spid="134" grpId="1" animBg="1"/>
      <p:bldP spid="138" grpId="0" animBg="1"/>
      <p:bldP spid="138" grpId="1" animBg="1"/>
      <p:bldP spid="145" grpId="0" animBg="1"/>
      <p:bldP spid="145" grpId="1" animBg="1"/>
      <p:bldP spid="146" grpId="0" animBg="1"/>
      <p:bldP spid="146" grpId="1" animBg="1"/>
      <p:bldP spid="147" grpId="0" animBg="1"/>
      <p:bldP spid="147" grpId="1" animBg="1"/>
      <p:bldP spid="152" grpId="0" animBg="1"/>
      <p:bldP spid="152" grpId="1" animBg="1"/>
      <p:bldP spid="153" grpId="0" animBg="1"/>
      <p:bldP spid="153" grpId="1" animBg="1"/>
      <p:bldP spid="154" grpId="0" animBg="1"/>
      <p:bldP spid="154" grpId="1" animBg="1"/>
      <p:bldP spid="156" grpId="0" animBg="1"/>
      <p:bldP spid="156"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terza domenica di quaresima 2019">
            <a:extLst>
              <a:ext uri="{FF2B5EF4-FFF2-40B4-BE49-F238E27FC236}">
                <a16:creationId xmlns:a16="http://schemas.microsoft.com/office/drawing/2014/main" id="{FA3B0D81-15CF-4DF6-B320-0D94F0CF4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2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65EFED9-60AB-47DB-AC35-D555967BB893}"/>
              </a:ext>
            </a:extLst>
          </p:cNvPr>
          <p:cNvSpPr txBox="1"/>
          <p:nvPr/>
        </p:nvSpPr>
        <p:spPr>
          <a:xfrm>
            <a:off x="0" y="92423"/>
            <a:ext cx="2337869" cy="4825103"/>
          </a:xfrm>
          <a:prstGeom prst="rect">
            <a:avLst/>
          </a:prstGeom>
          <a:noFill/>
        </p:spPr>
        <p:txBody>
          <a:bodyPr wrap="square" rtlCol="0" anchor="ctr">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a:t>
            </a:r>
            <a:r>
              <a:rPr kumimoji="0" lang="vi-VN" sz="5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Ư</a:t>
            </a:r>
            <a:r>
              <a:rPr kumimoji="0" lang="en-US" sz="5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ỚC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HẰNG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SỐNG</a:t>
            </a:r>
            <a:endPar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9538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151EC60-D865-48DE-BBEF-BF4AF4482E03}"/>
              </a:ext>
            </a:extLst>
          </p:cNvPr>
          <p:cNvGraphicFramePr>
            <a:graphicFrameLocks noGrp="1"/>
          </p:cNvGraphicFramePr>
          <p:nvPr>
            <p:extLst>
              <p:ext uri="{D42A27DB-BD31-4B8C-83A1-F6EECF244321}">
                <p14:modId xmlns:p14="http://schemas.microsoft.com/office/powerpoint/2010/main" val="85175221"/>
              </p:ext>
            </p:extLst>
          </p:nvPr>
        </p:nvGraphicFramePr>
        <p:xfrm>
          <a:off x="0" y="112906"/>
          <a:ext cx="12192004" cy="6745096"/>
        </p:xfrm>
        <a:graphic>
          <a:graphicData uri="http://schemas.openxmlformats.org/drawingml/2006/table">
            <a:tbl>
              <a:tblPr firstRow="1" firstCol="1" bandRow="1"/>
              <a:tblGrid>
                <a:gridCol w="1108364">
                  <a:extLst>
                    <a:ext uri="{9D8B030D-6E8A-4147-A177-3AD203B41FA5}">
                      <a16:colId xmlns:a16="http://schemas.microsoft.com/office/drawing/2014/main" val="2344089561"/>
                    </a:ext>
                  </a:extLst>
                </a:gridCol>
                <a:gridCol w="1108364">
                  <a:extLst>
                    <a:ext uri="{9D8B030D-6E8A-4147-A177-3AD203B41FA5}">
                      <a16:colId xmlns:a16="http://schemas.microsoft.com/office/drawing/2014/main" val="3844172601"/>
                    </a:ext>
                  </a:extLst>
                </a:gridCol>
                <a:gridCol w="1108364">
                  <a:extLst>
                    <a:ext uri="{9D8B030D-6E8A-4147-A177-3AD203B41FA5}">
                      <a16:colId xmlns:a16="http://schemas.microsoft.com/office/drawing/2014/main" val="2770952473"/>
                    </a:ext>
                  </a:extLst>
                </a:gridCol>
                <a:gridCol w="1108364">
                  <a:extLst>
                    <a:ext uri="{9D8B030D-6E8A-4147-A177-3AD203B41FA5}">
                      <a16:colId xmlns:a16="http://schemas.microsoft.com/office/drawing/2014/main" val="1251091189"/>
                    </a:ext>
                  </a:extLst>
                </a:gridCol>
                <a:gridCol w="1108364">
                  <a:extLst>
                    <a:ext uri="{9D8B030D-6E8A-4147-A177-3AD203B41FA5}">
                      <a16:colId xmlns:a16="http://schemas.microsoft.com/office/drawing/2014/main" val="1127878201"/>
                    </a:ext>
                  </a:extLst>
                </a:gridCol>
                <a:gridCol w="1108364">
                  <a:extLst>
                    <a:ext uri="{9D8B030D-6E8A-4147-A177-3AD203B41FA5}">
                      <a16:colId xmlns:a16="http://schemas.microsoft.com/office/drawing/2014/main" val="3253017769"/>
                    </a:ext>
                  </a:extLst>
                </a:gridCol>
                <a:gridCol w="1108364">
                  <a:extLst>
                    <a:ext uri="{9D8B030D-6E8A-4147-A177-3AD203B41FA5}">
                      <a16:colId xmlns:a16="http://schemas.microsoft.com/office/drawing/2014/main" val="2477365754"/>
                    </a:ext>
                  </a:extLst>
                </a:gridCol>
                <a:gridCol w="1108364">
                  <a:extLst>
                    <a:ext uri="{9D8B030D-6E8A-4147-A177-3AD203B41FA5}">
                      <a16:colId xmlns:a16="http://schemas.microsoft.com/office/drawing/2014/main" val="4165667480"/>
                    </a:ext>
                  </a:extLst>
                </a:gridCol>
                <a:gridCol w="1108364">
                  <a:extLst>
                    <a:ext uri="{9D8B030D-6E8A-4147-A177-3AD203B41FA5}">
                      <a16:colId xmlns:a16="http://schemas.microsoft.com/office/drawing/2014/main" val="1026076230"/>
                    </a:ext>
                  </a:extLst>
                </a:gridCol>
                <a:gridCol w="1108364">
                  <a:extLst>
                    <a:ext uri="{9D8B030D-6E8A-4147-A177-3AD203B41FA5}">
                      <a16:colId xmlns:a16="http://schemas.microsoft.com/office/drawing/2014/main" val="413353404"/>
                    </a:ext>
                  </a:extLst>
                </a:gridCol>
                <a:gridCol w="1108364">
                  <a:extLst>
                    <a:ext uri="{9D8B030D-6E8A-4147-A177-3AD203B41FA5}">
                      <a16:colId xmlns:a16="http://schemas.microsoft.com/office/drawing/2014/main" val="1813223633"/>
                    </a:ext>
                  </a:extLst>
                </a:gridCol>
              </a:tblGrid>
              <a:tr h="843137">
                <a:tc>
                  <a:txBody>
                    <a:bodyPr/>
                    <a:lstStyle/>
                    <a:p>
                      <a:pPr marL="0" marR="0" algn="ctr">
                        <a:lnSpc>
                          <a:spcPct val="107000"/>
                        </a:lnSpc>
                        <a:spcBef>
                          <a:spcPts val="0"/>
                        </a:spcBef>
                        <a:spcAft>
                          <a:spcPts val="0"/>
                        </a:spcAft>
                      </a:pP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D</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no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2268948979"/>
                  </a:ext>
                </a:extLst>
              </a:tr>
              <a:tr h="843137">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348760435"/>
                  </a:ext>
                </a:extLst>
              </a:tr>
              <a:tr h="843137">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112806213"/>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7247614"/>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05770027"/>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553489065"/>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717666173"/>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50905427"/>
                  </a:ext>
                </a:extLst>
              </a:tr>
            </a:tbl>
          </a:graphicData>
        </a:graphic>
      </p:graphicFrame>
    </p:spTree>
    <p:extLst>
      <p:ext uri="{BB962C8B-B14F-4D97-AF65-F5344CB8AC3E}">
        <p14:creationId xmlns:p14="http://schemas.microsoft.com/office/powerpoint/2010/main" val="4084308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D842C39-C0B4-49DB-857C-BFFB57016426}"/>
              </a:ext>
            </a:extLst>
          </p:cNvPr>
          <p:cNvGraphicFramePr>
            <a:graphicFrameLocks noGrp="1"/>
          </p:cNvGraphicFramePr>
          <p:nvPr>
            <p:extLst>
              <p:ext uri="{D42A27DB-BD31-4B8C-83A1-F6EECF244321}">
                <p14:modId xmlns:p14="http://schemas.microsoft.com/office/powerpoint/2010/main" val="1461891969"/>
              </p:ext>
            </p:extLst>
          </p:nvPr>
        </p:nvGraphicFramePr>
        <p:xfrm>
          <a:off x="0" y="112906"/>
          <a:ext cx="12192004" cy="6745096"/>
        </p:xfrm>
        <a:graphic>
          <a:graphicData uri="http://schemas.openxmlformats.org/drawingml/2006/table">
            <a:tbl>
              <a:tblPr firstRow="1" firstCol="1" bandRow="1"/>
              <a:tblGrid>
                <a:gridCol w="1108364">
                  <a:extLst>
                    <a:ext uri="{9D8B030D-6E8A-4147-A177-3AD203B41FA5}">
                      <a16:colId xmlns:a16="http://schemas.microsoft.com/office/drawing/2014/main" val="2344089561"/>
                    </a:ext>
                  </a:extLst>
                </a:gridCol>
                <a:gridCol w="1108364">
                  <a:extLst>
                    <a:ext uri="{9D8B030D-6E8A-4147-A177-3AD203B41FA5}">
                      <a16:colId xmlns:a16="http://schemas.microsoft.com/office/drawing/2014/main" val="3844172601"/>
                    </a:ext>
                  </a:extLst>
                </a:gridCol>
                <a:gridCol w="1108364">
                  <a:extLst>
                    <a:ext uri="{9D8B030D-6E8A-4147-A177-3AD203B41FA5}">
                      <a16:colId xmlns:a16="http://schemas.microsoft.com/office/drawing/2014/main" val="2770952473"/>
                    </a:ext>
                  </a:extLst>
                </a:gridCol>
                <a:gridCol w="1108364">
                  <a:extLst>
                    <a:ext uri="{9D8B030D-6E8A-4147-A177-3AD203B41FA5}">
                      <a16:colId xmlns:a16="http://schemas.microsoft.com/office/drawing/2014/main" val="1251091189"/>
                    </a:ext>
                  </a:extLst>
                </a:gridCol>
                <a:gridCol w="1108364">
                  <a:extLst>
                    <a:ext uri="{9D8B030D-6E8A-4147-A177-3AD203B41FA5}">
                      <a16:colId xmlns:a16="http://schemas.microsoft.com/office/drawing/2014/main" val="1127878201"/>
                    </a:ext>
                  </a:extLst>
                </a:gridCol>
                <a:gridCol w="1108364">
                  <a:extLst>
                    <a:ext uri="{9D8B030D-6E8A-4147-A177-3AD203B41FA5}">
                      <a16:colId xmlns:a16="http://schemas.microsoft.com/office/drawing/2014/main" val="3253017769"/>
                    </a:ext>
                  </a:extLst>
                </a:gridCol>
                <a:gridCol w="1108364">
                  <a:extLst>
                    <a:ext uri="{9D8B030D-6E8A-4147-A177-3AD203B41FA5}">
                      <a16:colId xmlns:a16="http://schemas.microsoft.com/office/drawing/2014/main" val="2477365754"/>
                    </a:ext>
                  </a:extLst>
                </a:gridCol>
                <a:gridCol w="1108364">
                  <a:extLst>
                    <a:ext uri="{9D8B030D-6E8A-4147-A177-3AD203B41FA5}">
                      <a16:colId xmlns:a16="http://schemas.microsoft.com/office/drawing/2014/main" val="4165667480"/>
                    </a:ext>
                  </a:extLst>
                </a:gridCol>
                <a:gridCol w="1108364">
                  <a:extLst>
                    <a:ext uri="{9D8B030D-6E8A-4147-A177-3AD203B41FA5}">
                      <a16:colId xmlns:a16="http://schemas.microsoft.com/office/drawing/2014/main" val="1026076230"/>
                    </a:ext>
                  </a:extLst>
                </a:gridCol>
                <a:gridCol w="1108364">
                  <a:extLst>
                    <a:ext uri="{9D8B030D-6E8A-4147-A177-3AD203B41FA5}">
                      <a16:colId xmlns:a16="http://schemas.microsoft.com/office/drawing/2014/main" val="413353404"/>
                    </a:ext>
                  </a:extLst>
                </a:gridCol>
                <a:gridCol w="1108364">
                  <a:extLst>
                    <a:ext uri="{9D8B030D-6E8A-4147-A177-3AD203B41FA5}">
                      <a16:colId xmlns:a16="http://schemas.microsoft.com/office/drawing/2014/main" val="1813223633"/>
                    </a:ext>
                  </a:extLst>
                </a:gridCol>
              </a:tblGrid>
              <a:tr h="843137">
                <a:tc>
                  <a:txBody>
                    <a:bodyPr/>
                    <a:lstStyle/>
                    <a:p>
                      <a:pPr marL="0" marR="0" algn="ctr">
                        <a:lnSpc>
                          <a:spcPct val="107000"/>
                        </a:lnSpc>
                        <a:spcBef>
                          <a:spcPts val="0"/>
                        </a:spcBef>
                        <a:spcAft>
                          <a:spcPts val="0"/>
                        </a:spcAft>
                      </a:pP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D</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Á</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endPar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no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2268948979"/>
                  </a:ext>
                </a:extLst>
              </a:tr>
              <a:tr h="843137">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Ằ</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348760435"/>
                  </a:ext>
                </a:extLst>
              </a:tr>
              <a:tr h="843137">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112806213"/>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7247614"/>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05770027"/>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553489065"/>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717666173"/>
                  </a:ext>
                </a:extLst>
              </a:tr>
              <a:tr h="843137">
                <a:tc>
                  <a:txBody>
                    <a:bodyPr/>
                    <a:lstStyle/>
                    <a:p>
                      <a:pPr marL="0" marR="0" algn="ctr">
                        <a:lnSpc>
                          <a:spcPct val="107000"/>
                        </a:lnSpc>
                        <a:spcBef>
                          <a:spcPts val="0"/>
                        </a:spcBef>
                        <a:spcAft>
                          <a:spcPts val="0"/>
                        </a:spcAft>
                      </a:pPr>
                      <a:r>
                        <a:rPr lang="en-US" sz="48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50905427"/>
                  </a:ext>
                </a:extLst>
              </a:tr>
            </a:tbl>
          </a:graphicData>
        </a:graphic>
      </p:graphicFrame>
    </p:spTree>
    <p:extLst>
      <p:ext uri="{BB962C8B-B14F-4D97-AF65-F5344CB8AC3E}">
        <p14:creationId xmlns:p14="http://schemas.microsoft.com/office/powerpoint/2010/main" val="2544005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Xy-kha</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Giê-ri-khô</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Giê-ru-sa-lem</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Bết-sai-đa</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ĐỨC GIÊ-SU VÀ CÁC MÔN ĐỆ TRONG BÀI TIN MỪNG ĐÃ </a:t>
            </a:r>
            <a:r>
              <a:rPr lang="vi-VN" sz="5400" b="1">
                <a:solidFill>
                  <a:srgbClr val="FF0000"/>
                </a:solidFill>
                <a:latin typeface="Verdana" panose="020B0604030504040204" pitchFamily="34" charset="0"/>
                <a:ea typeface="Verdana" panose="020B0604030504040204" pitchFamily="34" charset="0"/>
              </a:rPr>
              <a:t>ĐẶT CHÂN ĐẾN THÀNH NÀO</a:t>
            </a:r>
            <a:r>
              <a:rPr lang="vi-VN" sz="54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1625" y="4517739"/>
            <a:ext cx="12244767" cy="807609"/>
            <a:chOff x="-1896924" y="4708426"/>
            <a:chExt cx="10570282" cy="692223"/>
          </a:xfrm>
          <a:solidFill>
            <a:srgbClr val="00B0F0"/>
          </a:solidFill>
        </p:grpSpPr>
        <p:sp>
          <p:nvSpPr>
            <p:cNvPr id="33" name="Rounded Rectangle 12"/>
            <p:cNvSpPr>
              <a:spLocks noChangeArrowheads="1"/>
            </p:cNvSpPr>
            <p:nvPr/>
          </p:nvSpPr>
          <p:spPr bwMode="auto">
            <a:xfrm>
              <a:off x="-965711" y="471484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Xy-kha</a:t>
              </a:r>
            </a:p>
          </p:txBody>
        </p:sp>
        <p:sp>
          <p:nvSpPr>
            <p:cNvPr id="19" name="AutoShape 46"/>
            <p:cNvSpPr>
              <a:spLocks noChangeArrowheads="1"/>
            </p:cNvSpPr>
            <p:nvPr/>
          </p:nvSpPr>
          <p:spPr bwMode="auto">
            <a:xfrm>
              <a:off x="-1896924" y="4708426"/>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6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Ông I-xa-ác</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Ông Áp-ra-ham</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Ông Gia-cóp</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Ông Giu-se</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2</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tx1"/>
                </a:solidFill>
                <a:latin typeface="Verdana" panose="020B0604030504040204" pitchFamily="34" charset="0"/>
                <a:ea typeface="Verdana" panose="020B0604030504040204" pitchFamily="34" charset="0"/>
              </a:rPr>
              <a:t>GIẾNG NƯỚC ĐƯỢC NHẮC ĐẾN TRONG BÀI TIN MỪNG </a:t>
            </a:r>
            <a:r>
              <a:rPr lang="vi-VN" sz="6000" b="1">
                <a:solidFill>
                  <a:srgbClr val="FF0000"/>
                </a:solidFill>
                <a:latin typeface="Verdana" panose="020B0604030504040204" pitchFamily="34" charset="0"/>
                <a:ea typeface="Verdana" panose="020B0604030504040204" pitchFamily="34" charset="0"/>
              </a:rPr>
              <a:t>LÀ CỦA AI</a:t>
            </a:r>
            <a:r>
              <a:rPr lang="vi-VN" sz="6000" b="1">
                <a:solidFill>
                  <a:schemeClr val="tx1"/>
                </a:solidFill>
                <a:latin typeface="Verdana" panose="020B0604030504040204" pitchFamily="34" charset="0"/>
                <a:ea typeface="Verdana" panose="020B0604030504040204" pitchFamily="34" charset="0"/>
              </a:rPr>
              <a:t>?</a:t>
            </a:r>
            <a:endParaRPr lang="vi-VN" sz="60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3628333"/>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60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Ông Gia-cóp</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en-US" sz="7200" b="1" dirty="0">
                <a:latin typeface="Tahoma" panose="020B0604030504040204" pitchFamily="34" charset="0"/>
                <a:ea typeface="Tahoma" panose="020B0604030504040204" pitchFamily="34" charset="0"/>
                <a:cs typeface="Tahoma" panose="020B0604030504040204" pitchFamily="34" charset="0"/>
              </a:rPr>
              <a:t>Ở </a:t>
            </a:r>
            <a:r>
              <a:rPr lang="en-US" sz="7200" b="1" dirty="0" err="1">
                <a:latin typeface="Tahoma" panose="020B0604030504040204" pitchFamily="34" charset="0"/>
                <a:ea typeface="Tahoma" panose="020B0604030504040204" pitchFamily="34" charset="0"/>
                <a:cs typeface="Tahoma" panose="020B0604030504040204" pitchFamily="34" charset="0"/>
              </a:rPr>
              <a:t>đấy</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có</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giếng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của</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ông</a:t>
            </a:r>
            <a:r>
              <a:rPr lang="en-US" sz="7200" b="1" dirty="0">
                <a:latin typeface="Tahoma" panose="020B0604030504040204" pitchFamily="34" charset="0"/>
                <a:ea typeface="Tahoma" panose="020B0604030504040204" pitchFamily="34" charset="0"/>
                <a:cs typeface="Tahoma" panose="020B0604030504040204" pitchFamily="34" charset="0"/>
              </a:rPr>
              <a:t> Gia-</a:t>
            </a:r>
            <a:r>
              <a:rPr lang="en-US" sz="7200" b="1" dirty="0" err="1">
                <a:latin typeface="Tahoma" panose="020B0604030504040204" pitchFamily="34" charset="0"/>
                <a:ea typeface="Tahoma" panose="020B0604030504040204" pitchFamily="34" charset="0"/>
                <a:cs typeface="Tahoma" panose="020B0604030504040204" pitchFamily="34" charset="0"/>
              </a:rPr>
              <a:t>cóp</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Người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đường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mỏi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mệt</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nên</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ngồi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ngay</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xuống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bờ</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giếng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Lúc</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đó</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vào</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khoảng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mười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hai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giờ</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trưa</a:t>
            </a:r>
            <a:r>
              <a:rPr lang="en-US" sz="72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19200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Gầu múc nước</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Thức ăn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Vải may quần áo</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Nước uống</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CHÚA GIÊ-SU ĐÃ XIN NGƯỜI PHỤ NỮ SAMARI </a:t>
            </a:r>
            <a:r>
              <a:rPr lang="en-US" sz="5400" b="1">
                <a:solidFill>
                  <a:srgbClr val="FF0000"/>
                </a:solidFill>
                <a:latin typeface="Verdana" panose="020B0604030504040204" pitchFamily="34" charset="0"/>
                <a:ea typeface="Verdana" panose="020B0604030504040204" pitchFamily="34" charset="0"/>
              </a:rPr>
              <a:t>CÁI </a:t>
            </a:r>
            <a:r>
              <a:rPr lang="vi-VN" sz="5400" b="1">
                <a:solidFill>
                  <a:srgbClr val="FF0000"/>
                </a:solidFill>
                <a:latin typeface="Verdana" panose="020B0604030504040204" pitchFamily="34" charset="0"/>
                <a:ea typeface="Verdana" panose="020B0604030504040204" pitchFamily="34" charset="0"/>
              </a:rPr>
              <a:t> GÌ</a:t>
            </a:r>
            <a:r>
              <a:rPr lang="vi-VN" sz="5400" b="1">
                <a:solidFill>
                  <a:schemeClr val="tx1"/>
                </a:solidFill>
                <a:latin typeface="Verdana" panose="020B0604030504040204" pitchFamily="34" charset="0"/>
                <a:ea typeface="Verdana" panose="020B0604030504040204" pitchFamily="34" charset="0"/>
              </a:rPr>
              <a:t>?</a:t>
            </a:r>
            <a:endParaRPr lang="vi-VN" sz="54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5361560"/>
            <a:ext cx="12248199" cy="813091"/>
            <a:chOff x="-1896924" y="4684240"/>
            <a:chExt cx="10573245" cy="696923"/>
          </a:xfrm>
          <a:solidFill>
            <a:srgbClr val="00B0F0"/>
          </a:solidFill>
        </p:grpSpPr>
        <p:sp>
          <p:nvSpPr>
            <p:cNvPr id="33" name="Rounded Rectangle 12"/>
            <p:cNvSpPr>
              <a:spLocks noChangeArrowheads="1"/>
            </p:cNvSpPr>
            <p:nvPr/>
          </p:nvSpPr>
          <p:spPr bwMode="auto">
            <a:xfrm>
              <a:off x="-962748" y="468424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Nước uống</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Đấng Mê-si-a</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Ngôi Hai Thiên Chúa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Bánh Hằng Sống</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Con Thiên Chúa</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4</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ĐỨC GIÊ-SU TRONG BÀI TIN MỪNG ĐÃ NÓI </a:t>
            </a:r>
            <a:r>
              <a:rPr lang="vi-VN" sz="5400" b="1">
                <a:solidFill>
                  <a:srgbClr val="FF0000"/>
                </a:solidFill>
                <a:latin typeface="Verdana" panose="020B0604030504040204" pitchFamily="34" charset="0"/>
                <a:ea typeface="Verdana" panose="020B0604030504040204" pitchFamily="34" charset="0"/>
              </a:rPr>
              <a:t>NGƯỜI LÀ GÌ</a:t>
            </a:r>
            <a:r>
              <a:rPr lang="vi-VN" sz="54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4499089"/>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Đấng Mê-si-a</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Trong đền thờ</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Trên đỉnh núi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Trong thần khí và sự thật</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Giê-ru-sa-lem</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800" b="1">
                <a:solidFill>
                  <a:srgbClr val="FF0000"/>
                </a:solidFill>
                <a:latin typeface="Verdana" panose="020B0604030504040204" pitchFamily="34" charset="0"/>
                <a:ea typeface="Verdana" panose="020B0604030504040204" pitchFamily="34" charset="0"/>
                <a:cs typeface="Tahoma" panose="020B0604030504040204" pitchFamily="34" charset="0"/>
              </a:rPr>
              <a:t>5</a:t>
            </a:r>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4800" b="1">
                <a:solidFill>
                  <a:schemeClr val="tx1"/>
                </a:solidFill>
                <a:latin typeface="Verdana" panose="020B0604030504040204" pitchFamily="34" charset="0"/>
                <a:ea typeface="Verdana" panose="020B0604030504040204" pitchFamily="34" charset="0"/>
              </a:rPr>
              <a:t> ĐỨC GIÊ-SU ĐÃ NÓI VỚI NGƯỜI PHỤ NỮ VỀ NƠI CHỐN THỜ PHƯỢNG THIÊN CHÚA </a:t>
            </a:r>
            <a:r>
              <a:rPr lang="vi-VN" sz="4800" b="1">
                <a:solidFill>
                  <a:srgbClr val="FF0000"/>
                </a:solidFill>
                <a:latin typeface="Verdana" panose="020B0604030504040204" pitchFamily="34" charset="0"/>
                <a:ea typeface="Verdana" panose="020B0604030504040204" pitchFamily="34" charset="0"/>
              </a:rPr>
              <a:t>LÀ Ở ĐÂU</a:t>
            </a:r>
            <a:r>
              <a:rPr lang="vi-VN" sz="48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3651057"/>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Trong thần khí và sự thật</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5019468" y="847835"/>
            <a:ext cx="6310854" cy="4664610"/>
          </a:xfrm>
          <a:prstGeom prst="rect">
            <a:avLst/>
          </a:prstGeom>
          <a:noFill/>
        </p:spPr>
        <p:txBody>
          <a:bodyPr wrap="square">
            <a:spAutoFit/>
          </a:bodyPr>
          <a:lstStyle/>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TRONG MÙA CHAY EM HÃY DỐC LÒNG </a:t>
            </a:r>
          </a:p>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SỬA CHỮA </a:t>
            </a:r>
          </a:p>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MỘT TẬT XẤU.</a:t>
            </a: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600" b="1" dirty="0">
                <a:latin typeface="Tahoma" panose="020B0604030504040204" pitchFamily="34" charset="0"/>
                <a:ea typeface="Tahoma" panose="020B0604030504040204" pitchFamily="34" charset="0"/>
                <a:cs typeface="Tahoma" panose="020B0604030504040204" pitchFamily="34" charset="0"/>
              </a:rPr>
              <a:t>Có một người phụ nữ Sa-ma-ri đến lấy nước. Đức Giê-su nói với người ấy: “Chị cho tôi xin chút nước uống!”</a:t>
            </a:r>
            <a:r>
              <a:rPr lang="en-US" sz="6600" b="1" dirty="0">
                <a:latin typeface="Tahoma" panose="020B0604030504040204" pitchFamily="34" charset="0"/>
                <a:ea typeface="Tahoma" panose="020B0604030504040204" pitchFamily="34" charset="0"/>
                <a:cs typeface="Tahoma" panose="020B0604030504040204" pitchFamily="34" charset="0"/>
              </a:rPr>
              <a:t> </a:t>
            </a:r>
            <a:r>
              <a:rPr lang="vi-VN" sz="6600" b="1" dirty="0">
                <a:latin typeface="Tahoma" panose="020B0604030504040204" pitchFamily="34" charset="0"/>
                <a:ea typeface="Tahoma" panose="020B0604030504040204" pitchFamily="34" charset="0"/>
                <a:cs typeface="Tahoma" panose="020B0604030504040204" pitchFamily="34" charset="0"/>
              </a:rPr>
              <a:t>Lúc đó, các môn đệ của Người đã vào thành mua thức ăn. </a:t>
            </a:r>
            <a:endParaRPr lang="en-US" sz="6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83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500" b="1" dirty="0">
                <a:latin typeface="Tahoma" panose="020B0604030504040204" pitchFamily="34" charset="0"/>
                <a:ea typeface="Tahoma" panose="020B0604030504040204" pitchFamily="34" charset="0"/>
                <a:cs typeface="Tahoma" panose="020B0604030504040204" pitchFamily="34" charset="0"/>
              </a:rPr>
              <a:t>Người phụ nữ Sa-ma-ri liền nói: “Ông là người Do-thái, mà lại xin tôi, một phụ nữ Sa-ma-ri, cho ông nước uống sao?” Quả thế, người Do-thái không được giao thiệp với người Sa-ma-ri. </a:t>
            </a:r>
            <a:endParaRPr lang="en-US" sz="65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947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500" b="1" dirty="0">
                <a:latin typeface="Tahoma" panose="020B0604030504040204" pitchFamily="34" charset="0"/>
                <a:ea typeface="Tahoma" panose="020B0604030504040204" pitchFamily="34" charset="0"/>
                <a:cs typeface="Tahoma" panose="020B0604030504040204" pitchFamily="34" charset="0"/>
              </a:rPr>
              <a:t>Đức Giê-su trả lời: “Nếu chị nhận ra ân huệ Thiên Chúa ban, và ai là người nói với chị: “Cho tôi chút nước uống”, thì hẳn chị đã xin, và người ấy đã ban cho chị nước hằng sống”. </a:t>
            </a:r>
            <a:endParaRPr lang="en-US" sz="65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28641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000" b="1" dirty="0">
                <a:latin typeface="Tahoma" panose="020B0604030504040204" pitchFamily="34" charset="0"/>
                <a:ea typeface="Tahoma" panose="020B0604030504040204" pitchFamily="34" charset="0"/>
                <a:cs typeface="Tahoma" panose="020B0604030504040204" pitchFamily="34" charset="0"/>
              </a:rPr>
              <a:t>Chị ấy nói: “Thưa ông, ông không có gầu, mà giếng lại sâu. Vậy ông lấy đâu ra nước hằng sống?</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426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500" b="1" dirty="0">
                <a:latin typeface="Tahoma" panose="020B0604030504040204" pitchFamily="34" charset="0"/>
                <a:ea typeface="Tahoma" panose="020B0604030504040204" pitchFamily="34" charset="0"/>
                <a:cs typeface="Tahoma" panose="020B0604030504040204" pitchFamily="34" charset="0"/>
              </a:rPr>
              <a:t>Chẳng lẽ ông lớn hơn tổ phụ chúng tôi là Gia-cóp, người đã cho chúng tôi giếng này? Chính Người đã uống nước giếng này, cả con cháu và đàn gia súc của Người cũng vậy”. </a:t>
            </a:r>
            <a:endParaRPr lang="en-US" sz="65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115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000" b="1" dirty="0">
                <a:latin typeface="Tahoma" panose="020B0604030504040204" pitchFamily="34" charset="0"/>
                <a:ea typeface="Tahoma" panose="020B0604030504040204" pitchFamily="34" charset="0"/>
                <a:cs typeface="Tahoma" panose="020B0604030504040204" pitchFamily="34" charset="0"/>
              </a:rPr>
              <a:t>Đức Giê-su trả lời: “Ai uống nước này, sẽ lại khát.</a:t>
            </a:r>
            <a:r>
              <a:rPr lang="en-US" sz="8000" b="1" dirty="0">
                <a:latin typeface="Tahoma" panose="020B0604030504040204" pitchFamily="34" charset="0"/>
                <a:ea typeface="Tahoma" panose="020B0604030504040204" pitchFamily="34" charset="0"/>
                <a:cs typeface="Tahoma" panose="020B0604030504040204" pitchFamily="34" charset="0"/>
              </a:rPr>
              <a:t> </a:t>
            </a:r>
            <a:r>
              <a:rPr lang="vi-VN" sz="8000" b="1" dirty="0">
                <a:latin typeface="Tahoma" panose="020B0604030504040204" pitchFamily="34" charset="0"/>
                <a:ea typeface="Tahoma" panose="020B0604030504040204" pitchFamily="34" charset="0"/>
                <a:cs typeface="Tahoma" panose="020B0604030504040204" pitchFamily="34" charset="0"/>
              </a:rPr>
              <a:t>Còn ai uống nước tôi cho, sẽ không bao giờ khát nữa.</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6581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1095</TotalTime>
  <Words>1344</Words>
  <Application>Microsoft Office PowerPoint</Application>
  <PresentationFormat>Widescreen</PresentationFormat>
  <Paragraphs>382</Paragraphs>
  <Slides>33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Khi ấy, Người đến một thành xứ Sa-ma-ri, tên là Xy-kha, gần thửa đất ông Gia-cóp đã cho con là ông Giu-se. </vt:lpstr>
      <vt:lpstr>Ở đấy, có giếng của ông Gia-cóp. Người đi đường mỏi mệt, nên ngồi ngay xuống bờ giếng. Lúc đó vào khoảng mười hai giờ trưa.</vt:lpstr>
      <vt:lpstr>Có một người phụ nữ Sa-ma-ri đến lấy nước. Đức Giê-su nói với người ấy: “Chị cho tôi xin chút nước uống!” Lúc đó, các môn đệ của Người đã vào thành mua thức ăn. </vt:lpstr>
      <vt:lpstr>Người phụ nữ Sa-ma-ri liền nói: “Ông là người Do-thái, mà lại xin tôi, một phụ nữ Sa-ma-ri, cho ông nước uống sao?” Quả thế, người Do-thái không được giao thiệp với người Sa-ma-ri. </vt:lpstr>
      <vt:lpstr>Đức Giê-su trả lời: “Nếu chị nhận ra ân huệ Thiên Chúa ban, và ai là người nói với chị: “Cho tôi chút nước uống”, thì hẳn chị đã xin, và người ấy đã ban cho chị nước hằng sống”. </vt:lpstr>
      <vt:lpstr>Chị ấy nói: “Thưa ông, ông không có gầu, mà giếng lại sâu. Vậy ông lấy đâu ra nước hằng sống?</vt:lpstr>
      <vt:lpstr>Chẳng lẽ ông lớn hơn tổ phụ chúng tôi là Gia-cóp, người đã cho chúng tôi giếng này? Chính Người đã uống nước giếng này, cả con cháu và đàn gia súc của Người cũng vậy”. </vt:lpstr>
      <vt:lpstr>Đức Giê-su trả lời: “Ai uống nước này, sẽ lại khát. Còn ai uống nước tôi cho, sẽ không bao giờ khát nữa.</vt:lpstr>
      <vt:lpstr>Và nước tôi cho sẽ trở thành nơi người ấy một mạch nước vọt lên, đem lại sự sống đời đời”.</vt:lpstr>
      <vt:lpstr>Người phụ nữ nói với Đức Giê-su: “Thưa ông, xin ông cho tôi thứ nước ấy, để tôi hết khát và khỏi phải đến đây lấy nước”. </vt:lpstr>
      <vt:lpstr>Người phụ nữ nói với Người: “Thưa ông, tôi thấy ông thật là một ngôn sứ...</vt:lpstr>
      <vt:lpstr>Cha ông chúng tôi đã thờ phượng Thiên Chúa trên núi này; còn các ông lại bảo: Giê-ru-sa-lem mới chính là nơi phải thờ phượng Thiên Chúa”. </vt:lpstr>
      <vt:lpstr>Đức Giê-su phán: “Này chị, hãy tin tôi: đã đến giờ các người sẽ thờ phượng Chúa Cha, không phải trên núi này hay tại Giê-ru-sa-lem.</vt:lpstr>
      <vt:lpstr>Các người thờ Đấng các người không biết; còn chúng tôi thờ Đấng chúng tôi biết, vì ơn cứu độ phát xuất từ dân Do-thái.</vt:lpstr>
      <vt:lpstr>Nhưng giờ đã đến -và chính là lúc này đây- giờ những người thờ phượng đích thực sẽ thờ phượng Chúa Cha trong thần khí và sự thật, vì Chúa Cha tìm kiếm những ai thờ phượng Người như thế. </vt:lpstr>
      <vt:lpstr>Thiên Chúa là thần khí, và những kẻ thờ phượng Người phải thờ phượng trong thần khí và sự thật”.</vt:lpstr>
      <vt:lpstr>Người phụ nữ thưa: “Tôi biết Đấng Mê-si-a, gọi là Đức Ki-tô, sẽ đến. Khi Người đến, Người sẽ loan báo cho chúng tôi mọi sự”. </vt:lpstr>
      <vt:lpstr>Đức Giê-su nói: “Đấng ấy chính là tôi, người đang nói với chị đây”. Có nhiều người Sa-ma-ri trong thành đó đã tin vào Đức Giê-su, vì lời người phụ nữ làm chứng. </vt:lpstr>
      <vt:lpstr>Vậy, khi đến gặp Người, dân Sa-ma-ri xin Người ở lại với họ, và Người đã ở lại đó hai ngày. Số người tin vì lời Đức Giê-su nói còn đông hơn nữa. </vt:lpstr>
      <vt:lpstr>Họ bảo người phụ nữ: “Không còn phải vì lời chị kể mà chúng tôi tin. Quả thật, chính chúng tôi đã nghe và biết rằng Người thật là Đấng cứu độ trần gian”.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34</cp:revision>
  <dcterms:created xsi:type="dcterms:W3CDTF">2022-01-14T15:16:50Z</dcterms:created>
  <dcterms:modified xsi:type="dcterms:W3CDTF">2023-03-10T04:35:21Z</dcterms:modified>
</cp:coreProperties>
</file>