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314" r:id="rId3"/>
    <p:sldId id="688" r:id="rId4"/>
    <p:sldId id="315" r:id="rId5"/>
    <p:sldId id="687" r:id="rId6"/>
    <p:sldId id="332" r:id="rId7"/>
    <p:sldId id="685" r:id="rId8"/>
    <p:sldId id="408" r:id="rId9"/>
    <p:sldId id="581" r:id="rId10"/>
    <p:sldId id="616" r:id="rId11"/>
    <p:sldId id="689" r:id="rId12"/>
    <p:sldId id="293" r:id="rId13"/>
    <p:sldId id="294" r:id="rId14"/>
    <p:sldId id="669" r:id="rId15"/>
    <p:sldId id="393" r:id="rId16"/>
    <p:sldId id="327" r:id="rId17"/>
    <p:sldId id="260" r:id="rId18"/>
    <p:sldId id="308" r:id="rId19"/>
    <p:sldId id="386" r:id="rId20"/>
    <p:sldId id="387" r:id="rId21"/>
    <p:sldId id="388" r:id="rId22"/>
    <p:sldId id="391" r:id="rId23"/>
    <p:sldId id="29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64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AA921-47CE-4C3A-BA92-381BD2D23193}"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F9E8-788D-4BCE-9332-782F8583047E}" type="slidenum">
              <a:rPr lang="en-US" smtClean="0"/>
              <a:t>‹#›</a:t>
            </a:fld>
            <a:endParaRPr lang="en-US"/>
          </a:p>
        </p:txBody>
      </p:sp>
    </p:spTree>
    <p:extLst>
      <p:ext uri="{BB962C8B-B14F-4D97-AF65-F5344CB8AC3E}">
        <p14:creationId xmlns:p14="http://schemas.microsoft.com/office/powerpoint/2010/main" val="246894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24/02/2023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24/02/2023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A</a:t>
            </a:r>
            <a:endParaRPr kumimoji="0" lang="en-US" sz="44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Đức Giê-su liền nói: "Xa-tan kia, xéo đi! Vì đã có lời chép rằng: Ngươi phải bái lạy Đức Chúa là Thiên Chúa của ngươi, và phải thờ phượng một mình Người mà thôi."</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060"/>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Thế rồi quỷ bỏ Người mà đi, và có các sứ thần tiến đến hầu hạ Người</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8800" b="1">
                <a:solidFill>
                  <a:srgbClr val="FF0000"/>
                </a:solidFill>
                <a:latin typeface="Tahoma" panose="020B0604030504040204" pitchFamily="34" charset="0"/>
                <a:ea typeface="Tahoma" panose="020B0604030504040204" pitchFamily="34" charset="0"/>
                <a:cs typeface="Tahoma" panose="020B0604030504040204" pitchFamily="34" charset="0"/>
              </a:rPr>
              <a:t>  Đó là Lời Chúa</a:t>
            </a:r>
            <a:endParaRPr lang="en-US" sz="8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046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107060" y="116107"/>
            <a:ext cx="687241" cy="676818"/>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107060" y="1019773"/>
            <a:ext cx="687241" cy="676818"/>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107060" y="2041743"/>
            <a:ext cx="687241" cy="676818"/>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107060" y="3007119"/>
            <a:ext cx="687241" cy="676818"/>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107060" y="4039962"/>
            <a:ext cx="687241" cy="676818"/>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76" name="Rectangle 75">
            <a:extLst>
              <a:ext uri="{FF2B5EF4-FFF2-40B4-BE49-F238E27FC236}">
                <a16:creationId xmlns:a16="http://schemas.microsoft.com/office/drawing/2014/main" id="{DE7D70FE-F199-4AE7-A23E-E17CA9DD67CA}"/>
              </a:ext>
            </a:extLst>
          </p:cNvPr>
          <p:cNvSpPr/>
          <p:nvPr/>
        </p:nvSpPr>
        <p:spPr>
          <a:xfrm>
            <a:off x="-14740" y="4915429"/>
            <a:ext cx="12192000" cy="1942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sz="3600" b="1">
                <a:solidFill>
                  <a:srgbClr val="9900FF"/>
                </a:solidFill>
                <a:latin typeface="Verdana" panose="020B0604030504040204" pitchFamily="34" charset="0"/>
                <a:ea typeface="Verdana" panose="020B0604030504040204" pitchFamily="34" charset="0"/>
              </a:rPr>
              <a:t>1. QUỶ ĐEM </a:t>
            </a:r>
            <a:r>
              <a:rPr lang="en-US" sz="3600" b="1">
                <a:solidFill>
                  <a:srgbClr val="9900FF"/>
                </a:solidFill>
                <a:latin typeface="Verdana" panose="020B0604030504040204" pitchFamily="34" charset="0"/>
                <a:ea typeface="Verdana" panose="020B0604030504040204" pitchFamily="34" charset="0"/>
              </a:rPr>
              <a:t>CHÚA GIÊSU</a:t>
            </a:r>
            <a:r>
              <a:rPr lang="vi-VN" sz="3600" b="1">
                <a:solidFill>
                  <a:srgbClr val="9900FF"/>
                </a:solidFill>
                <a:latin typeface="Verdana" panose="020B0604030504040204" pitchFamily="34" charset="0"/>
                <a:ea typeface="Verdana" panose="020B0604030504040204" pitchFamily="34" charset="0"/>
              </a:rPr>
              <a:t> LÊN </a:t>
            </a:r>
            <a:r>
              <a:rPr lang="en-US" sz="3600" b="1" u="sng">
                <a:solidFill>
                  <a:srgbClr val="FF0000"/>
                </a:solidFill>
                <a:latin typeface="Verdana" panose="020B0604030504040204" pitchFamily="34" charset="0"/>
                <a:ea typeface="Verdana" panose="020B0604030504040204" pitchFamily="34" charset="0"/>
              </a:rPr>
              <a:t>ĐÂU</a:t>
            </a:r>
            <a:r>
              <a:rPr lang="vi-VN" sz="3600" b="1">
                <a:solidFill>
                  <a:srgbClr val="9900FF"/>
                </a:solidFill>
                <a:latin typeface="Verdana" panose="020B0604030504040204" pitchFamily="34" charset="0"/>
                <a:ea typeface="Verdana" panose="020B0604030504040204" pitchFamily="34" charset="0"/>
              </a:rPr>
              <a:t>, </a:t>
            </a:r>
            <a:r>
              <a:rPr lang="en-US" sz="3600" b="1">
                <a:solidFill>
                  <a:srgbClr val="9900FF"/>
                </a:solidFill>
                <a:latin typeface="Verdana" panose="020B0604030504040204" pitchFamily="34" charset="0"/>
                <a:ea typeface="Verdana" panose="020B0604030504040204" pitchFamily="34" charset="0"/>
              </a:rPr>
              <a:t>ĐỂ NGƯỜI </a:t>
            </a:r>
            <a:r>
              <a:rPr lang="vi-VN" sz="3600" b="1">
                <a:solidFill>
                  <a:srgbClr val="9900FF"/>
                </a:solidFill>
                <a:latin typeface="Verdana" panose="020B0604030504040204" pitchFamily="34" charset="0"/>
                <a:ea typeface="Verdana" panose="020B0604030504040204" pitchFamily="34" charset="0"/>
              </a:rPr>
              <a:t> THẤY TẤT CẢ CÁC NƯỚC THẾ GIAN, VÀ VINH HOA LỢI LỘC CỦA CÁC NƯỚC ẤY?</a:t>
            </a:r>
            <a:endParaRPr lang="vi-VN" sz="3600" b="1" u="sng">
              <a:solidFill>
                <a:srgbClr val="9900FF"/>
              </a:solidFill>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673780580"/>
              </p:ext>
            </p:extLst>
          </p:nvPr>
        </p:nvGraphicFramePr>
        <p:xfrm>
          <a:off x="1176904" y="70947"/>
          <a:ext cx="8594206" cy="4691555"/>
        </p:xfrm>
        <a:graphic>
          <a:graphicData uri="http://schemas.openxmlformats.org/drawingml/2006/table">
            <a:tbl>
              <a:tblPr firstRow="1" firstCol="1" bandRow="1"/>
              <a:tblGrid>
                <a:gridCol w="858792">
                  <a:extLst>
                    <a:ext uri="{9D8B030D-6E8A-4147-A177-3AD203B41FA5}">
                      <a16:colId xmlns:a16="http://schemas.microsoft.com/office/drawing/2014/main" val="2154283047"/>
                    </a:ext>
                  </a:extLst>
                </a:gridCol>
                <a:gridCol w="858792">
                  <a:extLst>
                    <a:ext uri="{9D8B030D-6E8A-4147-A177-3AD203B41FA5}">
                      <a16:colId xmlns:a16="http://schemas.microsoft.com/office/drawing/2014/main" val="3647057924"/>
                    </a:ext>
                  </a:extLst>
                </a:gridCol>
                <a:gridCol w="858792">
                  <a:extLst>
                    <a:ext uri="{9D8B030D-6E8A-4147-A177-3AD203B41FA5}">
                      <a16:colId xmlns:a16="http://schemas.microsoft.com/office/drawing/2014/main" val="446130226"/>
                    </a:ext>
                  </a:extLst>
                </a:gridCol>
                <a:gridCol w="859690">
                  <a:extLst>
                    <a:ext uri="{9D8B030D-6E8A-4147-A177-3AD203B41FA5}">
                      <a16:colId xmlns:a16="http://schemas.microsoft.com/office/drawing/2014/main" val="1632274922"/>
                    </a:ext>
                  </a:extLst>
                </a:gridCol>
                <a:gridCol w="859690">
                  <a:extLst>
                    <a:ext uri="{9D8B030D-6E8A-4147-A177-3AD203B41FA5}">
                      <a16:colId xmlns:a16="http://schemas.microsoft.com/office/drawing/2014/main" val="884516262"/>
                    </a:ext>
                  </a:extLst>
                </a:gridCol>
                <a:gridCol w="859690">
                  <a:extLst>
                    <a:ext uri="{9D8B030D-6E8A-4147-A177-3AD203B41FA5}">
                      <a16:colId xmlns:a16="http://schemas.microsoft.com/office/drawing/2014/main" val="1081010620"/>
                    </a:ext>
                  </a:extLst>
                </a:gridCol>
                <a:gridCol w="859690">
                  <a:extLst>
                    <a:ext uri="{9D8B030D-6E8A-4147-A177-3AD203B41FA5}">
                      <a16:colId xmlns:a16="http://schemas.microsoft.com/office/drawing/2014/main" val="1581182532"/>
                    </a:ext>
                  </a:extLst>
                </a:gridCol>
                <a:gridCol w="859690">
                  <a:extLst>
                    <a:ext uri="{9D8B030D-6E8A-4147-A177-3AD203B41FA5}">
                      <a16:colId xmlns:a16="http://schemas.microsoft.com/office/drawing/2014/main" val="4222770522"/>
                    </a:ext>
                  </a:extLst>
                </a:gridCol>
                <a:gridCol w="859690">
                  <a:extLst>
                    <a:ext uri="{9D8B030D-6E8A-4147-A177-3AD203B41FA5}">
                      <a16:colId xmlns:a16="http://schemas.microsoft.com/office/drawing/2014/main" val="1428442844"/>
                    </a:ext>
                  </a:extLst>
                </a:gridCol>
                <a:gridCol w="859690">
                  <a:extLst>
                    <a:ext uri="{9D8B030D-6E8A-4147-A177-3AD203B41FA5}">
                      <a16:colId xmlns:a16="http://schemas.microsoft.com/office/drawing/2014/main" val="406102389"/>
                    </a:ext>
                  </a:extLst>
                </a:gridCol>
              </a:tblGrid>
              <a:tr h="93831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3831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93831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38311">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831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969385001"/>
                  </a:ext>
                </a:extLst>
              </a:tr>
            </a:tbl>
          </a:graphicData>
        </a:graphic>
      </p:graphicFrame>
      <p:sp>
        <p:nvSpPr>
          <p:cNvPr id="100" name="Rectangle 2376">
            <a:extLst>
              <a:ext uri="{FF2B5EF4-FFF2-40B4-BE49-F238E27FC236}">
                <a16:creationId xmlns:a16="http://schemas.microsoft.com/office/drawing/2014/main" id="{67BDFA8D-0F81-4434-A2D8-2267656125F5}"/>
              </a:ext>
            </a:extLst>
          </p:cNvPr>
          <p:cNvSpPr>
            <a:spLocks noChangeArrowheads="1"/>
          </p:cNvSpPr>
          <p:nvPr/>
        </p:nvSpPr>
        <p:spPr bwMode="auto">
          <a:xfrm>
            <a:off x="2889539" y="65867"/>
            <a:ext cx="869661" cy="93746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1" name="Rectangle 2376">
            <a:extLst>
              <a:ext uri="{FF2B5EF4-FFF2-40B4-BE49-F238E27FC236}">
                <a16:creationId xmlns:a16="http://schemas.microsoft.com/office/drawing/2014/main" id="{303BBFC2-F54E-48F2-965F-C42B3B006F38}"/>
              </a:ext>
            </a:extLst>
          </p:cNvPr>
          <p:cNvSpPr>
            <a:spLocks noChangeArrowheads="1"/>
          </p:cNvSpPr>
          <p:nvPr/>
        </p:nvSpPr>
        <p:spPr bwMode="auto">
          <a:xfrm>
            <a:off x="3749540" y="64427"/>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2" name="Rectangle 2376">
            <a:extLst>
              <a:ext uri="{FF2B5EF4-FFF2-40B4-BE49-F238E27FC236}">
                <a16:creationId xmlns:a16="http://schemas.microsoft.com/office/drawing/2014/main" id="{C2B627F3-5B43-49B7-8FCE-D33B7E0E9FD0}"/>
              </a:ext>
            </a:extLst>
          </p:cNvPr>
          <p:cNvSpPr>
            <a:spLocks noChangeArrowheads="1"/>
          </p:cNvSpPr>
          <p:nvPr/>
        </p:nvSpPr>
        <p:spPr bwMode="auto">
          <a:xfrm>
            <a:off x="4616739" y="65867"/>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3" name="Rectangle 2376">
            <a:extLst>
              <a:ext uri="{FF2B5EF4-FFF2-40B4-BE49-F238E27FC236}">
                <a16:creationId xmlns:a16="http://schemas.microsoft.com/office/drawing/2014/main" id="{D9C4539E-46E0-44AF-8659-C4C5A07EA317}"/>
              </a:ext>
            </a:extLst>
          </p:cNvPr>
          <p:cNvSpPr>
            <a:spLocks noChangeArrowheads="1"/>
          </p:cNvSpPr>
          <p:nvPr/>
        </p:nvSpPr>
        <p:spPr bwMode="auto">
          <a:xfrm>
            <a:off x="5476740" y="64427"/>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4" name="Rectangle 2376">
            <a:extLst>
              <a:ext uri="{FF2B5EF4-FFF2-40B4-BE49-F238E27FC236}">
                <a16:creationId xmlns:a16="http://schemas.microsoft.com/office/drawing/2014/main" id="{EECDAA78-6562-4761-B848-4D17A390F5D7}"/>
              </a:ext>
            </a:extLst>
          </p:cNvPr>
          <p:cNvSpPr>
            <a:spLocks noChangeArrowheads="1"/>
          </p:cNvSpPr>
          <p:nvPr/>
        </p:nvSpPr>
        <p:spPr bwMode="auto">
          <a:xfrm>
            <a:off x="6328699" y="65867"/>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5" name="Rectangle 2376">
            <a:extLst>
              <a:ext uri="{FF2B5EF4-FFF2-40B4-BE49-F238E27FC236}">
                <a16:creationId xmlns:a16="http://schemas.microsoft.com/office/drawing/2014/main" id="{41A8C6B7-3F44-4802-9D28-816A3498EE5F}"/>
              </a:ext>
            </a:extLst>
          </p:cNvPr>
          <p:cNvSpPr>
            <a:spLocks noChangeArrowheads="1"/>
          </p:cNvSpPr>
          <p:nvPr/>
        </p:nvSpPr>
        <p:spPr bwMode="auto">
          <a:xfrm>
            <a:off x="7188700" y="64427"/>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6" name="Rectangle 2376">
            <a:extLst>
              <a:ext uri="{FF2B5EF4-FFF2-40B4-BE49-F238E27FC236}">
                <a16:creationId xmlns:a16="http://schemas.microsoft.com/office/drawing/2014/main" id="{B351AB9C-B682-499B-91D9-A06D413655F8}"/>
              </a:ext>
            </a:extLst>
          </p:cNvPr>
          <p:cNvSpPr>
            <a:spLocks noChangeArrowheads="1"/>
          </p:cNvSpPr>
          <p:nvPr/>
        </p:nvSpPr>
        <p:spPr bwMode="auto">
          <a:xfrm>
            <a:off x="3754540" y="1000233"/>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7" name="Rectangle 2376">
            <a:extLst>
              <a:ext uri="{FF2B5EF4-FFF2-40B4-BE49-F238E27FC236}">
                <a16:creationId xmlns:a16="http://schemas.microsoft.com/office/drawing/2014/main" id="{E69AF33B-C0F0-40A1-A667-70B5D0523E67}"/>
              </a:ext>
            </a:extLst>
          </p:cNvPr>
          <p:cNvSpPr>
            <a:spLocks noChangeArrowheads="1"/>
          </p:cNvSpPr>
          <p:nvPr/>
        </p:nvSpPr>
        <p:spPr bwMode="auto">
          <a:xfrm>
            <a:off x="4614541" y="998793"/>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8" name="Rectangle 2376">
            <a:extLst>
              <a:ext uri="{FF2B5EF4-FFF2-40B4-BE49-F238E27FC236}">
                <a16:creationId xmlns:a16="http://schemas.microsoft.com/office/drawing/2014/main" id="{7D5EF31F-BD6C-4F9C-9F4A-C4B7F603617C}"/>
              </a:ext>
            </a:extLst>
          </p:cNvPr>
          <p:cNvSpPr>
            <a:spLocks noChangeArrowheads="1"/>
          </p:cNvSpPr>
          <p:nvPr/>
        </p:nvSpPr>
        <p:spPr bwMode="auto">
          <a:xfrm>
            <a:off x="5481740" y="1000233"/>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9" name="Rectangle 2376">
            <a:extLst>
              <a:ext uri="{FF2B5EF4-FFF2-40B4-BE49-F238E27FC236}">
                <a16:creationId xmlns:a16="http://schemas.microsoft.com/office/drawing/2014/main" id="{276F2FE3-0676-46F9-B712-BD9AB525CC36}"/>
              </a:ext>
            </a:extLst>
          </p:cNvPr>
          <p:cNvSpPr>
            <a:spLocks noChangeArrowheads="1"/>
          </p:cNvSpPr>
          <p:nvPr/>
        </p:nvSpPr>
        <p:spPr bwMode="auto">
          <a:xfrm>
            <a:off x="6341741" y="998793"/>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0" name="Rectangle 2376">
            <a:extLst>
              <a:ext uri="{FF2B5EF4-FFF2-40B4-BE49-F238E27FC236}">
                <a16:creationId xmlns:a16="http://schemas.microsoft.com/office/drawing/2014/main" id="{DE31A3E1-DD80-41B0-8A8B-AE8E8A1788D9}"/>
              </a:ext>
            </a:extLst>
          </p:cNvPr>
          <p:cNvSpPr>
            <a:spLocks noChangeArrowheads="1"/>
          </p:cNvSpPr>
          <p:nvPr/>
        </p:nvSpPr>
        <p:spPr bwMode="auto">
          <a:xfrm>
            <a:off x="7193700" y="1000233"/>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1" name="Rectangle 2376">
            <a:extLst>
              <a:ext uri="{FF2B5EF4-FFF2-40B4-BE49-F238E27FC236}">
                <a16:creationId xmlns:a16="http://schemas.microsoft.com/office/drawing/2014/main" id="{08BE5037-D943-46D7-A3B7-57B1E8FED43D}"/>
              </a:ext>
            </a:extLst>
          </p:cNvPr>
          <p:cNvSpPr>
            <a:spLocks noChangeArrowheads="1"/>
          </p:cNvSpPr>
          <p:nvPr/>
        </p:nvSpPr>
        <p:spPr bwMode="auto">
          <a:xfrm>
            <a:off x="8053701" y="998793"/>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2" name="Rectangle 2376">
            <a:extLst>
              <a:ext uri="{FF2B5EF4-FFF2-40B4-BE49-F238E27FC236}">
                <a16:creationId xmlns:a16="http://schemas.microsoft.com/office/drawing/2014/main" id="{5924D894-6D1B-42D3-BC75-39DAD7FA4D98}"/>
              </a:ext>
            </a:extLst>
          </p:cNvPr>
          <p:cNvSpPr>
            <a:spLocks noChangeArrowheads="1"/>
          </p:cNvSpPr>
          <p:nvPr/>
        </p:nvSpPr>
        <p:spPr bwMode="auto">
          <a:xfrm>
            <a:off x="8912390" y="993539"/>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3" name="Rectangle 2376">
            <a:extLst>
              <a:ext uri="{FF2B5EF4-FFF2-40B4-BE49-F238E27FC236}">
                <a16:creationId xmlns:a16="http://schemas.microsoft.com/office/drawing/2014/main" id="{0BDBAFB7-626D-4021-8629-34B3A9722F19}"/>
              </a:ext>
            </a:extLst>
          </p:cNvPr>
          <p:cNvSpPr>
            <a:spLocks noChangeArrowheads="1"/>
          </p:cNvSpPr>
          <p:nvPr/>
        </p:nvSpPr>
        <p:spPr bwMode="auto">
          <a:xfrm>
            <a:off x="2885338" y="1934600"/>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4" name="Rectangle 2376">
            <a:extLst>
              <a:ext uri="{FF2B5EF4-FFF2-40B4-BE49-F238E27FC236}">
                <a16:creationId xmlns:a16="http://schemas.microsoft.com/office/drawing/2014/main" id="{917C8373-01BB-45BD-94AA-DEC7BF26B216}"/>
              </a:ext>
            </a:extLst>
          </p:cNvPr>
          <p:cNvSpPr>
            <a:spLocks noChangeArrowheads="1"/>
          </p:cNvSpPr>
          <p:nvPr/>
        </p:nvSpPr>
        <p:spPr bwMode="auto">
          <a:xfrm>
            <a:off x="3745339" y="1933160"/>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5" name="Rectangle 2376">
            <a:extLst>
              <a:ext uri="{FF2B5EF4-FFF2-40B4-BE49-F238E27FC236}">
                <a16:creationId xmlns:a16="http://schemas.microsoft.com/office/drawing/2014/main" id="{267740E5-5D4B-4086-B44E-EB6C824378D9}"/>
              </a:ext>
            </a:extLst>
          </p:cNvPr>
          <p:cNvSpPr>
            <a:spLocks noChangeArrowheads="1"/>
          </p:cNvSpPr>
          <p:nvPr/>
        </p:nvSpPr>
        <p:spPr bwMode="auto">
          <a:xfrm>
            <a:off x="4612538" y="1934600"/>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6" name="Rectangle 2376">
            <a:extLst>
              <a:ext uri="{FF2B5EF4-FFF2-40B4-BE49-F238E27FC236}">
                <a16:creationId xmlns:a16="http://schemas.microsoft.com/office/drawing/2014/main" id="{CC773126-9EAF-446E-AD5D-1109CB2DFB2C}"/>
              </a:ext>
            </a:extLst>
          </p:cNvPr>
          <p:cNvSpPr>
            <a:spLocks noChangeArrowheads="1"/>
          </p:cNvSpPr>
          <p:nvPr/>
        </p:nvSpPr>
        <p:spPr bwMode="auto">
          <a:xfrm>
            <a:off x="5472539" y="1933160"/>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7" name="Rectangle 2376">
            <a:extLst>
              <a:ext uri="{FF2B5EF4-FFF2-40B4-BE49-F238E27FC236}">
                <a16:creationId xmlns:a16="http://schemas.microsoft.com/office/drawing/2014/main" id="{40B5BA9D-0231-4F38-80AE-D762D43B71A3}"/>
              </a:ext>
            </a:extLst>
          </p:cNvPr>
          <p:cNvSpPr>
            <a:spLocks noChangeArrowheads="1"/>
          </p:cNvSpPr>
          <p:nvPr/>
        </p:nvSpPr>
        <p:spPr bwMode="auto">
          <a:xfrm>
            <a:off x="6324498" y="1934600"/>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8" name="Rectangle 2376">
            <a:extLst>
              <a:ext uri="{FF2B5EF4-FFF2-40B4-BE49-F238E27FC236}">
                <a16:creationId xmlns:a16="http://schemas.microsoft.com/office/drawing/2014/main" id="{3920B326-A7C5-4799-AF81-310B7DE7426A}"/>
              </a:ext>
            </a:extLst>
          </p:cNvPr>
          <p:cNvSpPr>
            <a:spLocks noChangeArrowheads="1"/>
          </p:cNvSpPr>
          <p:nvPr/>
        </p:nvSpPr>
        <p:spPr bwMode="auto">
          <a:xfrm>
            <a:off x="7184499" y="1933160"/>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9" name="Rectangle 2376">
            <a:extLst>
              <a:ext uri="{FF2B5EF4-FFF2-40B4-BE49-F238E27FC236}">
                <a16:creationId xmlns:a16="http://schemas.microsoft.com/office/drawing/2014/main" id="{78D380EE-0BAA-4BCD-9772-6C01F47A003B}"/>
              </a:ext>
            </a:extLst>
          </p:cNvPr>
          <p:cNvSpPr>
            <a:spLocks noChangeArrowheads="1"/>
          </p:cNvSpPr>
          <p:nvPr/>
        </p:nvSpPr>
        <p:spPr bwMode="auto">
          <a:xfrm>
            <a:off x="8043188" y="1927906"/>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2" name="Rectangle 2376">
            <a:extLst>
              <a:ext uri="{FF2B5EF4-FFF2-40B4-BE49-F238E27FC236}">
                <a16:creationId xmlns:a16="http://schemas.microsoft.com/office/drawing/2014/main" id="{86F756EC-2B89-4531-B043-34E92CFEC5FD}"/>
              </a:ext>
            </a:extLst>
          </p:cNvPr>
          <p:cNvSpPr>
            <a:spLocks noChangeArrowheads="1"/>
          </p:cNvSpPr>
          <p:nvPr/>
        </p:nvSpPr>
        <p:spPr bwMode="auto">
          <a:xfrm>
            <a:off x="1163747" y="2880532"/>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3" name="Rectangle 2376">
            <a:extLst>
              <a:ext uri="{FF2B5EF4-FFF2-40B4-BE49-F238E27FC236}">
                <a16:creationId xmlns:a16="http://schemas.microsoft.com/office/drawing/2014/main" id="{8573A8AB-B01E-4B43-8E4E-B97CFF7130EA}"/>
              </a:ext>
            </a:extLst>
          </p:cNvPr>
          <p:cNvSpPr>
            <a:spLocks noChangeArrowheads="1"/>
          </p:cNvSpPr>
          <p:nvPr/>
        </p:nvSpPr>
        <p:spPr bwMode="auto">
          <a:xfrm>
            <a:off x="2023748" y="2879092"/>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4" name="Rectangle 2376">
            <a:extLst>
              <a:ext uri="{FF2B5EF4-FFF2-40B4-BE49-F238E27FC236}">
                <a16:creationId xmlns:a16="http://schemas.microsoft.com/office/drawing/2014/main" id="{19B39B20-9DDB-401F-A761-D676518D43ED}"/>
              </a:ext>
            </a:extLst>
          </p:cNvPr>
          <p:cNvSpPr>
            <a:spLocks noChangeArrowheads="1"/>
          </p:cNvSpPr>
          <p:nvPr/>
        </p:nvSpPr>
        <p:spPr bwMode="auto">
          <a:xfrm>
            <a:off x="2890947" y="2880532"/>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1" name="Rectangle 2376">
            <a:extLst>
              <a:ext uri="{FF2B5EF4-FFF2-40B4-BE49-F238E27FC236}">
                <a16:creationId xmlns:a16="http://schemas.microsoft.com/office/drawing/2014/main" id="{09C79377-96CC-4015-ABE8-FB7FFFA83791}"/>
              </a:ext>
            </a:extLst>
          </p:cNvPr>
          <p:cNvSpPr>
            <a:spLocks noChangeArrowheads="1"/>
          </p:cNvSpPr>
          <p:nvPr/>
        </p:nvSpPr>
        <p:spPr bwMode="auto">
          <a:xfrm>
            <a:off x="3750948" y="2879092"/>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2" name="Rectangle 2376">
            <a:extLst>
              <a:ext uri="{FF2B5EF4-FFF2-40B4-BE49-F238E27FC236}">
                <a16:creationId xmlns:a16="http://schemas.microsoft.com/office/drawing/2014/main" id="{335FEF17-8888-476D-AFBD-76E959D497E3}"/>
              </a:ext>
            </a:extLst>
          </p:cNvPr>
          <p:cNvSpPr>
            <a:spLocks noChangeArrowheads="1"/>
          </p:cNvSpPr>
          <p:nvPr/>
        </p:nvSpPr>
        <p:spPr bwMode="auto">
          <a:xfrm>
            <a:off x="4602907" y="2880532"/>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3" name="Rectangle 2376">
            <a:extLst>
              <a:ext uri="{FF2B5EF4-FFF2-40B4-BE49-F238E27FC236}">
                <a16:creationId xmlns:a16="http://schemas.microsoft.com/office/drawing/2014/main" id="{7B192E6D-A80D-4A36-B4EE-3C351F76960B}"/>
              </a:ext>
            </a:extLst>
          </p:cNvPr>
          <p:cNvSpPr>
            <a:spLocks noChangeArrowheads="1"/>
          </p:cNvSpPr>
          <p:nvPr/>
        </p:nvSpPr>
        <p:spPr bwMode="auto">
          <a:xfrm>
            <a:off x="5462908" y="2879092"/>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4" name="Rectangle 2376">
            <a:extLst>
              <a:ext uri="{FF2B5EF4-FFF2-40B4-BE49-F238E27FC236}">
                <a16:creationId xmlns:a16="http://schemas.microsoft.com/office/drawing/2014/main" id="{D3C3C13C-D71D-4929-A066-E272A5F29BA0}"/>
              </a:ext>
            </a:extLst>
          </p:cNvPr>
          <p:cNvSpPr>
            <a:spLocks noChangeArrowheads="1"/>
          </p:cNvSpPr>
          <p:nvPr/>
        </p:nvSpPr>
        <p:spPr bwMode="auto">
          <a:xfrm>
            <a:off x="6321597" y="2873838"/>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5" name="Rectangle 2376">
            <a:extLst>
              <a:ext uri="{FF2B5EF4-FFF2-40B4-BE49-F238E27FC236}">
                <a16:creationId xmlns:a16="http://schemas.microsoft.com/office/drawing/2014/main" id="{53461791-E227-49BF-8AA2-FBA95B4BB1A1}"/>
              </a:ext>
            </a:extLst>
          </p:cNvPr>
          <p:cNvSpPr>
            <a:spLocks noChangeArrowheads="1"/>
          </p:cNvSpPr>
          <p:nvPr/>
        </p:nvSpPr>
        <p:spPr bwMode="auto">
          <a:xfrm>
            <a:off x="7180295" y="2874891"/>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6" name="Rectangle 2376">
            <a:extLst>
              <a:ext uri="{FF2B5EF4-FFF2-40B4-BE49-F238E27FC236}">
                <a16:creationId xmlns:a16="http://schemas.microsoft.com/office/drawing/2014/main" id="{A13CEA20-F2A5-43B4-BE97-3309AB2965EC}"/>
              </a:ext>
            </a:extLst>
          </p:cNvPr>
          <p:cNvSpPr>
            <a:spLocks noChangeArrowheads="1"/>
          </p:cNvSpPr>
          <p:nvPr/>
        </p:nvSpPr>
        <p:spPr bwMode="auto">
          <a:xfrm>
            <a:off x="2892698" y="3833819"/>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7" name="Rectangle 2376">
            <a:extLst>
              <a:ext uri="{FF2B5EF4-FFF2-40B4-BE49-F238E27FC236}">
                <a16:creationId xmlns:a16="http://schemas.microsoft.com/office/drawing/2014/main" id="{8B031F65-365E-4EE5-8D1A-3F9955E8D43E}"/>
              </a:ext>
            </a:extLst>
          </p:cNvPr>
          <p:cNvSpPr>
            <a:spLocks noChangeArrowheads="1"/>
          </p:cNvSpPr>
          <p:nvPr/>
        </p:nvSpPr>
        <p:spPr bwMode="auto">
          <a:xfrm>
            <a:off x="3752699" y="3832379"/>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8" name="Rectangle 2376">
            <a:extLst>
              <a:ext uri="{FF2B5EF4-FFF2-40B4-BE49-F238E27FC236}">
                <a16:creationId xmlns:a16="http://schemas.microsoft.com/office/drawing/2014/main" id="{BCF1BFA1-0537-4942-AF9A-63919A7DF627}"/>
              </a:ext>
            </a:extLst>
          </p:cNvPr>
          <p:cNvSpPr>
            <a:spLocks noChangeArrowheads="1"/>
          </p:cNvSpPr>
          <p:nvPr/>
        </p:nvSpPr>
        <p:spPr bwMode="auto">
          <a:xfrm>
            <a:off x="4619898" y="3833819"/>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9" name="Rectangle 2376">
            <a:extLst>
              <a:ext uri="{FF2B5EF4-FFF2-40B4-BE49-F238E27FC236}">
                <a16:creationId xmlns:a16="http://schemas.microsoft.com/office/drawing/2014/main" id="{07A00ED7-378C-4B8C-AB4F-A8CDDBEC03E1}"/>
              </a:ext>
            </a:extLst>
          </p:cNvPr>
          <p:cNvSpPr>
            <a:spLocks noChangeArrowheads="1"/>
          </p:cNvSpPr>
          <p:nvPr/>
        </p:nvSpPr>
        <p:spPr bwMode="auto">
          <a:xfrm>
            <a:off x="5479899" y="3832379"/>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0" name="Rectangle 2376">
            <a:extLst>
              <a:ext uri="{FF2B5EF4-FFF2-40B4-BE49-F238E27FC236}">
                <a16:creationId xmlns:a16="http://schemas.microsoft.com/office/drawing/2014/main" id="{B73B587E-C22D-4140-9A4D-178FC9E16AAC}"/>
              </a:ext>
            </a:extLst>
          </p:cNvPr>
          <p:cNvSpPr>
            <a:spLocks noChangeArrowheads="1"/>
          </p:cNvSpPr>
          <p:nvPr/>
        </p:nvSpPr>
        <p:spPr bwMode="auto">
          <a:xfrm>
            <a:off x="6331858" y="3833819"/>
            <a:ext cx="869661" cy="94759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1" name="Rectangle 2376">
            <a:extLst>
              <a:ext uri="{FF2B5EF4-FFF2-40B4-BE49-F238E27FC236}">
                <a16:creationId xmlns:a16="http://schemas.microsoft.com/office/drawing/2014/main" id="{F3967032-08FD-4D7E-8425-FEBD39440DB5}"/>
              </a:ext>
            </a:extLst>
          </p:cNvPr>
          <p:cNvSpPr>
            <a:spLocks noChangeArrowheads="1"/>
          </p:cNvSpPr>
          <p:nvPr/>
        </p:nvSpPr>
        <p:spPr bwMode="auto">
          <a:xfrm>
            <a:off x="7191859" y="3832379"/>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2" name="Rectangle 2376">
            <a:extLst>
              <a:ext uri="{FF2B5EF4-FFF2-40B4-BE49-F238E27FC236}">
                <a16:creationId xmlns:a16="http://schemas.microsoft.com/office/drawing/2014/main" id="{7BB8134F-CF07-4550-88AC-5AA8542B77CD}"/>
              </a:ext>
            </a:extLst>
          </p:cNvPr>
          <p:cNvSpPr>
            <a:spLocks noChangeArrowheads="1"/>
          </p:cNvSpPr>
          <p:nvPr/>
        </p:nvSpPr>
        <p:spPr bwMode="auto">
          <a:xfrm>
            <a:off x="8050548" y="3827125"/>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3" name="Rectangle 2376">
            <a:extLst>
              <a:ext uri="{FF2B5EF4-FFF2-40B4-BE49-F238E27FC236}">
                <a16:creationId xmlns:a16="http://schemas.microsoft.com/office/drawing/2014/main" id="{7B35686C-F3EF-4FC8-B516-88D1EF85F4EE}"/>
              </a:ext>
            </a:extLst>
          </p:cNvPr>
          <p:cNvSpPr>
            <a:spLocks noChangeArrowheads="1"/>
          </p:cNvSpPr>
          <p:nvPr/>
        </p:nvSpPr>
        <p:spPr bwMode="auto">
          <a:xfrm>
            <a:off x="8909246" y="3828178"/>
            <a:ext cx="869661" cy="949033"/>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4" name="Rectangle 143">
            <a:extLst>
              <a:ext uri="{FF2B5EF4-FFF2-40B4-BE49-F238E27FC236}">
                <a16:creationId xmlns:a16="http://schemas.microsoft.com/office/drawing/2014/main" id="{B0B84DE5-FC1A-46DE-BE43-3BF8B04B67A8}"/>
              </a:ext>
            </a:extLst>
          </p:cNvPr>
          <p:cNvSpPr/>
          <p:nvPr/>
        </p:nvSpPr>
        <p:spPr>
          <a:xfrm>
            <a:off x="-4580" y="4915429"/>
            <a:ext cx="12192000" cy="1942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4400" b="1">
                <a:solidFill>
                  <a:srgbClr val="9900FF"/>
                </a:solidFill>
                <a:latin typeface="Verdana" panose="020B0604030504040204" pitchFamily="34" charset="0"/>
                <a:ea typeface="Verdana" panose="020B0604030504040204" pitchFamily="34" charset="0"/>
              </a:rPr>
              <a:t>2</a:t>
            </a:r>
            <a:r>
              <a:rPr lang="vi-VN" sz="4400" b="1">
                <a:solidFill>
                  <a:srgbClr val="9900FF"/>
                </a:solidFill>
                <a:latin typeface="Verdana" panose="020B0604030504040204" pitchFamily="34" charset="0"/>
                <a:ea typeface="Verdana" panose="020B0604030504040204" pitchFamily="34" charset="0"/>
              </a:rPr>
              <a:t>. </a:t>
            </a:r>
            <a:r>
              <a:rPr lang="vi-VN" sz="4400" b="1" u="sng">
                <a:solidFill>
                  <a:srgbClr val="FF0000"/>
                </a:solidFill>
                <a:latin typeface="Verdana" panose="020B0604030504040204" pitchFamily="34" charset="0"/>
                <a:ea typeface="Verdana" panose="020B0604030504040204" pitchFamily="34" charset="0"/>
              </a:rPr>
              <a:t>AI</a:t>
            </a:r>
            <a:r>
              <a:rPr lang="vi-VN" sz="4400" b="1">
                <a:solidFill>
                  <a:srgbClr val="9900FF"/>
                </a:solidFill>
                <a:latin typeface="Verdana" panose="020B0604030504040204" pitchFamily="34" charset="0"/>
                <a:ea typeface="Verdana" panose="020B0604030504040204" pitchFamily="34" charset="0"/>
              </a:rPr>
              <a:t> ĐÃ DẪN ĐỨC GIÊ-SU VÀO HOANG ĐỊA, ĐỂ CHỊU QUỶ CÁM DỖ?</a:t>
            </a:r>
            <a:endParaRPr lang="vi-VN" sz="4400" b="1" u="sng">
              <a:solidFill>
                <a:srgbClr val="9900FF"/>
              </a:solidFill>
              <a:latin typeface="Verdana" panose="020B0604030504040204" pitchFamily="34" charset="0"/>
              <a:ea typeface="Verdana" panose="020B0604030504040204" pitchFamily="34" charset="0"/>
            </a:endParaRPr>
          </a:p>
        </p:txBody>
      </p:sp>
      <p:sp>
        <p:nvSpPr>
          <p:cNvPr id="145" name="Rectangle 144">
            <a:extLst>
              <a:ext uri="{FF2B5EF4-FFF2-40B4-BE49-F238E27FC236}">
                <a16:creationId xmlns:a16="http://schemas.microsoft.com/office/drawing/2014/main" id="{1F2CF805-923A-4E82-98A7-5ED95B07DF98}"/>
              </a:ext>
            </a:extLst>
          </p:cNvPr>
          <p:cNvSpPr/>
          <p:nvPr/>
        </p:nvSpPr>
        <p:spPr>
          <a:xfrm>
            <a:off x="-4580" y="4915429"/>
            <a:ext cx="12192000" cy="1942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4400" b="1">
                <a:solidFill>
                  <a:srgbClr val="9900FF"/>
                </a:solidFill>
                <a:latin typeface="Verdana" panose="020B0604030504040204" pitchFamily="34" charset="0"/>
                <a:ea typeface="Verdana" panose="020B0604030504040204" pitchFamily="34" charset="0"/>
              </a:rPr>
              <a:t>3</a:t>
            </a:r>
            <a:r>
              <a:rPr lang="vi-VN" sz="4400" b="1">
                <a:solidFill>
                  <a:srgbClr val="9900FF"/>
                </a:solidFill>
                <a:latin typeface="Verdana" panose="020B0604030504040204" pitchFamily="34" charset="0"/>
                <a:ea typeface="Verdana" panose="020B0604030504040204" pitchFamily="34" charset="0"/>
              </a:rPr>
              <a:t>. CHÚA GIÊSU ĂN CHAY </a:t>
            </a:r>
            <a:r>
              <a:rPr lang="vi-VN" sz="4400" b="1" u="sng">
                <a:solidFill>
                  <a:srgbClr val="FF0000"/>
                </a:solidFill>
                <a:latin typeface="Verdana" panose="020B0604030504040204" pitchFamily="34" charset="0"/>
                <a:ea typeface="Verdana" panose="020B0604030504040204" pitchFamily="34" charset="0"/>
              </a:rPr>
              <a:t>BAO NHIÊU </a:t>
            </a:r>
            <a:r>
              <a:rPr lang="vi-VN" sz="4400" b="1">
                <a:solidFill>
                  <a:srgbClr val="9900FF"/>
                </a:solidFill>
                <a:latin typeface="Verdana" panose="020B0604030504040204" pitchFamily="34" charset="0"/>
                <a:ea typeface="Verdana" panose="020B0604030504040204" pitchFamily="34" charset="0"/>
              </a:rPr>
              <a:t>ĐÊM NGÀY? </a:t>
            </a:r>
            <a:endParaRPr lang="vi-VN" sz="4400" b="1" u="sng">
              <a:solidFill>
                <a:srgbClr val="9900FF"/>
              </a:solidFill>
              <a:latin typeface="Verdana" panose="020B0604030504040204" pitchFamily="34" charset="0"/>
              <a:ea typeface="Verdana" panose="020B0604030504040204" pitchFamily="34" charset="0"/>
            </a:endParaRPr>
          </a:p>
        </p:txBody>
      </p:sp>
      <p:sp>
        <p:nvSpPr>
          <p:cNvPr id="147" name="Rectangle 146">
            <a:extLst>
              <a:ext uri="{FF2B5EF4-FFF2-40B4-BE49-F238E27FC236}">
                <a16:creationId xmlns:a16="http://schemas.microsoft.com/office/drawing/2014/main" id="{0DBFDD6E-9009-47DC-B211-FBF9AEC091D8}"/>
              </a:ext>
            </a:extLst>
          </p:cNvPr>
          <p:cNvSpPr/>
          <p:nvPr/>
        </p:nvSpPr>
        <p:spPr>
          <a:xfrm>
            <a:off x="-4580" y="4915429"/>
            <a:ext cx="12192000" cy="1942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4400" b="1">
                <a:solidFill>
                  <a:srgbClr val="9900FF"/>
                </a:solidFill>
                <a:latin typeface="Verdana" panose="020B0604030504040204" pitchFamily="34" charset="0"/>
                <a:ea typeface="Verdana" panose="020B0604030504040204" pitchFamily="34" charset="0"/>
              </a:rPr>
              <a:t>4</a:t>
            </a:r>
            <a:r>
              <a:rPr lang="vi-VN" sz="4400" b="1">
                <a:solidFill>
                  <a:srgbClr val="9900FF"/>
                </a:solidFill>
                <a:latin typeface="Verdana" panose="020B0604030504040204" pitchFamily="34" charset="0"/>
                <a:ea typeface="Verdana" panose="020B0604030504040204" pitchFamily="34" charset="0"/>
              </a:rPr>
              <a:t>. SAU KHI CHỊU PHÉP RỬA, ĐỨC GIÊ-SU ĐƯỢC THẦN KHÍ DẪN </a:t>
            </a:r>
            <a:r>
              <a:rPr lang="vi-VN" sz="4400" b="1" u="sng">
                <a:solidFill>
                  <a:srgbClr val="FF0000"/>
                </a:solidFill>
                <a:latin typeface="Verdana" panose="020B0604030504040204" pitchFamily="34" charset="0"/>
                <a:ea typeface="Verdana" panose="020B0604030504040204" pitchFamily="34" charset="0"/>
              </a:rPr>
              <a:t>VÀO ĐÂU</a:t>
            </a:r>
            <a:r>
              <a:rPr lang="vi-VN" sz="4400" b="1">
                <a:solidFill>
                  <a:srgbClr val="9900FF"/>
                </a:solidFill>
                <a:latin typeface="Verdana" panose="020B0604030504040204" pitchFamily="34" charset="0"/>
                <a:ea typeface="Verdana" panose="020B0604030504040204" pitchFamily="34" charset="0"/>
              </a:rPr>
              <a:t>?</a:t>
            </a:r>
            <a:endParaRPr lang="vi-VN" sz="4400" b="1" u="sng">
              <a:solidFill>
                <a:srgbClr val="9900FF"/>
              </a:solidFill>
              <a:latin typeface="Verdana" panose="020B0604030504040204" pitchFamily="34" charset="0"/>
              <a:ea typeface="Verdana" panose="020B0604030504040204" pitchFamily="34" charset="0"/>
            </a:endParaRPr>
          </a:p>
        </p:txBody>
      </p:sp>
      <p:sp>
        <p:nvSpPr>
          <p:cNvPr id="149" name="Rectangle 148">
            <a:extLst>
              <a:ext uri="{FF2B5EF4-FFF2-40B4-BE49-F238E27FC236}">
                <a16:creationId xmlns:a16="http://schemas.microsoft.com/office/drawing/2014/main" id="{53D5ACE8-DCCA-4D67-96AB-E3AC4A14A636}"/>
              </a:ext>
            </a:extLst>
          </p:cNvPr>
          <p:cNvSpPr/>
          <p:nvPr/>
        </p:nvSpPr>
        <p:spPr>
          <a:xfrm>
            <a:off x="-4580" y="4915429"/>
            <a:ext cx="12192000" cy="19425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4400" b="1">
                <a:solidFill>
                  <a:srgbClr val="9900FF"/>
                </a:solidFill>
                <a:latin typeface="Verdana" panose="020B0604030504040204" pitchFamily="34" charset="0"/>
                <a:ea typeface="Verdana" panose="020B0604030504040204" pitchFamily="34" charset="0"/>
              </a:rPr>
              <a:t>5</a:t>
            </a:r>
            <a:r>
              <a:rPr lang="vi-VN" sz="4400" b="1">
                <a:solidFill>
                  <a:srgbClr val="9900FF"/>
                </a:solidFill>
                <a:latin typeface="Verdana" panose="020B0604030504040204" pitchFamily="34" charset="0"/>
                <a:ea typeface="Verdana" panose="020B0604030504040204" pitchFamily="34" charset="0"/>
              </a:rPr>
              <a:t>. QUỶ ĐEM ĐỨC GIÊSU LÊN NÓC ĐỀN THỜ VÀ THÁCH NGƯỜI </a:t>
            </a:r>
            <a:r>
              <a:rPr lang="vi-VN" sz="4400" b="1" u="sng">
                <a:solidFill>
                  <a:srgbClr val="FF0000"/>
                </a:solidFill>
                <a:latin typeface="Verdana" panose="020B0604030504040204" pitchFamily="34" charset="0"/>
                <a:ea typeface="Verdana" panose="020B0604030504040204" pitchFamily="34" charset="0"/>
              </a:rPr>
              <a:t>LÀM GÌ</a:t>
            </a:r>
            <a:r>
              <a:rPr lang="vi-VN" sz="4400" b="1">
                <a:solidFill>
                  <a:srgbClr val="9900FF"/>
                </a:solidFill>
                <a:latin typeface="Verdana" panose="020B0604030504040204" pitchFamily="34" charset="0"/>
                <a:ea typeface="Verdana" panose="020B0604030504040204" pitchFamily="34" charset="0"/>
              </a:rPr>
              <a:t>? </a:t>
            </a:r>
            <a:endParaRPr lang="vi-VN" sz="4400" b="1" u="sng">
              <a:solidFill>
                <a:srgbClr val="99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00"/>
                                        </p:tgtEl>
                                        <p:attrNameLst>
                                          <p:attrName>style.color</p:attrName>
                                        </p:attrNameLst>
                                      </p:cBhvr>
                                      <p:to>
                                        <a:schemeClr val="accent2"/>
                                      </p:to>
                                    </p:animClr>
                                    <p:animClr clrSpc="rgb" dir="cw">
                                      <p:cBhvr>
                                        <p:cTn id="10" dur="500" fill="hold"/>
                                        <p:tgtEl>
                                          <p:spTgt spid="100"/>
                                        </p:tgtEl>
                                        <p:attrNameLst>
                                          <p:attrName>fillcolor</p:attrName>
                                        </p:attrNameLst>
                                      </p:cBhvr>
                                      <p:to>
                                        <a:schemeClr val="accent2"/>
                                      </p:to>
                                    </p:animClr>
                                    <p:set>
                                      <p:cBhvr>
                                        <p:cTn id="11" dur="500" fill="hold"/>
                                        <p:tgtEl>
                                          <p:spTgt spid="100"/>
                                        </p:tgtEl>
                                        <p:attrNameLst>
                                          <p:attrName>fill.type</p:attrName>
                                        </p:attrNameLst>
                                      </p:cBhvr>
                                      <p:to>
                                        <p:strVal val="solid"/>
                                      </p:to>
                                    </p:set>
                                    <p:set>
                                      <p:cBhvr>
                                        <p:cTn id="12" dur="500" fill="hold"/>
                                        <p:tgtEl>
                                          <p:spTgt spid="100"/>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1"/>
                                        </p:tgtEl>
                                        <p:attrNameLst>
                                          <p:attrName>style.color</p:attrName>
                                        </p:attrNameLst>
                                      </p:cBhvr>
                                      <p:to>
                                        <a:schemeClr val="accent2"/>
                                      </p:to>
                                    </p:animClr>
                                    <p:animClr clrSpc="rgb" dir="cw">
                                      <p:cBhvr>
                                        <p:cTn id="15" dur="500" fill="hold"/>
                                        <p:tgtEl>
                                          <p:spTgt spid="101"/>
                                        </p:tgtEl>
                                        <p:attrNameLst>
                                          <p:attrName>fillcolor</p:attrName>
                                        </p:attrNameLst>
                                      </p:cBhvr>
                                      <p:to>
                                        <a:schemeClr val="accent2"/>
                                      </p:to>
                                    </p:animClr>
                                    <p:set>
                                      <p:cBhvr>
                                        <p:cTn id="16" dur="500" fill="hold"/>
                                        <p:tgtEl>
                                          <p:spTgt spid="101"/>
                                        </p:tgtEl>
                                        <p:attrNameLst>
                                          <p:attrName>fill.type</p:attrName>
                                        </p:attrNameLst>
                                      </p:cBhvr>
                                      <p:to>
                                        <p:strVal val="solid"/>
                                      </p:to>
                                    </p:set>
                                    <p:set>
                                      <p:cBhvr>
                                        <p:cTn id="17" dur="500" fill="hold"/>
                                        <p:tgtEl>
                                          <p:spTgt spid="101"/>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2"/>
                                        </p:tgtEl>
                                        <p:attrNameLst>
                                          <p:attrName>style.color</p:attrName>
                                        </p:attrNameLst>
                                      </p:cBhvr>
                                      <p:to>
                                        <a:schemeClr val="accent2"/>
                                      </p:to>
                                    </p:animClr>
                                    <p:animClr clrSpc="rgb" dir="cw">
                                      <p:cBhvr>
                                        <p:cTn id="20" dur="500" fill="hold"/>
                                        <p:tgtEl>
                                          <p:spTgt spid="102"/>
                                        </p:tgtEl>
                                        <p:attrNameLst>
                                          <p:attrName>fillcolor</p:attrName>
                                        </p:attrNameLst>
                                      </p:cBhvr>
                                      <p:to>
                                        <a:schemeClr val="accent2"/>
                                      </p:to>
                                    </p:animClr>
                                    <p:set>
                                      <p:cBhvr>
                                        <p:cTn id="21" dur="500" fill="hold"/>
                                        <p:tgtEl>
                                          <p:spTgt spid="102"/>
                                        </p:tgtEl>
                                        <p:attrNameLst>
                                          <p:attrName>fill.type</p:attrName>
                                        </p:attrNameLst>
                                      </p:cBhvr>
                                      <p:to>
                                        <p:strVal val="solid"/>
                                      </p:to>
                                    </p:set>
                                    <p:set>
                                      <p:cBhvr>
                                        <p:cTn id="22" dur="500" fill="hold"/>
                                        <p:tgtEl>
                                          <p:spTgt spid="102"/>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3"/>
                                        </p:tgtEl>
                                        <p:attrNameLst>
                                          <p:attrName>style.color</p:attrName>
                                        </p:attrNameLst>
                                      </p:cBhvr>
                                      <p:to>
                                        <a:schemeClr val="accent2"/>
                                      </p:to>
                                    </p:animClr>
                                    <p:animClr clrSpc="rgb" dir="cw">
                                      <p:cBhvr>
                                        <p:cTn id="25" dur="500" fill="hold"/>
                                        <p:tgtEl>
                                          <p:spTgt spid="103"/>
                                        </p:tgtEl>
                                        <p:attrNameLst>
                                          <p:attrName>fillcolor</p:attrName>
                                        </p:attrNameLst>
                                      </p:cBhvr>
                                      <p:to>
                                        <a:schemeClr val="accent2"/>
                                      </p:to>
                                    </p:animClr>
                                    <p:set>
                                      <p:cBhvr>
                                        <p:cTn id="26" dur="500" fill="hold"/>
                                        <p:tgtEl>
                                          <p:spTgt spid="103"/>
                                        </p:tgtEl>
                                        <p:attrNameLst>
                                          <p:attrName>fill.type</p:attrName>
                                        </p:attrNameLst>
                                      </p:cBhvr>
                                      <p:to>
                                        <p:strVal val="solid"/>
                                      </p:to>
                                    </p:set>
                                    <p:set>
                                      <p:cBhvr>
                                        <p:cTn id="27" dur="500" fill="hold"/>
                                        <p:tgtEl>
                                          <p:spTgt spid="103"/>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04"/>
                                        </p:tgtEl>
                                        <p:attrNameLst>
                                          <p:attrName>style.color</p:attrName>
                                        </p:attrNameLst>
                                      </p:cBhvr>
                                      <p:to>
                                        <a:schemeClr val="accent2"/>
                                      </p:to>
                                    </p:animClr>
                                    <p:animClr clrSpc="rgb" dir="cw">
                                      <p:cBhvr>
                                        <p:cTn id="30" dur="500" fill="hold"/>
                                        <p:tgtEl>
                                          <p:spTgt spid="104"/>
                                        </p:tgtEl>
                                        <p:attrNameLst>
                                          <p:attrName>fillcolor</p:attrName>
                                        </p:attrNameLst>
                                      </p:cBhvr>
                                      <p:to>
                                        <a:schemeClr val="accent2"/>
                                      </p:to>
                                    </p:animClr>
                                    <p:set>
                                      <p:cBhvr>
                                        <p:cTn id="31" dur="500" fill="hold"/>
                                        <p:tgtEl>
                                          <p:spTgt spid="104"/>
                                        </p:tgtEl>
                                        <p:attrNameLst>
                                          <p:attrName>fill.type</p:attrName>
                                        </p:attrNameLst>
                                      </p:cBhvr>
                                      <p:to>
                                        <p:strVal val="solid"/>
                                      </p:to>
                                    </p:set>
                                    <p:set>
                                      <p:cBhvr>
                                        <p:cTn id="32" dur="500" fill="hold"/>
                                        <p:tgtEl>
                                          <p:spTgt spid="104"/>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05"/>
                                        </p:tgtEl>
                                        <p:attrNameLst>
                                          <p:attrName>style.color</p:attrName>
                                        </p:attrNameLst>
                                      </p:cBhvr>
                                      <p:to>
                                        <a:schemeClr val="accent2"/>
                                      </p:to>
                                    </p:animClr>
                                    <p:animClr clrSpc="rgb" dir="cw">
                                      <p:cBhvr>
                                        <p:cTn id="35" dur="500" fill="hold"/>
                                        <p:tgtEl>
                                          <p:spTgt spid="105"/>
                                        </p:tgtEl>
                                        <p:attrNameLst>
                                          <p:attrName>fillcolor</p:attrName>
                                        </p:attrNameLst>
                                      </p:cBhvr>
                                      <p:to>
                                        <a:schemeClr val="accent2"/>
                                      </p:to>
                                    </p:animClr>
                                    <p:set>
                                      <p:cBhvr>
                                        <p:cTn id="36" dur="500" fill="hold"/>
                                        <p:tgtEl>
                                          <p:spTgt spid="105"/>
                                        </p:tgtEl>
                                        <p:attrNameLst>
                                          <p:attrName>fill.type</p:attrName>
                                        </p:attrNameLst>
                                      </p:cBhvr>
                                      <p:to>
                                        <p:strVal val="solid"/>
                                      </p:to>
                                    </p:set>
                                    <p:set>
                                      <p:cBhvr>
                                        <p:cTn id="37" dur="500" fill="hold"/>
                                        <p:tgtEl>
                                          <p:spTgt spid="10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00"/>
                                        </p:tgtEl>
                                      </p:cBhvr>
                                    </p:animEffect>
                                    <p:set>
                                      <p:cBhvr>
                                        <p:cTn id="42" dur="1" fill="hold">
                                          <p:stCondLst>
                                            <p:cond delay="1999"/>
                                          </p:stCondLst>
                                        </p:cTn>
                                        <p:tgtEl>
                                          <p:spTgt spid="100"/>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01"/>
                                        </p:tgtEl>
                                      </p:cBhvr>
                                    </p:animEffect>
                                    <p:set>
                                      <p:cBhvr>
                                        <p:cTn id="45" dur="1" fill="hold">
                                          <p:stCondLst>
                                            <p:cond delay="1999"/>
                                          </p:stCondLst>
                                        </p:cTn>
                                        <p:tgtEl>
                                          <p:spTgt spid="101"/>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02"/>
                                        </p:tgtEl>
                                      </p:cBhvr>
                                    </p:animEffect>
                                    <p:set>
                                      <p:cBhvr>
                                        <p:cTn id="48" dur="1" fill="hold">
                                          <p:stCondLst>
                                            <p:cond delay="1999"/>
                                          </p:stCondLst>
                                        </p:cTn>
                                        <p:tgtEl>
                                          <p:spTgt spid="102"/>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03"/>
                                        </p:tgtEl>
                                      </p:cBhvr>
                                    </p:animEffect>
                                    <p:set>
                                      <p:cBhvr>
                                        <p:cTn id="51" dur="1" fill="hold">
                                          <p:stCondLst>
                                            <p:cond delay="1999"/>
                                          </p:stCondLst>
                                        </p:cTn>
                                        <p:tgtEl>
                                          <p:spTgt spid="103"/>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04"/>
                                        </p:tgtEl>
                                      </p:cBhvr>
                                    </p:animEffect>
                                    <p:set>
                                      <p:cBhvr>
                                        <p:cTn id="54" dur="1" fill="hold">
                                          <p:stCondLst>
                                            <p:cond delay="1999"/>
                                          </p:stCondLst>
                                        </p:cTn>
                                        <p:tgtEl>
                                          <p:spTgt spid="104"/>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05"/>
                                        </p:tgtEl>
                                      </p:cBhvr>
                                    </p:animEffect>
                                    <p:set>
                                      <p:cBhvr>
                                        <p:cTn id="57" dur="1" fill="hold">
                                          <p:stCondLst>
                                            <p:cond delay="1999"/>
                                          </p:stCondLst>
                                        </p:cTn>
                                        <p:tgtEl>
                                          <p:spTgt spid="105"/>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6"/>
                                        </p:tgtEl>
                                      </p:cBhvr>
                                    </p:animEffect>
                                    <p:set>
                                      <p:cBhvr>
                                        <p:cTn id="60"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44"/>
                                        </p:tgtEl>
                                        <p:attrNameLst>
                                          <p:attrName>style.visibility</p:attrName>
                                        </p:attrNameLst>
                                      </p:cBhvr>
                                      <p:to>
                                        <p:strVal val="visible"/>
                                      </p:to>
                                    </p:set>
                                    <p:animEffect transition="in" filter="circle(in)">
                                      <p:cBhvr>
                                        <p:cTn id="66" dur="2000"/>
                                        <p:tgtEl>
                                          <p:spTgt spid="144"/>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06"/>
                                        </p:tgtEl>
                                        <p:attrNameLst>
                                          <p:attrName>style.color</p:attrName>
                                        </p:attrNameLst>
                                      </p:cBhvr>
                                      <p:to>
                                        <a:schemeClr val="accent2"/>
                                      </p:to>
                                    </p:animClr>
                                    <p:animClr clrSpc="rgb" dir="cw">
                                      <p:cBhvr>
                                        <p:cTn id="69" dur="500" fill="hold"/>
                                        <p:tgtEl>
                                          <p:spTgt spid="106"/>
                                        </p:tgtEl>
                                        <p:attrNameLst>
                                          <p:attrName>fillcolor</p:attrName>
                                        </p:attrNameLst>
                                      </p:cBhvr>
                                      <p:to>
                                        <a:schemeClr val="accent2"/>
                                      </p:to>
                                    </p:animClr>
                                    <p:set>
                                      <p:cBhvr>
                                        <p:cTn id="70" dur="500" fill="hold"/>
                                        <p:tgtEl>
                                          <p:spTgt spid="106"/>
                                        </p:tgtEl>
                                        <p:attrNameLst>
                                          <p:attrName>fill.type</p:attrName>
                                        </p:attrNameLst>
                                      </p:cBhvr>
                                      <p:to>
                                        <p:strVal val="solid"/>
                                      </p:to>
                                    </p:set>
                                    <p:set>
                                      <p:cBhvr>
                                        <p:cTn id="71" dur="500" fill="hold"/>
                                        <p:tgtEl>
                                          <p:spTgt spid="106"/>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07"/>
                                        </p:tgtEl>
                                        <p:attrNameLst>
                                          <p:attrName>style.color</p:attrName>
                                        </p:attrNameLst>
                                      </p:cBhvr>
                                      <p:to>
                                        <a:schemeClr val="accent2"/>
                                      </p:to>
                                    </p:animClr>
                                    <p:animClr clrSpc="rgb" dir="cw">
                                      <p:cBhvr>
                                        <p:cTn id="74" dur="500" fill="hold"/>
                                        <p:tgtEl>
                                          <p:spTgt spid="107"/>
                                        </p:tgtEl>
                                        <p:attrNameLst>
                                          <p:attrName>fillcolor</p:attrName>
                                        </p:attrNameLst>
                                      </p:cBhvr>
                                      <p:to>
                                        <a:schemeClr val="accent2"/>
                                      </p:to>
                                    </p:animClr>
                                    <p:set>
                                      <p:cBhvr>
                                        <p:cTn id="75" dur="500" fill="hold"/>
                                        <p:tgtEl>
                                          <p:spTgt spid="107"/>
                                        </p:tgtEl>
                                        <p:attrNameLst>
                                          <p:attrName>fill.type</p:attrName>
                                        </p:attrNameLst>
                                      </p:cBhvr>
                                      <p:to>
                                        <p:strVal val="solid"/>
                                      </p:to>
                                    </p:set>
                                    <p:set>
                                      <p:cBhvr>
                                        <p:cTn id="76" dur="500" fill="hold"/>
                                        <p:tgtEl>
                                          <p:spTgt spid="107"/>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08"/>
                                        </p:tgtEl>
                                        <p:attrNameLst>
                                          <p:attrName>style.color</p:attrName>
                                        </p:attrNameLst>
                                      </p:cBhvr>
                                      <p:to>
                                        <a:schemeClr val="accent2"/>
                                      </p:to>
                                    </p:animClr>
                                    <p:animClr clrSpc="rgb" dir="cw">
                                      <p:cBhvr>
                                        <p:cTn id="79" dur="500" fill="hold"/>
                                        <p:tgtEl>
                                          <p:spTgt spid="108"/>
                                        </p:tgtEl>
                                        <p:attrNameLst>
                                          <p:attrName>fillcolor</p:attrName>
                                        </p:attrNameLst>
                                      </p:cBhvr>
                                      <p:to>
                                        <a:schemeClr val="accent2"/>
                                      </p:to>
                                    </p:animClr>
                                    <p:set>
                                      <p:cBhvr>
                                        <p:cTn id="80" dur="500" fill="hold"/>
                                        <p:tgtEl>
                                          <p:spTgt spid="108"/>
                                        </p:tgtEl>
                                        <p:attrNameLst>
                                          <p:attrName>fill.type</p:attrName>
                                        </p:attrNameLst>
                                      </p:cBhvr>
                                      <p:to>
                                        <p:strVal val="solid"/>
                                      </p:to>
                                    </p:set>
                                    <p:set>
                                      <p:cBhvr>
                                        <p:cTn id="81" dur="500" fill="hold"/>
                                        <p:tgtEl>
                                          <p:spTgt spid="108"/>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09"/>
                                        </p:tgtEl>
                                        <p:attrNameLst>
                                          <p:attrName>style.color</p:attrName>
                                        </p:attrNameLst>
                                      </p:cBhvr>
                                      <p:to>
                                        <a:schemeClr val="accent2"/>
                                      </p:to>
                                    </p:animClr>
                                    <p:animClr clrSpc="rgb" dir="cw">
                                      <p:cBhvr>
                                        <p:cTn id="84" dur="500" fill="hold"/>
                                        <p:tgtEl>
                                          <p:spTgt spid="109"/>
                                        </p:tgtEl>
                                        <p:attrNameLst>
                                          <p:attrName>fillcolor</p:attrName>
                                        </p:attrNameLst>
                                      </p:cBhvr>
                                      <p:to>
                                        <a:schemeClr val="accent2"/>
                                      </p:to>
                                    </p:animClr>
                                    <p:set>
                                      <p:cBhvr>
                                        <p:cTn id="85" dur="500" fill="hold"/>
                                        <p:tgtEl>
                                          <p:spTgt spid="109"/>
                                        </p:tgtEl>
                                        <p:attrNameLst>
                                          <p:attrName>fill.type</p:attrName>
                                        </p:attrNameLst>
                                      </p:cBhvr>
                                      <p:to>
                                        <p:strVal val="solid"/>
                                      </p:to>
                                    </p:set>
                                    <p:set>
                                      <p:cBhvr>
                                        <p:cTn id="86" dur="500" fill="hold"/>
                                        <p:tgtEl>
                                          <p:spTgt spid="109"/>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10"/>
                                        </p:tgtEl>
                                        <p:attrNameLst>
                                          <p:attrName>style.color</p:attrName>
                                        </p:attrNameLst>
                                      </p:cBhvr>
                                      <p:to>
                                        <a:schemeClr val="accent2"/>
                                      </p:to>
                                    </p:animClr>
                                    <p:animClr clrSpc="rgb" dir="cw">
                                      <p:cBhvr>
                                        <p:cTn id="89" dur="500" fill="hold"/>
                                        <p:tgtEl>
                                          <p:spTgt spid="110"/>
                                        </p:tgtEl>
                                        <p:attrNameLst>
                                          <p:attrName>fillcolor</p:attrName>
                                        </p:attrNameLst>
                                      </p:cBhvr>
                                      <p:to>
                                        <a:schemeClr val="accent2"/>
                                      </p:to>
                                    </p:animClr>
                                    <p:set>
                                      <p:cBhvr>
                                        <p:cTn id="90" dur="500" fill="hold"/>
                                        <p:tgtEl>
                                          <p:spTgt spid="110"/>
                                        </p:tgtEl>
                                        <p:attrNameLst>
                                          <p:attrName>fill.type</p:attrName>
                                        </p:attrNameLst>
                                      </p:cBhvr>
                                      <p:to>
                                        <p:strVal val="solid"/>
                                      </p:to>
                                    </p:set>
                                    <p:set>
                                      <p:cBhvr>
                                        <p:cTn id="91" dur="500" fill="hold"/>
                                        <p:tgtEl>
                                          <p:spTgt spid="110"/>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11"/>
                                        </p:tgtEl>
                                        <p:attrNameLst>
                                          <p:attrName>style.color</p:attrName>
                                        </p:attrNameLst>
                                      </p:cBhvr>
                                      <p:to>
                                        <a:schemeClr val="accent2"/>
                                      </p:to>
                                    </p:animClr>
                                    <p:animClr clrSpc="rgb" dir="cw">
                                      <p:cBhvr>
                                        <p:cTn id="94" dur="500" fill="hold"/>
                                        <p:tgtEl>
                                          <p:spTgt spid="111"/>
                                        </p:tgtEl>
                                        <p:attrNameLst>
                                          <p:attrName>fillcolor</p:attrName>
                                        </p:attrNameLst>
                                      </p:cBhvr>
                                      <p:to>
                                        <a:schemeClr val="accent2"/>
                                      </p:to>
                                    </p:animClr>
                                    <p:set>
                                      <p:cBhvr>
                                        <p:cTn id="95" dur="500" fill="hold"/>
                                        <p:tgtEl>
                                          <p:spTgt spid="111"/>
                                        </p:tgtEl>
                                        <p:attrNameLst>
                                          <p:attrName>fill.type</p:attrName>
                                        </p:attrNameLst>
                                      </p:cBhvr>
                                      <p:to>
                                        <p:strVal val="solid"/>
                                      </p:to>
                                    </p:set>
                                    <p:set>
                                      <p:cBhvr>
                                        <p:cTn id="96" dur="500" fill="hold"/>
                                        <p:tgtEl>
                                          <p:spTgt spid="111"/>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112"/>
                                        </p:tgtEl>
                                        <p:attrNameLst>
                                          <p:attrName>style.color</p:attrName>
                                        </p:attrNameLst>
                                      </p:cBhvr>
                                      <p:to>
                                        <a:schemeClr val="accent2"/>
                                      </p:to>
                                    </p:animClr>
                                    <p:animClr clrSpc="rgb" dir="cw">
                                      <p:cBhvr>
                                        <p:cTn id="99" dur="500" fill="hold"/>
                                        <p:tgtEl>
                                          <p:spTgt spid="112"/>
                                        </p:tgtEl>
                                        <p:attrNameLst>
                                          <p:attrName>fillcolor</p:attrName>
                                        </p:attrNameLst>
                                      </p:cBhvr>
                                      <p:to>
                                        <a:schemeClr val="accent2"/>
                                      </p:to>
                                    </p:animClr>
                                    <p:set>
                                      <p:cBhvr>
                                        <p:cTn id="100" dur="500" fill="hold"/>
                                        <p:tgtEl>
                                          <p:spTgt spid="112"/>
                                        </p:tgtEl>
                                        <p:attrNameLst>
                                          <p:attrName>fill.type</p:attrName>
                                        </p:attrNameLst>
                                      </p:cBhvr>
                                      <p:to>
                                        <p:strVal val="solid"/>
                                      </p:to>
                                    </p:set>
                                    <p:set>
                                      <p:cBhvr>
                                        <p:cTn id="101" dur="500" fill="hold"/>
                                        <p:tgtEl>
                                          <p:spTgt spid="112"/>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106"/>
                                        </p:tgtEl>
                                      </p:cBhvr>
                                    </p:animEffect>
                                    <p:set>
                                      <p:cBhvr>
                                        <p:cTn id="106" dur="1" fill="hold">
                                          <p:stCondLst>
                                            <p:cond delay="1999"/>
                                          </p:stCondLst>
                                        </p:cTn>
                                        <p:tgtEl>
                                          <p:spTgt spid="106"/>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107"/>
                                        </p:tgtEl>
                                      </p:cBhvr>
                                    </p:animEffect>
                                    <p:set>
                                      <p:cBhvr>
                                        <p:cTn id="109" dur="1" fill="hold">
                                          <p:stCondLst>
                                            <p:cond delay="1999"/>
                                          </p:stCondLst>
                                        </p:cTn>
                                        <p:tgtEl>
                                          <p:spTgt spid="107"/>
                                        </p:tgtEl>
                                        <p:attrNameLst>
                                          <p:attrName>style.visibility</p:attrName>
                                        </p:attrNameLst>
                                      </p:cBhvr>
                                      <p:to>
                                        <p:strVal val="hidden"/>
                                      </p:to>
                                    </p:set>
                                  </p:childTnLst>
                                </p:cTn>
                              </p:par>
                              <p:par>
                                <p:cTn id="110" presetID="6" presetClass="exit" presetSubtype="32" fill="hold" grpId="1" nodeType="withEffect">
                                  <p:stCondLst>
                                    <p:cond delay="0"/>
                                  </p:stCondLst>
                                  <p:childTnLst>
                                    <p:animEffect transition="out" filter="circle(out)">
                                      <p:cBhvr>
                                        <p:cTn id="111" dur="2000"/>
                                        <p:tgtEl>
                                          <p:spTgt spid="108"/>
                                        </p:tgtEl>
                                      </p:cBhvr>
                                    </p:animEffect>
                                    <p:set>
                                      <p:cBhvr>
                                        <p:cTn id="112" dur="1" fill="hold">
                                          <p:stCondLst>
                                            <p:cond delay="1999"/>
                                          </p:stCondLst>
                                        </p:cTn>
                                        <p:tgtEl>
                                          <p:spTgt spid="108"/>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109"/>
                                        </p:tgtEl>
                                      </p:cBhvr>
                                    </p:animEffect>
                                    <p:set>
                                      <p:cBhvr>
                                        <p:cTn id="115" dur="1" fill="hold">
                                          <p:stCondLst>
                                            <p:cond delay="1999"/>
                                          </p:stCondLst>
                                        </p:cTn>
                                        <p:tgtEl>
                                          <p:spTgt spid="109"/>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110"/>
                                        </p:tgtEl>
                                      </p:cBhvr>
                                    </p:animEffect>
                                    <p:set>
                                      <p:cBhvr>
                                        <p:cTn id="118" dur="1" fill="hold">
                                          <p:stCondLst>
                                            <p:cond delay="1999"/>
                                          </p:stCondLst>
                                        </p:cTn>
                                        <p:tgtEl>
                                          <p:spTgt spid="110"/>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111"/>
                                        </p:tgtEl>
                                      </p:cBhvr>
                                    </p:animEffect>
                                    <p:set>
                                      <p:cBhvr>
                                        <p:cTn id="121" dur="1" fill="hold">
                                          <p:stCondLst>
                                            <p:cond delay="1999"/>
                                          </p:stCondLst>
                                        </p:cTn>
                                        <p:tgtEl>
                                          <p:spTgt spid="111"/>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112"/>
                                        </p:tgtEl>
                                      </p:cBhvr>
                                    </p:animEffect>
                                    <p:set>
                                      <p:cBhvr>
                                        <p:cTn id="124" dur="1" fill="hold">
                                          <p:stCondLst>
                                            <p:cond delay="1999"/>
                                          </p:stCondLst>
                                        </p:cTn>
                                        <p:tgtEl>
                                          <p:spTgt spid="112"/>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144"/>
                                        </p:tgtEl>
                                      </p:cBhvr>
                                    </p:animEffect>
                                    <p:set>
                                      <p:cBhvr>
                                        <p:cTn id="127" dur="1" fill="hold">
                                          <p:stCondLst>
                                            <p:cond delay="19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8" restart="whenNotActive" fill="hold" evtFilter="cancelBubble" nodeType="interactiveSeq">
                <p:stCondLst>
                  <p:cond evt="onClick" delay="0">
                    <p:tgtEl>
                      <p:spTgt spid="21"/>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withEffect">
                                  <p:stCondLst>
                                    <p:cond delay="0"/>
                                  </p:stCondLst>
                                  <p:childTnLst>
                                    <p:set>
                                      <p:cBhvr>
                                        <p:cTn id="132" dur="1" fill="hold">
                                          <p:stCondLst>
                                            <p:cond delay="0"/>
                                          </p:stCondLst>
                                        </p:cTn>
                                        <p:tgtEl>
                                          <p:spTgt spid="145"/>
                                        </p:tgtEl>
                                        <p:attrNameLst>
                                          <p:attrName>style.visibility</p:attrName>
                                        </p:attrNameLst>
                                      </p:cBhvr>
                                      <p:to>
                                        <p:strVal val="visible"/>
                                      </p:to>
                                    </p:set>
                                    <p:animEffect transition="in" filter="circle(in)">
                                      <p:cBhvr>
                                        <p:cTn id="133" dur="2000"/>
                                        <p:tgtEl>
                                          <p:spTgt spid="145"/>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113"/>
                                        </p:tgtEl>
                                        <p:attrNameLst>
                                          <p:attrName>style.color</p:attrName>
                                        </p:attrNameLst>
                                      </p:cBhvr>
                                      <p:to>
                                        <a:schemeClr val="accent2"/>
                                      </p:to>
                                    </p:animClr>
                                    <p:animClr clrSpc="rgb" dir="cw">
                                      <p:cBhvr>
                                        <p:cTn id="136" dur="500" fill="hold"/>
                                        <p:tgtEl>
                                          <p:spTgt spid="113"/>
                                        </p:tgtEl>
                                        <p:attrNameLst>
                                          <p:attrName>fillcolor</p:attrName>
                                        </p:attrNameLst>
                                      </p:cBhvr>
                                      <p:to>
                                        <a:schemeClr val="accent2"/>
                                      </p:to>
                                    </p:animClr>
                                    <p:set>
                                      <p:cBhvr>
                                        <p:cTn id="137" dur="500" fill="hold"/>
                                        <p:tgtEl>
                                          <p:spTgt spid="113"/>
                                        </p:tgtEl>
                                        <p:attrNameLst>
                                          <p:attrName>fill.type</p:attrName>
                                        </p:attrNameLst>
                                      </p:cBhvr>
                                      <p:to>
                                        <p:strVal val="solid"/>
                                      </p:to>
                                    </p:set>
                                    <p:set>
                                      <p:cBhvr>
                                        <p:cTn id="138" dur="500" fill="hold"/>
                                        <p:tgtEl>
                                          <p:spTgt spid="113"/>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14"/>
                                        </p:tgtEl>
                                        <p:attrNameLst>
                                          <p:attrName>style.color</p:attrName>
                                        </p:attrNameLst>
                                      </p:cBhvr>
                                      <p:to>
                                        <a:schemeClr val="accent2"/>
                                      </p:to>
                                    </p:animClr>
                                    <p:animClr clrSpc="rgb" dir="cw">
                                      <p:cBhvr>
                                        <p:cTn id="141" dur="500" fill="hold"/>
                                        <p:tgtEl>
                                          <p:spTgt spid="114"/>
                                        </p:tgtEl>
                                        <p:attrNameLst>
                                          <p:attrName>fillcolor</p:attrName>
                                        </p:attrNameLst>
                                      </p:cBhvr>
                                      <p:to>
                                        <a:schemeClr val="accent2"/>
                                      </p:to>
                                    </p:animClr>
                                    <p:set>
                                      <p:cBhvr>
                                        <p:cTn id="142" dur="500" fill="hold"/>
                                        <p:tgtEl>
                                          <p:spTgt spid="114"/>
                                        </p:tgtEl>
                                        <p:attrNameLst>
                                          <p:attrName>fill.type</p:attrName>
                                        </p:attrNameLst>
                                      </p:cBhvr>
                                      <p:to>
                                        <p:strVal val="solid"/>
                                      </p:to>
                                    </p:set>
                                    <p:set>
                                      <p:cBhvr>
                                        <p:cTn id="143" dur="500" fill="hold"/>
                                        <p:tgtEl>
                                          <p:spTgt spid="114"/>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15"/>
                                        </p:tgtEl>
                                        <p:attrNameLst>
                                          <p:attrName>style.color</p:attrName>
                                        </p:attrNameLst>
                                      </p:cBhvr>
                                      <p:to>
                                        <a:schemeClr val="accent2"/>
                                      </p:to>
                                    </p:animClr>
                                    <p:animClr clrSpc="rgb" dir="cw">
                                      <p:cBhvr>
                                        <p:cTn id="146" dur="500" fill="hold"/>
                                        <p:tgtEl>
                                          <p:spTgt spid="115"/>
                                        </p:tgtEl>
                                        <p:attrNameLst>
                                          <p:attrName>fillcolor</p:attrName>
                                        </p:attrNameLst>
                                      </p:cBhvr>
                                      <p:to>
                                        <a:schemeClr val="accent2"/>
                                      </p:to>
                                    </p:animClr>
                                    <p:set>
                                      <p:cBhvr>
                                        <p:cTn id="147" dur="500" fill="hold"/>
                                        <p:tgtEl>
                                          <p:spTgt spid="115"/>
                                        </p:tgtEl>
                                        <p:attrNameLst>
                                          <p:attrName>fill.type</p:attrName>
                                        </p:attrNameLst>
                                      </p:cBhvr>
                                      <p:to>
                                        <p:strVal val="solid"/>
                                      </p:to>
                                    </p:set>
                                    <p:set>
                                      <p:cBhvr>
                                        <p:cTn id="148" dur="500" fill="hold"/>
                                        <p:tgtEl>
                                          <p:spTgt spid="115"/>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16"/>
                                        </p:tgtEl>
                                        <p:attrNameLst>
                                          <p:attrName>style.color</p:attrName>
                                        </p:attrNameLst>
                                      </p:cBhvr>
                                      <p:to>
                                        <a:schemeClr val="accent2"/>
                                      </p:to>
                                    </p:animClr>
                                    <p:animClr clrSpc="rgb" dir="cw">
                                      <p:cBhvr>
                                        <p:cTn id="151" dur="500" fill="hold"/>
                                        <p:tgtEl>
                                          <p:spTgt spid="116"/>
                                        </p:tgtEl>
                                        <p:attrNameLst>
                                          <p:attrName>fillcolor</p:attrName>
                                        </p:attrNameLst>
                                      </p:cBhvr>
                                      <p:to>
                                        <a:schemeClr val="accent2"/>
                                      </p:to>
                                    </p:animClr>
                                    <p:set>
                                      <p:cBhvr>
                                        <p:cTn id="152" dur="500" fill="hold"/>
                                        <p:tgtEl>
                                          <p:spTgt spid="116"/>
                                        </p:tgtEl>
                                        <p:attrNameLst>
                                          <p:attrName>fill.type</p:attrName>
                                        </p:attrNameLst>
                                      </p:cBhvr>
                                      <p:to>
                                        <p:strVal val="solid"/>
                                      </p:to>
                                    </p:set>
                                    <p:set>
                                      <p:cBhvr>
                                        <p:cTn id="153" dur="500" fill="hold"/>
                                        <p:tgtEl>
                                          <p:spTgt spid="116"/>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17"/>
                                        </p:tgtEl>
                                        <p:attrNameLst>
                                          <p:attrName>style.color</p:attrName>
                                        </p:attrNameLst>
                                      </p:cBhvr>
                                      <p:to>
                                        <a:schemeClr val="accent2"/>
                                      </p:to>
                                    </p:animClr>
                                    <p:animClr clrSpc="rgb" dir="cw">
                                      <p:cBhvr>
                                        <p:cTn id="156" dur="500" fill="hold"/>
                                        <p:tgtEl>
                                          <p:spTgt spid="117"/>
                                        </p:tgtEl>
                                        <p:attrNameLst>
                                          <p:attrName>fillcolor</p:attrName>
                                        </p:attrNameLst>
                                      </p:cBhvr>
                                      <p:to>
                                        <a:schemeClr val="accent2"/>
                                      </p:to>
                                    </p:animClr>
                                    <p:set>
                                      <p:cBhvr>
                                        <p:cTn id="157" dur="500" fill="hold"/>
                                        <p:tgtEl>
                                          <p:spTgt spid="117"/>
                                        </p:tgtEl>
                                        <p:attrNameLst>
                                          <p:attrName>fill.type</p:attrName>
                                        </p:attrNameLst>
                                      </p:cBhvr>
                                      <p:to>
                                        <p:strVal val="solid"/>
                                      </p:to>
                                    </p:set>
                                    <p:set>
                                      <p:cBhvr>
                                        <p:cTn id="158" dur="500" fill="hold"/>
                                        <p:tgtEl>
                                          <p:spTgt spid="117"/>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18"/>
                                        </p:tgtEl>
                                        <p:attrNameLst>
                                          <p:attrName>style.color</p:attrName>
                                        </p:attrNameLst>
                                      </p:cBhvr>
                                      <p:to>
                                        <a:schemeClr val="accent2"/>
                                      </p:to>
                                    </p:animClr>
                                    <p:animClr clrSpc="rgb" dir="cw">
                                      <p:cBhvr>
                                        <p:cTn id="161" dur="500" fill="hold"/>
                                        <p:tgtEl>
                                          <p:spTgt spid="118"/>
                                        </p:tgtEl>
                                        <p:attrNameLst>
                                          <p:attrName>fillcolor</p:attrName>
                                        </p:attrNameLst>
                                      </p:cBhvr>
                                      <p:to>
                                        <a:schemeClr val="accent2"/>
                                      </p:to>
                                    </p:animClr>
                                    <p:set>
                                      <p:cBhvr>
                                        <p:cTn id="162" dur="500" fill="hold"/>
                                        <p:tgtEl>
                                          <p:spTgt spid="118"/>
                                        </p:tgtEl>
                                        <p:attrNameLst>
                                          <p:attrName>fill.type</p:attrName>
                                        </p:attrNameLst>
                                      </p:cBhvr>
                                      <p:to>
                                        <p:strVal val="solid"/>
                                      </p:to>
                                    </p:set>
                                    <p:set>
                                      <p:cBhvr>
                                        <p:cTn id="163" dur="500" fill="hold"/>
                                        <p:tgtEl>
                                          <p:spTgt spid="118"/>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19"/>
                                        </p:tgtEl>
                                        <p:attrNameLst>
                                          <p:attrName>style.color</p:attrName>
                                        </p:attrNameLst>
                                      </p:cBhvr>
                                      <p:to>
                                        <a:schemeClr val="accent2"/>
                                      </p:to>
                                    </p:animClr>
                                    <p:animClr clrSpc="rgb" dir="cw">
                                      <p:cBhvr>
                                        <p:cTn id="166" dur="500" fill="hold"/>
                                        <p:tgtEl>
                                          <p:spTgt spid="119"/>
                                        </p:tgtEl>
                                        <p:attrNameLst>
                                          <p:attrName>fillcolor</p:attrName>
                                        </p:attrNameLst>
                                      </p:cBhvr>
                                      <p:to>
                                        <a:schemeClr val="accent2"/>
                                      </p:to>
                                    </p:animClr>
                                    <p:set>
                                      <p:cBhvr>
                                        <p:cTn id="167" dur="500" fill="hold"/>
                                        <p:tgtEl>
                                          <p:spTgt spid="119"/>
                                        </p:tgtEl>
                                        <p:attrNameLst>
                                          <p:attrName>fill.type</p:attrName>
                                        </p:attrNameLst>
                                      </p:cBhvr>
                                      <p:to>
                                        <p:strVal val="solid"/>
                                      </p:to>
                                    </p:set>
                                    <p:set>
                                      <p:cBhvr>
                                        <p:cTn id="168" dur="500" fill="hold"/>
                                        <p:tgtEl>
                                          <p:spTgt spid="119"/>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6" presetClass="exit" presetSubtype="32" fill="hold" grpId="1" nodeType="clickEffect">
                                  <p:stCondLst>
                                    <p:cond delay="0"/>
                                  </p:stCondLst>
                                  <p:childTnLst>
                                    <p:animEffect transition="out" filter="circle(out)">
                                      <p:cBhvr>
                                        <p:cTn id="172" dur="2000"/>
                                        <p:tgtEl>
                                          <p:spTgt spid="113"/>
                                        </p:tgtEl>
                                      </p:cBhvr>
                                    </p:animEffect>
                                    <p:set>
                                      <p:cBhvr>
                                        <p:cTn id="173" dur="1" fill="hold">
                                          <p:stCondLst>
                                            <p:cond delay="1999"/>
                                          </p:stCondLst>
                                        </p:cTn>
                                        <p:tgtEl>
                                          <p:spTgt spid="113"/>
                                        </p:tgtEl>
                                        <p:attrNameLst>
                                          <p:attrName>style.visibility</p:attrName>
                                        </p:attrNameLst>
                                      </p:cBhvr>
                                      <p:to>
                                        <p:strVal val="hidden"/>
                                      </p:to>
                                    </p:set>
                                  </p:childTnLst>
                                </p:cTn>
                              </p:par>
                              <p:par>
                                <p:cTn id="174" presetID="6" presetClass="exit" presetSubtype="32" fill="hold" grpId="1" nodeType="withEffect">
                                  <p:stCondLst>
                                    <p:cond delay="0"/>
                                  </p:stCondLst>
                                  <p:childTnLst>
                                    <p:animEffect transition="out" filter="circle(out)">
                                      <p:cBhvr>
                                        <p:cTn id="175" dur="2000"/>
                                        <p:tgtEl>
                                          <p:spTgt spid="114"/>
                                        </p:tgtEl>
                                      </p:cBhvr>
                                    </p:animEffect>
                                    <p:set>
                                      <p:cBhvr>
                                        <p:cTn id="176" dur="1" fill="hold">
                                          <p:stCondLst>
                                            <p:cond delay="1999"/>
                                          </p:stCondLst>
                                        </p:cTn>
                                        <p:tgtEl>
                                          <p:spTgt spid="114"/>
                                        </p:tgtEl>
                                        <p:attrNameLst>
                                          <p:attrName>style.visibility</p:attrName>
                                        </p:attrNameLst>
                                      </p:cBhvr>
                                      <p:to>
                                        <p:strVal val="hidden"/>
                                      </p:to>
                                    </p:set>
                                  </p:childTnLst>
                                </p:cTn>
                              </p:par>
                              <p:par>
                                <p:cTn id="177" presetID="6" presetClass="exit" presetSubtype="32" fill="hold" grpId="1" nodeType="withEffect">
                                  <p:stCondLst>
                                    <p:cond delay="0"/>
                                  </p:stCondLst>
                                  <p:childTnLst>
                                    <p:animEffect transition="out" filter="circle(out)">
                                      <p:cBhvr>
                                        <p:cTn id="178" dur="2000"/>
                                        <p:tgtEl>
                                          <p:spTgt spid="115"/>
                                        </p:tgtEl>
                                      </p:cBhvr>
                                    </p:animEffect>
                                    <p:set>
                                      <p:cBhvr>
                                        <p:cTn id="179" dur="1" fill="hold">
                                          <p:stCondLst>
                                            <p:cond delay="1999"/>
                                          </p:stCondLst>
                                        </p:cTn>
                                        <p:tgtEl>
                                          <p:spTgt spid="115"/>
                                        </p:tgtEl>
                                        <p:attrNameLst>
                                          <p:attrName>style.visibility</p:attrName>
                                        </p:attrNameLst>
                                      </p:cBhvr>
                                      <p:to>
                                        <p:strVal val="hidden"/>
                                      </p:to>
                                    </p:set>
                                  </p:childTnLst>
                                </p:cTn>
                              </p:par>
                              <p:par>
                                <p:cTn id="180" presetID="6" presetClass="exit" presetSubtype="32" fill="hold" grpId="1" nodeType="withEffect">
                                  <p:stCondLst>
                                    <p:cond delay="0"/>
                                  </p:stCondLst>
                                  <p:childTnLst>
                                    <p:animEffect transition="out" filter="circle(out)">
                                      <p:cBhvr>
                                        <p:cTn id="181" dur="2000"/>
                                        <p:tgtEl>
                                          <p:spTgt spid="116"/>
                                        </p:tgtEl>
                                      </p:cBhvr>
                                    </p:animEffect>
                                    <p:set>
                                      <p:cBhvr>
                                        <p:cTn id="182" dur="1" fill="hold">
                                          <p:stCondLst>
                                            <p:cond delay="1999"/>
                                          </p:stCondLst>
                                        </p:cTn>
                                        <p:tgtEl>
                                          <p:spTgt spid="116"/>
                                        </p:tgtEl>
                                        <p:attrNameLst>
                                          <p:attrName>style.visibility</p:attrName>
                                        </p:attrNameLst>
                                      </p:cBhvr>
                                      <p:to>
                                        <p:strVal val="hidden"/>
                                      </p:to>
                                    </p:set>
                                  </p:childTnLst>
                                </p:cTn>
                              </p:par>
                              <p:par>
                                <p:cTn id="183" presetID="6" presetClass="exit" presetSubtype="32" fill="hold" grpId="1" nodeType="withEffect">
                                  <p:stCondLst>
                                    <p:cond delay="0"/>
                                  </p:stCondLst>
                                  <p:childTnLst>
                                    <p:animEffect transition="out" filter="circle(out)">
                                      <p:cBhvr>
                                        <p:cTn id="184" dur="2000"/>
                                        <p:tgtEl>
                                          <p:spTgt spid="117"/>
                                        </p:tgtEl>
                                      </p:cBhvr>
                                    </p:animEffect>
                                    <p:set>
                                      <p:cBhvr>
                                        <p:cTn id="185" dur="1" fill="hold">
                                          <p:stCondLst>
                                            <p:cond delay="1999"/>
                                          </p:stCondLst>
                                        </p:cTn>
                                        <p:tgtEl>
                                          <p:spTgt spid="117"/>
                                        </p:tgtEl>
                                        <p:attrNameLst>
                                          <p:attrName>style.visibility</p:attrName>
                                        </p:attrNameLst>
                                      </p:cBhvr>
                                      <p:to>
                                        <p:strVal val="hidden"/>
                                      </p:to>
                                    </p:set>
                                  </p:childTnLst>
                                </p:cTn>
                              </p:par>
                              <p:par>
                                <p:cTn id="186" presetID="6" presetClass="exit" presetSubtype="32" fill="hold" grpId="1" nodeType="withEffect">
                                  <p:stCondLst>
                                    <p:cond delay="0"/>
                                  </p:stCondLst>
                                  <p:childTnLst>
                                    <p:animEffect transition="out" filter="circle(out)">
                                      <p:cBhvr>
                                        <p:cTn id="187" dur="2000"/>
                                        <p:tgtEl>
                                          <p:spTgt spid="118"/>
                                        </p:tgtEl>
                                      </p:cBhvr>
                                    </p:animEffect>
                                    <p:set>
                                      <p:cBhvr>
                                        <p:cTn id="188" dur="1" fill="hold">
                                          <p:stCondLst>
                                            <p:cond delay="1999"/>
                                          </p:stCondLst>
                                        </p:cTn>
                                        <p:tgtEl>
                                          <p:spTgt spid="118"/>
                                        </p:tgtEl>
                                        <p:attrNameLst>
                                          <p:attrName>style.visibility</p:attrName>
                                        </p:attrNameLst>
                                      </p:cBhvr>
                                      <p:to>
                                        <p:strVal val="hidden"/>
                                      </p:to>
                                    </p:set>
                                  </p:childTnLst>
                                </p:cTn>
                              </p:par>
                              <p:par>
                                <p:cTn id="189" presetID="6" presetClass="exit" presetSubtype="32" fill="hold" grpId="1" nodeType="withEffect">
                                  <p:stCondLst>
                                    <p:cond delay="0"/>
                                  </p:stCondLst>
                                  <p:childTnLst>
                                    <p:animEffect transition="out" filter="circle(out)">
                                      <p:cBhvr>
                                        <p:cTn id="190" dur="2000"/>
                                        <p:tgtEl>
                                          <p:spTgt spid="119"/>
                                        </p:tgtEl>
                                      </p:cBhvr>
                                    </p:animEffect>
                                    <p:set>
                                      <p:cBhvr>
                                        <p:cTn id="191" dur="1" fill="hold">
                                          <p:stCondLst>
                                            <p:cond delay="1999"/>
                                          </p:stCondLst>
                                        </p:cTn>
                                        <p:tgtEl>
                                          <p:spTgt spid="119"/>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145"/>
                                        </p:tgtEl>
                                      </p:cBhvr>
                                    </p:animEffect>
                                    <p:set>
                                      <p:cBhvr>
                                        <p:cTn id="194" dur="1" fill="hold">
                                          <p:stCondLst>
                                            <p:cond delay="19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5" restart="whenNotActive" fill="hold" evtFilter="cancelBubble" nodeType="interactiveSeq">
                <p:stCondLst>
                  <p:cond evt="onClick" delay="0">
                    <p:tgtEl>
                      <p:spTgt spid="22"/>
                    </p:tgtEl>
                  </p:cond>
                </p:stCondLst>
                <p:endSync evt="end" delay="0">
                  <p:rtn val="all"/>
                </p:endSync>
                <p:childTnLst>
                  <p:par>
                    <p:cTn id="196" fill="hold">
                      <p:stCondLst>
                        <p:cond delay="0"/>
                      </p:stCondLst>
                      <p:childTnLst>
                        <p:par>
                          <p:cTn id="197" fill="hold">
                            <p:stCondLst>
                              <p:cond delay="0"/>
                            </p:stCondLst>
                            <p:childTnLst>
                              <p:par>
                                <p:cTn id="198" presetID="6" presetClass="entr" presetSubtype="16" fill="hold" grpId="0" nodeType="withEffect">
                                  <p:stCondLst>
                                    <p:cond delay="0"/>
                                  </p:stCondLst>
                                  <p:childTnLst>
                                    <p:set>
                                      <p:cBhvr>
                                        <p:cTn id="199" dur="1" fill="hold">
                                          <p:stCondLst>
                                            <p:cond delay="0"/>
                                          </p:stCondLst>
                                        </p:cTn>
                                        <p:tgtEl>
                                          <p:spTgt spid="147"/>
                                        </p:tgtEl>
                                        <p:attrNameLst>
                                          <p:attrName>style.visibility</p:attrName>
                                        </p:attrNameLst>
                                      </p:cBhvr>
                                      <p:to>
                                        <p:strVal val="visible"/>
                                      </p:to>
                                    </p:set>
                                    <p:animEffect transition="in" filter="circle(in)">
                                      <p:cBhvr>
                                        <p:cTn id="200" dur="2000"/>
                                        <p:tgtEl>
                                          <p:spTgt spid="147"/>
                                        </p:tgtEl>
                                      </p:cBhvr>
                                    </p:animEffect>
                                  </p:childTnLst>
                                </p:cTn>
                              </p:par>
                              <p:par>
                                <p:cTn id="201" presetID="19" presetClass="emph" presetSubtype="0" fill="hold" grpId="0" nodeType="withEffect">
                                  <p:stCondLst>
                                    <p:cond delay="0"/>
                                  </p:stCondLst>
                                  <p:childTnLst>
                                    <p:animClr clrSpc="rgb" dir="cw">
                                      <p:cBhvr override="childStyle">
                                        <p:cTn id="202" dur="500" fill="hold"/>
                                        <p:tgtEl>
                                          <p:spTgt spid="122"/>
                                        </p:tgtEl>
                                        <p:attrNameLst>
                                          <p:attrName>style.color</p:attrName>
                                        </p:attrNameLst>
                                      </p:cBhvr>
                                      <p:to>
                                        <a:schemeClr val="accent2"/>
                                      </p:to>
                                    </p:animClr>
                                    <p:animClr clrSpc="rgb" dir="cw">
                                      <p:cBhvr>
                                        <p:cTn id="203" dur="500" fill="hold"/>
                                        <p:tgtEl>
                                          <p:spTgt spid="122"/>
                                        </p:tgtEl>
                                        <p:attrNameLst>
                                          <p:attrName>fillcolor</p:attrName>
                                        </p:attrNameLst>
                                      </p:cBhvr>
                                      <p:to>
                                        <a:schemeClr val="accent2"/>
                                      </p:to>
                                    </p:animClr>
                                    <p:set>
                                      <p:cBhvr>
                                        <p:cTn id="204" dur="500" fill="hold"/>
                                        <p:tgtEl>
                                          <p:spTgt spid="122"/>
                                        </p:tgtEl>
                                        <p:attrNameLst>
                                          <p:attrName>fill.type</p:attrName>
                                        </p:attrNameLst>
                                      </p:cBhvr>
                                      <p:to>
                                        <p:strVal val="solid"/>
                                      </p:to>
                                    </p:set>
                                    <p:set>
                                      <p:cBhvr>
                                        <p:cTn id="205" dur="500" fill="hold"/>
                                        <p:tgtEl>
                                          <p:spTgt spid="122"/>
                                        </p:tgtEl>
                                        <p:attrNameLst>
                                          <p:attrName>fill.on</p:attrName>
                                        </p:attrNameLst>
                                      </p:cBhvr>
                                      <p:to>
                                        <p:strVal val="true"/>
                                      </p:to>
                                    </p:set>
                                  </p:childTnLst>
                                </p:cTn>
                              </p:par>
                              <p:par>
                                <p:cTn id="206" presetID="19" presetClass="emph" presetSubtype="0" fill="hold" grpId="0" nodeType="withEffect">
                                  <p:stCondLst>
                                    <p:cond delay="0"/>
                                  </p:stCondLst>
                                  <p:childTnLst>
                                    <p:animClr clrSpc="rgb" dir="cw">
                                      <p:cBhvr override="childStyle">
                                        <p:cTn id="207" dur="500" fill="hold"/>
                                        <p:tgtEl>
                                          <p:spTgt spid="123"/>
                                        </p:tgtEl>
                                        <p:attrNameLst>
                                          <p:attrName>style.color</p:attrName>
                                        </p:attrNameLst>
                                      </p:cBhvr>
                                      <p:to>
                                        <a:schemeClr val="accent2"/>
                                      </p:to>
                                    </p:animClr>
                                    <p:animClr clrSpc="rgb" dir="cw">
                                      <p:cBhvr>
                                        <p:cTn id="208" dur="500" fill="hold"/>
                                        <p:tgtEl>
                                          <p:spTgt spid="123"/>
                                        </p:tgtEl>
                                        <p:attrNameLst>
                                          <p:attrName>fillcolor</p:attrName>
                                        </p:attrNameLst>
                                      </p:cBhvr>
                                      <p:to>
                                        <a:schemeClr val="accent2"/>
                                      </p:to>
                                    </p:animClr>
                                    <p:set>
                                      <p:cBhvr>
                                        <p:cTn id="209" dur="500" fill="hold"/>
                                        <p:tgtEl>
                                          <p:spTgt spid="123"/>
                                        </p:tgtEl>
                                        <p:attrNameLst>
                                          <p:attrName>fill.type</p:attrName>
                                        </p:attrNameLst>
                                      </p:cBhvr>
                                      <p:to>
                                        <p:strVal val="solid"/>
                                      </p:to>
                                    </p:set>
                                    <p:set>
                                      <p:cBhvr>
                                        <p:cTn id="210" dur="500" fill="hold"/>
                                        <p:tgtEl>
                                          <p:spTgt spid="123"/>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124"/>
                                        </p:tgtEl>
                                        <p:attrNameLst>
                                          <p:attrName>style.color</p:attrName>
                                        </p:attrNameLst>
                                      </p:cBhvr>
                                      <p:to>
                                        <a:schemeClr val="accent2"/>
                                      </p:to>
                                    </p:animClr>
                                    <p:animClr clrSpc="rgb" dir="cw">
                                      <p:cBhvr>
                                        <p:cTn id="213" dur="500" fill="hold"/>
                                        <p:tgtEl>
                                          <p:spTgt spid="124"/>
                                        </p:tgtEl>
                                        <p:attrNameLst>
                                          <p:attrName>fillcolor</p:attrName>
                                        </p:attrNameLst>
                                      </p:cBhvr>
                                      <p:to>
                                        <a:schemeClr val="accent2"/>
                                      </p:to>
                                    </p:animClr>
                                    <p:set>
                                      <p:cBhvr>
                                        <p:cTn id="214" dur="500" fill="hold"/>
                                        <p:tgtEl>
                                          <p:spTgt spid="124"/>
                                        </p:tgtEl>
                                        <p:attrNameLst>
                                          <p:attrName>fill.type</p:attrName>
                                        </p:attrNameLst>
                                      </p:cBhvr>
                                      <p:to>
                                        <p:strVal val="solid"/>
                                      </p:to>
                                    </p:set>
                                    <p:set>
                                      <p:cBhvr>
                                        <p:cTn id="215" dur="500" fill="hold"/>
                                        <p:tgtEl>
                                          <p:spTgt spid="124"/>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131"/>
                                        </p:tgtEl>
                                        <p:attrNameLst>
                                          <p:attrName>style.color</p:attrName>
                                        </p:attrNameLst>
                                      </p:cBhvr>
                                      <p:to>
                                        <a:schemeClr val="accent2"/>
                                      </p:to>
                                    </p:animClr>
                                    <p:animClr clrSpc="rgb" dir="cw">
                                      <p:cBhvr>
                                        <p:cTn id="218" dur="500" fill="hold"/>
                                        <p:tgtEl>
                                          <p:spTgt spid="131"/>
                                        </p:tgtEl>
                                        <p:attrNameLst>
                                          <p:attrName>fillcolor</p:attrName>
                                        </p:attrNameLst>
                                      </p:cBhvr>
                                      <p:to>
                                        <a:schemeClr val="accent2"/>
                                      </p:to>
                                    </p:animClr>
                                    <p:set>
                                      <p:cBhvr>
                                        <p:cTn id="219" dur="500" fill="hold"/>
                                        <p:tgtEl>
                                          <p:spTgt spid="131"/>
                                        </p:tgtEl>
                                        <p:attrNameLst>
                                          <p:attrName>fill.type</p:attrName>
                                        </p:attrNameLst>
                                      </p:cBhvr>
                                      <p:to>
                                        <p:strVal val="solid"/>
                                      </p:to>
                                    </p:set>
                                    <p:set>
                                      <p:cBhvr>
                                        <p:cTn id="220" dur="500" fill="hold"/>
                                        <p:tgtEl>
                                          <p:spTgt spid="131"/>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132"/>
                                        </p:tgtEl>
                                        <p:attrNameLst>
                                          <p:attrName>style.color</p:attrName>
                                        </p:attrNameLst>
                                      </p:cBhvr>
                                      <p:to>
                                        <a:schemeClr val="accent2"/>
                                      </p:to>
                                    </p:animClr>
                                    <p:animClr clrSpc="rgb" dir="cw">
                                      <p:cBhvr>
                                        <p:cTn id="223" dur="500" fill="hold"/>
                                        <p:tgtEl>
                                          <p:spTgt spid="132"/>
                                        </p:tgtEl>
                                        <p:attrNameLst>
                                          <p:attrName>fillcolor</p:attrName>
                                        </p:attrNameLst>
                                      </p:cBhvr>
                                      <p:to>
                                        <a:schemeClr val="accent2"/>
                                      </p:to>
                                    </p:animClr>
                                    <p:set>
                                      <p:cBhvr>
                                        <p:cTn id="224" dur="500" fill="hold"/>
                                        <p:tgtEl>
                                          <p:spTgt spid="132"/>
                                        </p:tgtEl>
                                        <p:attrNameLst>
                                          <p:attrName>fill.type</p:attrName>
                                        </p:attrNameLst>
                                      </p:cBhvr>
                                      <p:to>
                                        <p:strVal val="solid"/>
                                      </p:to>
                                    </p:set>
                                    <p:set>
                                      <p:cBhvr>
                                        <p:cTn id="225" dur="500" fill="hold"/>
                                        <p:tgtEl>
                                          <p:spTgt spid="132"/>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133"/>
                                        </p:tgtEl>
                                        <p:attrNameLst>
                                          <p:attrName>style.color</p:attrName>
                                        </p:attrNameLst>
                                      </p:cBhvr>
                                      <p:to>
                                        <a:schemeClr val="accent2"/>
                                      </p:to>
                                    </p:animClr>
                                    <p:animClr clrSpc="rgb" dir="cw">
                                      <p:cBhvr>
                                        <p:cTn id="228" dur="500" fill="hold"/>
                                        <p:tgtEl>
                                          <p:spTgt spid="133"/>
                                        </p:tgtEl>
                                        <p:attrNameLst>
                                          <p:attrName>fillcolor</p:attrName>
                                        </p:attrNameLst>
                                      </p:cBhvr>
                                      <p:to>
                                        <a:schemeClr val="accent2"/>
                                      </p:to>
                                    </p:animClr>
                                    <p:set>
                                      <p:cBhvr>
                                        <p:cTn id="229" dur="500" fill="hold"/>
                                        <p:tgtEl>
                                          <p:spTgt spid="133"/>
                                        </p:tgtEl>
                                        <p:attrNameLst>
                                          <p:attrName>fill.type</p:attrName>
                                        </p:attrNameLst>
                                      </p:cBhvr>
                                      <p:to>
                                        <p:strVal val="solid"/>
                                      </p:to>
                                    </p:set>
                                    <p:set>
                                      <p:cBhvr>
                                        <p:cTn id="230" dur="500" fill="hold"/>
                                        <p:tgtEl>
                                          <p:spTgt spid="133"/>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134"/>
                                        </p:tgtEl>
                                        <p:attrNameLst>
                                          <p:attrName>style.color</p:attrName>
                                        </p:attrNameLst>
                                      </p:cBhvr>
                                      <p:to>
                                        <a:schemeClr val="accent2"/>
                                      </p:to>
                                    </p:animClr>
                                    <p:animClr clrSpc="rgb" dir="cw">
                                      <p:cBhvr>
                                        <p:cTn id="233" dur="500" fill="hold"/>
                                        <p:tgtEl>
                                          <p:spTgt spid="134"/>
                                        </p:tgtEl>
                                        <p:attrNameLst>
                                          <p:attrName>fillcolor</p:attrName>
                                        </p:attrNameLst>
                                      </p:cBhvr>
                                      <p:to>
                                        <a:schemeClr val="accent2"/>
                                      </p:to>
                                    </p:animClr>
                                    <p:set>
                                      <p:cBhvr>
                                        <p:cTn id="234" dur="500" fill="hold"/>
                                        <p:tgtEl>
                                          <p:spTgt spid="134"/>
                                        </p:tgtEl>
                                        <p:attrNameLst>
                                          <p:attrName>fill.type</p:attrName>
                                        </p:attrNameLst>
                                      </p:cBhvr>
                                      <p:to>
                                        <p:strVal val="solid"/>
                                      </p:to>
                                    </p:set>
                                    <p:set>
                                      <p:cBhvr>
                                        <p:cTn id="235" dur="500" fill="hold"/>
                                        <p:tgtEl>
                                          <p:spTgt spid="134"/>
                                        </p:tgtEl>
                                        <p:attrNameLst>
                                          <p:attrName>fill.on</p:attrName>
                                        </p:attrNameLst>
                                      </p:cBhvr>
                                      <p:to>
                                        <p:strVal val="true"/>
                                      </p:to>
                                    </p:set>
                                  </p:childTnLst>
                                </p:cTn>
                              </p:par>
                              <p:par>
                                <p:cTn id="236" presetID="19" presetClass="emph" presetSubtype="0" fill="hold" grpId="0" nodeType="withEffect">
                                  <p:stCondLst>
                                    <p:cond delay="0"/>
                                  </p:stCondLst>
                                  <p:childTnLst>
                                    <p:animClr clrSpc="rgb" dir="cw">
                                      <p:cBhvr override="childStyle">
                                        <p:cTn id="237" dur="500" fill="hold"/>
                                        <p:tgtEl>
                                          <p:spTgt spid="135"/>
                                        </p:tgtEl>
                                        <p:attrNameLst>
                                          <p:attrName>style.color</p:attrName>
                                        </p:attrNameLst>
                                      </p:cBhvr>
                                      <p:to>
                                        <a:schemeClr val="accent2"/>
                                      </p:to>
                                    </p:animClr>
                                    <p:animClr clrSpc="rgb" dir="cw">
                                      <p:cBhvr>
                                        <p:cTn id="238" dur="500" fill="hold"/>
                                        <p:tgtEl>
                                          <p:spTgt spid="135"/>
                                        </p:tgtEl>
                                        <p:attrNameLst>
                                          <p:attrName>fillcolor</p:attrName>
                                        </p:attrNameLst>
                                      </p:cBhvr>
                                      <p:to>
                                        <a:schemeClr val="accent2"/>
                                      </p:to>
                                    </p:animClr>
                                    <p:set>
                                      <p:cBhvr>
                                        <p:cTn id="239" dur="500" fill="hold"/>
                                        <p:tgtEl>
                                          <p:spTgt spid="135"/>
                                        </p:tgtEl>
                                        <p:attrNameLst>
                                          <p:attrName>fill.type</p:attrName>
                                        </p:attrNameLst>
                                      </p:cBhvr>
                                      <p:to>
                                        <p:strVal val="solid"/>
                                      </p:to>
                                    </p:set>
                                    <p:set>
                                      <p:cBhvr>
                                        <p:cTn id="240" dur="500" fill="hold"/>
                                        <p:tgtEl>
                                          <p:spTgt spid="135"/>
                                        </p:tgtEl>
                                        <p:attrNameLst>
                                          <p:attrName>fill.on</p:attrName>
                                        </p:attrNameLst>
                                      </p:cBhvr>
                                      <p:to>
                                        <p:strVal val="true"/>
                                      </p:to>
                                    </p:se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122"/>
                                        </p:tgtEl>
                                      </p:cBhvr>
                                    </p:animEffect>
                                    <p:set>
                                      <p:cBhvr>
                                        <p:cTn id="245" dur="1" fill="hold">
                                          <p:stCondLst>
                                            <p:cond delay="1999"/>
                                          </p:stCondLst>
                                        </p:cTn>
                                        <p:tgtEl>
                                          <p:spTgt spid="122"/>
                                        </p:tgtEl>
                                        <p:attrNameLst>
                                          <p:attrName>style.visibility</p:attrName>
                                        </p:attrNameLst>
                                      </p:cBhvr>
                                      <p:to>
                                        <p:strVal val="hidden"/>
                                      </p:to>
                                    </p:set>
                                  </p:childTnLst>
                                </p:cTn>
                              </p:par>
                              <p:par>
                                <p:cTn id="246" presetID="6" presetClass="exit" presetSubtype="32" fill="hold" grpId="1" nodeType="withEffect">
                                  <p:stCondLst>
                                    <p:cond delay="0"/>
                                  </p:stCondLst>
                                  <p:childTnLst>
                                    <p:animEffect transition="out" filter="circle(out)">
                                      <p:cBhvr>
                                        <p:cTn id="247" dur="2000"/>
                                        <p:tgtEl>
                                          <p:spTgt spid="123"/>
                                        </p:tgtEl>
                                      </p:cBhvr>
                                    </p:animEffect>
                                    <p:set>
                                      <p:cBhvr>
                                        <p:cTn id="248" dur="1" fill="hold">
                                          <p:stCondLst>
                                            <p:cond delay="1999"/>
                                          </p:stCondLst>
                                        </p:cTn>
                                        <p:tgtEl>
                                          <p:spTgt spid="123"/>
                                        </p:tgtEl>
                                        <p:attrNameLst>
                                          <p:attrName>style.visibility</p:attrName>
                                        </p:attrNameLst>
                                      </p:cBhvr>
                                      <p:to>
                                        <p:strVal val="hidden"/>
                                      </p:to>
                                    </p:set>
                                  </p:childTnLst>
                                </p:cTn>
                              </p:par>
                              <p:par>
                                <p:cTn id="249" presetID="6" presetClass="exit" presetSubtype="32" fill="hold" grpId="1" nodeType="withEffect">
                                  <p:stCondLst>
                                    <p:cond delay="0"/>
                                  </p:stCondLst>
                                  <p:childTnLst>
                                    <p:animEffect transition="out" filter="circle(out)">
                                      <p:cBhvr>
                                        <p:cTn id="250" dur="2000"/>
                                        <p:tgtEl>
                                          <p:spTgt spid="124"/>
                                        </p:tgtEl>
                                      </p:cBhvr>
                                    </p:animEffect>
                                    <p:set>
                                      <p:cBhvr>
                                        <p:cTn id="251" dur="1" fill="hold">
                                          <p:stCondLst>
                                            <p:cond delay="1999"/>
                                          </p:stCondLst>
                                        </p:cTn>
                                        <p:tgtEl>
                                          <p:spTgt spid="124"/>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2000"/>
                                        <p:tgtEl>
                                          <p:spTgt spid="131"/>
                                        </p:tgtEl>
                                      </p:cBhvr>
                                    </p:animEffect>
                                    <p:set>
                                      <p:cBhvr>
                                        <p:cTn id="254" dur="1" fill="hold">
                                          <p:stCondLst>
                                            <p:cond delay="1999"/>
                                          </p:stCondLst>
                                        </p:cTn>
                                        <p:tgtEl>
                                          <p:spTgt spid="131"/>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2000"/>
                                        <p:tgtEl>
                                          <p:spTgt spid="132"/>
                                        </p:tgtEl>
                                      </p:cBhvr>
                                    </p:animEffect>
                                    <p:set>
                                      <p:cBhvr>
                                        <p:cTn id="257" dur="1" fill="hold">
                                          <p:stCondLst>
                                            <p:cond delay="1999"/>
                                          </p:stCondLst>
                                        </p:cTn>
                                        <p:tgtEl>
                                          <p:spTgt spid="132"/>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2000"/>
                                        <p:tgtEl>
                                          <p:spTgt spid="133"/>
                                        </p:tgtEl>
                                      </p:cBhvr>
                                    </p:animEffect>
                                    <p:set>
                                      <p:cBhvr>
                                        <p:cTn id="260" dur="1" fill="hold">
                                          <p:stCondLst>
                                            <p:cond delay="1999"/>
                                          </p:stCondLst>
                                        </p:cTn>
                                        <p:tgtEl>
                                          <p:spTgt spid="133"/>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2000"/>
                                        <p:tgtEl>
                                          <p:spTgt spid="134"/>
                                        </p:tgtEl>
                                      </p:cBhvr>
                                    </p:animEffect>
                                    <p:set>
                                      <p:cBhvr>
                                        <p:cTn id="263" dur="1" fill="hold">
                                          <p:stCondLst>
                                            <p:cond delay="1999"/>
                                          </p:stCondLst>
                                        </p:cTn>
                                        <p:tgtEl>
                                          <p:spTgt spid="134"/>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2000"/>
                                        <p:tgtEl>
                                          <p:spTgt spid="135"/>
                                        </p:tgtEl>
                                      </p:cBhvr>
                                    </p:animEffect>
                                    <p:set>
                                      <p:cBhvr>
                                        <p:cTn id="266" dur="1" fill="hold">
                                          <p:stCondLst>
                                            <p:cond delay="1999"/>
                                          </p:stCondLst>
                                        </p:cTn>
                                        <p:tgtEl>
                                          <p:spTgt spid="135"/>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147"/>
                                        </p:tgtEl>
                                      </p:cBhvr>
                                    </p:animEffect>
                                    <p:set>
                                      <p:cBhvr>
                                        <p:cTn id="269" dur="1" fill="hold">
                                          <p:stCondLst>
                                            <p:cond delay="19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0" restart="whenNotActive" fill="hold" evtFilter="cancelBubble" nodeType="interactiveSeq">
                <p:stCondLst>
                  <p:cond evt="onClick" delay="0">
                    <p:tgtEl>
                      <p:spTgt spid="23"/>
                    </p:tgtEl>
                  </p:cond>
                </p:stCondLst>
                <p:endSync evt="end" delay="0">
                  <p:rtn val="all"/>
                </p:endSync>
                <p:childTnLst>
                  <p:par>
                    <p:cTn id="271" fill="hold">
                      <p:stCondLst>
                        <p:cond delay="0"/>
                      </p:stCondLst>
                      <p:childTnLst>
                        <p:par>
                          <p:cTn id="272" fill="hold">
                            <p:stCondLst>
                              <p:cond delay="0"/>
                            </p:stCondLst>
                            <p:childTnLst>
                              <p:par>
                                <p:cTn id="273" presetID="6" presetClass="entr" presetSubtype="16" fill="hold" grpId="0" nodeType="withEffect">
                                  <p:stCondLst>
                                    <p:cond delay="0"/>
                                  </p:stCondLst>
                                  <p:childTnLst>
                                    <p:set>
                                      <p:cBhvr>
                                        <p:cTn id="274" dur="1" fill="hold">
                                          <p:stCondLst>
                                            <p:cond delay="0"/>
                                          </p:stCondLst>
                                        </p:cTn>
                                        <p:tgtEl>
                                          <p:spTgt spid="149"/>
                                        </p:tgtEl>
                                        <p:attrNameLst>
                                          <p:attrName>style.visibility</p:attrName>
                                        </p:attrNameLst>
                                      </p:cBhvr>
                                      <p:to>
                                        <p:strVal val="visible"/>
                                      </p:to>
                                    </p:set>
                                    <p:animEffect transition="in" filter="circle(in)">
                                      <p:cBhvr>
                                        <p:cTn id="275" dur="2000"/>
                                        <p:tgtEl>
                                          <p:spTgt spid="149"/>
                                        </p:tgtEl>
                                      </p:cBhvr>
                                    </p:animEffect>
                                  </p:childTnLst>
                                </p:cTn>
                              </p:par>
                              <p:par>
                                <p:cTn id="276" presetID="19" presetClass="emph" presetSubtype="0" fill="hold" grpId="0" nodeType="withEffect">
                                  <p:stCondLst>
                                    <p:cond delay="0"/>
                                  </p:stCondLst>
                                  <p:childTnLst>
                                    <p:animClr clrSpc="rgb" dir="cw">
                                      <p:cBhvr override="childStyle">
                                        <p:cTn id="277" dur="500" fill="hold"/>
                                        <p:tgtEl>
                                          <p:spTgt spid="136"/>
                                        </p:tgtEl>
                                        <p:attrNameLst>
                                          <p:attrName>style.color</p:attrName>
                                        </p:attrNameLst>
                                      </p:cBhvr>
                                      <p:to>
                                        <a:schemeClr val="accent2"/>
                                      </p:to>
                                    </p:animClr>
                                    <p:animClr clrSpc="rgb" dir="cw">
                                      <p:cBhvr>
                                        <p:cTn id="278" dur="500" fill="hold"/>
                                        <p:tgtEl>
                                          <p:spTgt spid="136"/>
                                        </p:tgtEl>
                                        <p:attrNameLst>
                                          <p:attrName>fillcolor</p:attrName>
                                        </p:attrNameLst>
                                      </p:cBhvr>
                                      <p:to>
                                        <a:schemeClr val="accent2"/>
                                      </p:to>
                                    </p:animClr>
                                    <p:set>
                                      <p:cBhvr>
                                        <p:cTn id="279" dur="500" fill="hold"/>
                                        <p:tgtEl>
                                          <p:spTgt spid="136"/>
                                        </p:tgtEl>
                                        <p:attrNameLst>
                                          <p:attrName>fill.type</p:attrName>
                                        </p:attrNameLst>
                                      </p:cBhvr>
                                      <p:to>
                                        <p:strVal val="solid"/>
                                      </p:to>
                                    </p:set>
                                    <p:set>
                                      <p:cBhvr>
                                        <p:cTn id="280" dur="500" fill="hold"/>
                                        <p:tgtEl>
                                          <p:spTgt spid="136"/>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137"/>
                                        </p:tgtEl>
                                        <p:attrNameLst>
                                          <p:attrName>style.color</p:attrName>
                                        </p:attrNameLst>
                                      </p:cBhvr>
                                      <p:to>
                                        <a:schemeClr val="accent2"/>
                                      </p:to>
                                    </p:animClr>
                                    <p:animClr clrSpc="rgb" dir="cw">
                                      <p:cBhvr>
                                        <p:cTn id="283" dur="500" fill="hold"/>
                                        <p:tgtEl>
                                          <p:spTgt spid="137"/>
                                        </p:tgtEl>
                                        <p:attrNameLst>
                                          <p:attrName>fillcolor</p:attrName>
                                        </p:attrNameLst>
                                      </p:cBhvr>
                                      <p:to>
                                        <a:schemeClr val="accent2"/>
                                      </p:to>
                                    </p:animClr>
                                    <p:set>
                                      <p:cBhvr>
                                        <p:cTn id="284" dur="500" fill="hold"/>
                                        <p:tgtEl>
                                          <p:spTgt spid="137"/>
                                        </p:tgtEl>
                                        <p:attrNameLst>
                                          <p:attrName>fill.type</p:attrName>
                                        </p:attrNameLst>
                                      </p:cBhvr>
                                      <p:to>
                                        <p:strVal val="solid"/>
                                      </p:to>
                                    </p:set>
                                    <p:set>
                                      <p:cBhvr>
                                        <p:cTn id="285" dur="500" fill="hold"/>
                                        <p:tgtEl>
                                          <p:spTgt spid="137"/>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138"/>
                                        </p:tgtEl>
                                        <p:attrNameLst>
                                          <p:attrName>style.color</p:attrName>
                                        </p:attrNameLst>
                                      </p:cBhvr>
                                      <p:to>
                                        <a:schemeClr val="accent2"/>
                                      </p:to>
                                    </p:animClr>
                                    <p:animClr clrSpc="rgb" dir="cw">
                                      <p:cBhvr>
                                        <p:cTn id="288" dur="500" fill="hold"/>
                                        <p:tgtEl>
                                          <p:spTgt spid="138"/>
                                        </p:tgtEl>
                                        <p:attrNameLst>
                                          <p:attrName>fillcolor</p:attrName>
                                        </p:attrNameLst>
                                      </p:cBhvr>
                                      <p:to>
                                        <a:schemeClr val="accent2"/>
                                      </p:to>
                                    </p:animClr>
                                    <p:set>
                                      <p:cBhvr>
                                        <p:cTn id="289" dur="500" fill="hold"/>
                                        <p:tgtEl>
                                          <p:spTgt spid="138"/>
                                        </p:tgtEl>
                                        <p:attrNameLst>
                                          <p:attrName>fill.type</p:attrName>
                                        </p:attrNameLst>
                                      </p:cBhvr>
                                      <p:to>
                                        <p:strVal val="solid"/>
                                      </p:to>
                                    </p:set>
                                    <p:set>
                                      <p:cBhvr>
                                        <p:cTn id="290" dur="500" fill="hold"/>
                                        <p:tgtEl>
                                          <p:spTgt spid="138"/>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139"/>
                                        </p:tgtEl>
                                        <p:attrNameLst>
                                          <p:attrName>style.color</p:attrName>
                                        </p:attrNameLst>
                                      </p:cBhvr>
                                      <p:to>
                                        <a:schemeClr val="accent2"/>
                                      </p:to>
                                    </p:animClr>
                                    <p:animClr clrSpc="rgb" dir="cw">
                                      <p:cBhvr>
                                        <p:cTn id="293" dur="500" fill="hold"/>
                                        <p:tgtEl>
                                          <p:spTgt spid="139"/>
                                        </p:tgtEl>
                                        <p:attrNameLst>
                                          <p:attrName>fillcolor</p:attrName>
                                        </p:attrNameLst>
                                      </p:cBhvr>
                                      <p:to>
                                        <a:schemeClr val="accent2"/>
                                      </p:to>
                                    </p:animClr>
                                    <p:set>
                                      <p:cBhvr>
                                        <p:cTn id="294" dur="500" fill="hold"/>
                                        <p:tgtEl>
                                          <p:spTgt spid="139"/>
                                        </p:tgtEl>
                                        <p:attrNameLst>
                                          <p:attrName>fill.type</p:attrName>
                                        </p:attrNameLst>
                                      </p:cBhvr>
                                      <p:to>
                                        <p:strVal val="solid"/>
                                      </p:to>
                                    </p:set>
                                    <p:set>
                                      <p:cBhvr>
                                        <p:cTn id="295" dur="500" fill="hold"/>
                                        <p:tgtEl>
                                          <p:spTgt spid="139"/>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140"/>
                                        </p:tgtEl>
                                        <p:attrNameLst>
                                          <p:attrName>style.color</p:attrName>
                                        </p:attrNameLst>
                                      </p:cBhvr>
                                      <p:to>
                                        <a:schemeClr val="accent2"/>
                                      </p:to>
                                    </p:animClr>
                                    <p:animClr clrSpc="rgb" dir="cw">
                                      <p:cBhvr>
                                        <p:cTn id="298" dur="500" fill="hold"/>
                                        <p:tgtEl>
                                          <p:spTgt spid="140"/>
                                        </p:tgtEl>
                                        <p:attrNameLst>
                                          <p:attrName>fillcolor</p:attrName>
                                        </p:attrNameLst>
                                      </p:cBhvr>
                                      <p:to>
                                        <a:schemeClr val="accent2"/>
                                      </p:to>
                                    </p:animClr>
                                    <p:set>
                                      <p:cBhvr>
                                        <p:cTn id="299" dur="500" fill="hold"/>
                                        <p:tgtEl>
                                          <p:spTgt spid="140"/>
                                        </p:tgtEl>
                                        <p:attrNameLst>
                                          <p:attrName>fill.type</p:attrName>
                                        </p:attrNameLst>
                                      </p:cBhvr>
                                      <p:to>
                                        <p:strVal val="solid"/>
                                      </p:to>
                                    </p:set>
                                    <p:set>
                                      <p:cBhvr>
                                        <p:cTn id="300" dur="500" fill="hold"/>
                                        <p:tgtEl>
                                          <p:spTgt spid="140"/>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141"/>
                                        </p:tgtEl>
                                        <p:attrNameLst>
                                          <p:attrName>style.color</p:attrName>
                                        </p:attrNameLst>
                                      </p:cBhvr>
                                      <p:to>
                                        <a:schemeClr val="accent2"/>
                                      </p:to>
                                    </p:animClr>
                                    <p:animClr clrSpc="rgb" dir="cw">
                                      <p:cBhvr>
                                        <p:cTn id="303" dur="500" fill="hold"/>
                                        <p:tgtEl>
                                          <p:spTgt spid="141"/>
                                        </p:tgtEl>
                                        <p:attrNameLst>
                                          <p:attrName>fillcolor</p:attrName>
                                        </p:attrNameLst>
                                      </p:cBhvr>
                                      <p:to>
                                        <a:schemeClr val="accent2"/>
                                      </p:to>
                                    </p:animClr>
                                    <p:set>
                                      <p:cBhvr>
                                        <p:cTn id="304" dur="500" fill="hold"/>
                                        <p:tgtEl>
                                          <p:spTgt spid="141"/>
                                        </p:tgtEl>
                                        <p:attrNameLst>
                                          <p:attrName>fill.type</p:attrName>
                                        </p:attrNameLst>
                                      </p:cBhvr>
                                      <p:to>
                                        <p:strVal val="solid"/>
                                      </p:to>
                                    </p:set>
                                    <p:set>
                                      <p:cBhvr>
                                        <p:cTn id="305" dur="500" fill="hold"/>
                                        <p:tgtEl>
                                          <p:spTgt spid="141"/>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142"/>
                                        </p:tgtEl>
                                        <p:attrNameLst>
                                          <p:attrName>style.color</p:attrName>
                                        </p:attrNameLst>
                                      </p:cBhvr>
                                      <p:to>
                                        <a:schemeClr val="accent2"/>
                                      </p:to>
                                    </p:animClr>
                                    <p:animClr clrSpc="rgb" dir="cw">
                                      <p:cBhvr>
                                        <p:cTn id="308" dur="500" fill="hold"/>
                                        <p:tgtEl>
                                          <p:spTgt spid="142"/>
                                        </p:tgtEl>
                                        <p:attrNameLst>
                                          <p:attrName>fillcolor</p:attrName>
                                        </p:attrNameLst>
                                      </p:cBhvr>
                                      <p:to>
                                        <a:schemeClr val="accent2"/>
                                      </p:to>
                                    </p:animClr>
                                    <p:set>
                                      <p:cBhvr>
                                        <p:cTn id="309" dur="500" fill="hold"/>
                                        <p:tgtEl>
                                          <p:spTgt spid="142"/>
                                        </p:tgtEl>
                                        <p:attrNameLst>
                                          <p:attrName>fill.type</p:attrName>
                                        </p:attrNameLst>
                                      </p:cBhvr>
                                      <p:to>
                                        <p:strVal val="solid"/>
                                      </p:to>
                                    </p:set>
                                    <p:set>
                                      <p:cBhvr>
                                        <p:cTn id="310" dur="500" fill="hold"/>
                                        <p:tgtEl>
                                          <p:spTgt spid="142"/>
                                        </p:tgtEl>
                                        <p:attrNameLst>
                                          <p:attrName>fill.on</p:attrName>
                                        </p:attrNameLst>
                                      </p:cBhvr>
                                      <p:to>
                                        <p:strVal val="true"/>
                                      </p:to>
                                    </p:set>
                                  </p:childTnLst>
                                </p:cTn>
                              </p:par>
                              <p:par>
                                <p:cTn id="311" presetID="19" presetClass="emph" presetSubtype="0" fill="hold" grpId="0" nodeType="withEffect">
                                  <p:stCondLst>
                                    <p:cond delay="0"/>
                                  </p:stCondLst>
                                  <p:childTnLst>
                                    <p:animClr clrSpc="rgb" dir="cw">
                                      <p:cBhvr override="childStyle">
                                        <p:cTn id="312" dur="500" fill="hold"/>
                                        <p:tgtEl>
                                          <p:spTgt spid="143"/>
                                        </p:tgtEl>
                                        <p:attrNameLst>
                                          <p:attrName>style.color</p:attrName>
                                        </p:attrNameLst>
                                      </p:cBhvr>
                                      <p:to>
                                        <a:schemeClr val="accent2"/>
                                      </p:to>
                                    </p:animClr>
                                    <p:animClr clrSpc="rgb" dir="cw">
                                      <p:cBhvr>
                                        <p:cTn id="313" dur="500" fill="hold"/>
                                        <p:tgtEl>
                                          <p:spTgt spid="143"/>
                                        </p:tgtEl>
                                        <p:attrNameLst>
                                          <p:attrName>fillcolor</p:attrName>
                                        </p:attrNameLst>
                                      </p:cBhvr>
                                      <p:to>
                                        <a:schemeClr val="accent2"/>
                                      </p:to>
                                    </p:animClr>
                                    <p:set>
                                      <p:cBhvr>
                                        <p:cTn id="314" dur="500" fill="hold"/>
                                        <p:tgtEl>
                                          <p:spTgt spid="143"/>
                                        </p:tgtEl>
                                        <p:attrNameLst>
                                          <p:attrName>fill.type</p:attrName>
                                        </p:attrNameLst>
                                      </p:cBhvr>
                                      <p:to>
                                        <p:strVal val="solid"/>
                                      </p:to>
                                    </p:set>
                                    <p:set>
                                      <p:cBhvr>
                                        <p:cTn id="315" dur="500" fill="hold"/>
                                        <p:tgtEl>
                                          <p:spTgt spid="143"/>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6" presetClass="exit" presetSubtype="32" fill="hold" grpId="1" nodeType="clickEffect">
                                  <p:stCondLst>
                                    <p:cond delay="0"/>
                                  </p:stCondLst>
                                  <p:childTnLst>
                                    <p:animEffect transition="out" filter="circle(out)">
                                      <p:cBhvr>
                                        <p:cTn id="319" dur="2000"/>
                                        <p:tgtEl>
                                          <p:spTgt spid="136"/>
                                        </p:tgtEl>
                                      </p:cBhvr>
                                    </p:animEffect>
                                    <p:set>
                                      <p:cBhvr>
                                        <p:cTn id="320" dur="1" fill="hold">
                                          <p:stCondLst>
                                            <p:cond delay="1999"/>
                                          </p:stCondLst>
                                        </p:cTn>
                                        <p:tgtEl>
                                          <p:spTgt spid="136"/>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37"/>
                                        </p:tgtEl>
                                      </p:cBhvr>
                                    </p:animEffect>
                                    <p:set>
                                      <p:cBhvr>
                                        <p:cTn id="323" dur="1" fill="hold">
                                          <p:stCondLst>
                                            <p:cond delay="1999"/>
                                          </p:stCondLst>
                                        </p:cTn>
                                        <p:tgtEl>
                                          <p:spTgt spid="137"/>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38"/>
                                        </p:tgtEl>
                                      </p:cBhvr>
                                    </p:animEffect>
                                    <p:set>
                                      <p:cBhvr>
                                        <p:cTn id="326" dur="1" fill="hold">
                                          <p:stCondLst>
                                            <p:cond delay="1999"/>
                                          </p:stCondLst>
                                        </p:cTn>
                                        <p:tgtEl>
                                          <p:spTgt spid="138"/>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39"/>
                                        </p:tgtEl>
                                      </p:cBhvr>
                                    </p:animEffect>
                                    <p:set>
                                      <p:cBhvr>
                                        <p:cTn id="329" dur="1" fill="hold">
                                          <p:stCondLst>
                                            <p:cond delay="1999"/>
                                          </p:stCondLst>
                                        </p:cTn>
                                        <p:tgtEl>
                                          <p:spTgt spid="139"/>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40"/>
                                        </p:tgtEl>
                                      </p:cBhvr>
                                    </p:animEffect>
                                    <p:set>
                                      <p:cBhvr>
                                        <p:cTn id="332" dur="1" fill="hold">
                                          <p:stCondLst>
                                            <p:cond delay="1999"/>
                                          </p:stCondLst>
                                        </p:cTn>
                                        <p:tgtEl>
                                          <p:spTgt spid="140"/>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41"/>
                                        </p:tgtEl>
                                      </p:cBhvr>
                                    </p:animEffect>
                                    <p:set>
                                      <p:cBhvr>
                                        <p:cTn id="335" dur="1" fill="hold">
                                          <p:stCondLst>
                                            <p:cond delay="1999"/>
                                          </p:stCondLst>
                                        </p:cTn>
                                        <p:tgtEl>
                                          <p:spTgt spid="141"/>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42"/>
                                        </p:tgtEl>
                                      </p:cBhvr>
                                    </p:animEffect>
                                    <p:set>
                                      <p:cBhvr>
                                        <p:cTn id="338" dur="1" fill="hold">
                                          <p:stCondLst>
                                            <p:cond delay="1999"/>
                                          </p:stCondLst>
                                        </p:cTn>
                                        <p:tgtEl>
                                          <p:spTgt spid="142"/>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43"/>
                                        </p:tgtEl>
                                      </p:cBhvr>
                                    </p:animEffect>
                                    <p:set>
                                      <p:cBhvr>
                                        <p:cTn id="341" dur="1" fill="hold">
                                          <p:stCondLst>
                                            <p:cond delay="1999"/>
                                          </p:stCondLst>
                                        </p:cTn>
                                        <p:tgtEl>
                                          <p:spTgt spid="143"/>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49"/>
                                        </p:tgtEl>
                                      </p:cBhvr>
                                    </p:animEffect>
                                    <p:set>
                                      <p:cBhvr>
                                        <p:cTn id="344" dur="1" fill="hold">
                                          <p:stCondLst>
                                            <p:cond delay="19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6" grpId="0" animBg="1"/>
      <p:bldP spid="76"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2" grpId="0" animBg="1"/>
      <p:bldP spid="122" grpId="1" animBg="1"/>
      <p:bldP spid="123" grpId="0" animBg="1"/>
      <p:bldP spid="123" grpId="1" animBg="1"/>
      <p:bldP spid="124" grpId="0" animBg="1"/>
      <p:bldP spid="124"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7" grpId="0" animBg="1"/>
      <p:bldP spid="147" grpId="1" animBg="1"/>
      <p:bldP spid="149" grpId="0" animBg="1"/>
      <p:bldP spid="14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3" name="Picture 2" descr="Kết quả hình ảnh cho chúa nhật 1 mùa chay năm a">
            <a:extLst>
              <a:ext uri="{FF2B5EF4-FFF2-40B4-BE49-F238E27FC236}">
                <a16:creationId xmlns:a16="http://schemas.microsoft.com/office/drawing/2014/main" id="{AB52F8D7-5684-4B9A-A86A-E969E3153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2868" cy="677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A3CAEA-8FB0-4F42-B3A4-D6B86326096C}"/>
              </a:ext>
            </a:extLst>
          </p:cNvPr>
          <p:cNvSpPr txBox="1"/>
          <p:nvPr/>
        </p:nvSpPr>
        <p:spPr>
          <a:xfrm>
            <a:off x="0" y="681037"/>
            <a:ext cx="7264400" cy="1569660"/>
          </a:xfrm>
          <a:prstGeom prst="rect">
            <a:avLst/>
          </a:prstGeom>
          <a:noFill/>
        </p:spPr>
        <p:txBody>
          <a:bodyPr wrap="square" rtlCol="0">
            <a:spAutoFit/>
          </a:bodyPr>
          <a:lstStyle/>
          <a:p>
            <a:pPr algn="ctr"/>
            <a:r>
              <a:rPr lang="en-US" sz="4800" b="1">
                <a:solidFill>
                  <a:srgbClr val="7030A0"/>
                </a:solidFill>
                <a:latin typeface="Arial" panose="020B0604020202020204" pitchFamily="34" charset="0"/>
                <a:cs typeface="Arial" panose="020B0604020202020204" pitchFamily="34" charset="0"/>
              </a:rPr>
              <a:t>“CHỚ THỬ THÁCH ĐỨC CHÚA CỦA NG</a:t>
            </a:r>
            <a:r>
              <a:rPr lang="vi-VN" sz="4800" b="1">
                <a:solidFill>
                  <a:srgbClr val="7030A0"/>
                </a:solidFill>
                <a:latin typeface="Arial" panose="020B0604020202020204" pitchFamily="34" charset="0"/>
                <a:cs typeface="Arial" panose="020B0604020202020204" pitchFamily="34" charset="0"/>
              </a:rPr>
              <a:t>Ư</a:t>
            </a:r>
            <a:r>
              <a:rPr lang="en-US" sz="4800" b="1">
                <a:solidFill>
                  <a:srgbClr val="7030A0"/>
                </a:solidFill>
                <a:latin typeface="Arial" panose="020B0604020202020204" pitchFamily="34" charset="0"/>
                <a:cs typeface="Arial" panose="020B0604020202020204" pitchFamily="34" charset="0"/>
              </a:rPr>
              <a:t>ƠI”</a:t>
            </a:r>
          </a:p>
        </p:txBody>
      </p:sp>
    </p:spTree>
    <p:extLst>
      <p:ext uri="{BB962C8B-B14F-4D97-AF65-F5344CB8AC3E}">
        <p14:creationId xmlns:p14="http://schemas.microsoft.com/office/powerpoint/2010/main" val="371881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72DDB6-1FB9-4095-940E-711BFC6500D4}"/>
              </a:ext>
            </a:extLst>
          </p:cNvPr>
          <p:cNvGraphicFramePr>
            <a:graphicFrameLocks noGrp="1"/>
          </p:cNvGraphicFramePr>
          <p:nvPr>
            <p:extLst>
              <p:ext uri="{D42A27DB-BD31-4B8C-83A1-F6EECF244321}">
                <p14:modId xmlns:p14="http://schemas.microsoft.com/office/powerpoint/2010/main" val="1651216600"/>
              </p:ext>
            </p:extLst>
          </p:nvPr>
        </p:nvGraphicFramePr>
        <p:xfrm>
          <a:off x="394584" y="131907"/>
          <a:ext cx="11716138" cy="6634655"/>
        </p:xfrm>
        <a:graphic>
          <a:graphicData uri="http://schemas.openxmlformats.org/drawingml/2006/table">
            <a:tbl>
              <a:tblPr firstRow="1" firstCol="1" bandRow="1"/>
              <a:tblGrid>
                <a:gridCol w="1170757">
                  <a:extLst>
                    <a:ext uri="{9D8B030D-6E8A-4147-A177-3AD203B41FA5}">
                      <a16:colId xmlns:a16="http://schemas.microsoft.com/office/drawing/2014/main" val="2154283047"/>
                    </a:ext>
                  </a:extLst>
                </a:gridCol>
                <a:gridCol w="1170757">
                  <a:extLst>
                    <a:ext uri="{9D8B030D-6E8A-4147-A177-3AD203B41FA5}">
                      <a16:colId xmlns:a16="http://schemas.microsoft.com/office/drawing/2014/main" val="3647057924"/>
                    </a:ext>
                  </a:extLst>
                </a:gridCol>
                <a:gridCol w="1170757">
                  <a:extLst>
                    <a:ext uri="{9D8B030D-6E8A-4147-A177-3AD203B41FA5}">
                      <a16:colId xmlns:a16="http://schemas.microsoft.com/office/drawing/2014/main" val="446130226"/>
                    </a:ext>
                  </a:extLst>
                </a:gridCol>
                <a:gridCol w="1171981">
                  <a:extLst>
                    <a:ext uri="{9D8B030D-6E8A-4147-A177-3AD203B41FA5}">
                      <a16:colId xmlns:a16="http://schemas.microsoft.com/office/drawing/2014/main" val="1632274922"/>
                    </a:ext>
                  </a:extLst>
                </a:gridCol>
                <a:gridCol w="1171981">
                  <a:extLst>
                    <a:ext uri="{9D8B030D-6E8A-4147-A177-3AD203B41FA5}">
                      <a16:colId xmlns:a16="http://schemas.microsoft.com/office/drawing/2014/main" val="884516262"/>
                    </a:ext>
                  </a:extLst>
                </a:gridCol>
                <a:gridCol w="1171981">
                  <a:extLst>
                    <a:ext uri="{9D8B030D-6E8A-4147-A177-3AD203B41FA5}">
                      <a16:colId xmlns:a16="http://schemas.microsoft.com/office/drawing/2014/main" val="1081010620"/>
                    </a:ext>
                  </a:extLst>
                </a:gridCol>
                <a:gridCol w="1171981">
                  <a:extLst>
                    <a:ext uri="{9D8B030D-6E8A-4147-A177-3AD203B41FA5}">
                      <a16:colId xmlns:a16="http://schemas.microsoft.com/office/drawing/2014/main" val="1581182532"/>
                    </a:ext>
                  </a:extLst>
                </a:gridCol>
                <a:gridCol w="1171981">
                  <a:extLst>
                    <a:ext uri="{9D8B030D-6E8A-4147-A177-3AD203B41FA5}">
                      <a16:colId xmlns:a16="http://schemas.microsoft.com/office/drawing/2014/main" val="4222770522"/>
                    </a:ext>
                  </a:extLst>
                </a:gridCol>
                <a:gridCol w="1171981">
                  <a:extLst>
                    <a:ext uri="{9D8B030D-6E8A-4147-A177-3AD203B41FA5}">
                      <a16:colId xmlns:a16="http://schemas.microsoft.com/office/drawing/2014/main" val="1428442844"/>
                    </a:ext>
                  </a:extLst>
                </a:gridCol>
                <a:gridCol w="1171981">
                  <a:extLst>
                    <a:ext uri="{9D8B030D-6E8A-4147-A177-3AD203B41FA5}">
                      <a16:colId xmlns:a16="http://schemas.microsoft.com/office/drawing/2014/main" val="406102389"/>
                    </a:ext>
                  </a:extLst>
                </a:gridCol>
              </a:tblGrid>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326931">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C6C560-6C80-4CBC-8764-D930EFF31747}"/>
              </a:ext>
            </a:extLst>
          </p:cNvPr>
          <p:cNvGraphicFramePr>
            <a:graphicFrameLocks noGrp="1"/>
          </p:cNvGraphicFramePr>
          <p:nvPr>
            <p:extLst>
              <p:ext uri="{D42A27DB-BD31-4B8C-83A1-F6EECF244321}">
                <p14:modId xmlns:p14="http://schemas.microsoft.com/office/powerpoint/2010/main" val="1274063403"/>
              </p:ext>
            </p:extLst>
          </p:nvPr>
        </p:nvGraphicFramePr>
        <p:xfrm>
          <a:off x="394584" y="131907"/>
          <a:ext cx="11716138" cy="6634655"/>
        </p:xfrm>
        <a:graphic>
          <a:graphicData uri="http://schemas.openxmlformats.org/drawingml/2006/table">
            <a:tbl>
              <a:tblPr firstRow="1" firstCol="1" bandRow="1"/>
              <a:tblGrid>
                <a:gridCol w="1170757">
                  <a:extLst>
                    <a:ext uri="{9D8B030D-6E8A-4147-A177-3AD203B41FA5}">
                      <a16:colId xmlns:a16="http://schemas.microsoft.com/office/drawing/2014/main" val="2154283047"/>
                    </a:ext>
                  </a:extLst>
                </a:gridCol>
                <a:gridCol w="1170757">
                  <a:extLst>
                    <a:ext uri="{9D8B030D-6E8A-4147-A177-3AD203B41FA5}">
                      <a16:colId xmlns:a16="http://schemas.microsoft.com/office/drawing/2014/main" val="3647057924"/>
                    </a:ext>
                  </a:extLst>
                </a:gridCol>
                <a:gridCol w="1170757">
                  <a:extLst>
                    <a:ext uri="{9D8B030D-6E8A-4147-A177-3AD203B41FA5}">
                      <a16:colId xmlns:a16="http://schemas.microsoft.com/office/drawing/2014/main" val="446130226"/>
                    </a:ext>
                  </a:extLst>
                </a:gridCol>
                <a:gridCol w="1171981">
                  <a:extLst>
                    <a:ext uri="{9D8B030D-6E8A-4147-A177-3AD203B41FA5}">
                      <a16:colId xmlns:a16="http://schemas.microsoft.com/office/drawing/2014/main" val="1632274922"/>
                    </a:ext>
                  </a:extLst>
                </a:gridCol>
                <a:gridCol w="1171981">
                  <a:extLst>
                    <a:ext uri="{9D8B030D-6E8A-4147-A177-3AD203B41FA5}">
                      <a16:colId xmlns:a16="http://schemas.microsoft.com/office/drawing/2014/main" val="884516262"/>
                    </a:ext>
                  </a:extLst>
                </a:gridCol>
                <a:gridCol w="1171981">
                  <a:extLst>
                    <a:ext uri="{9D8B030D-6E8A-4147-A177-3AD203B41FA5}">
                      <a16:colId xmlns:a16="http://schemas.microsoft.com/office/drawing/2014/main" val="1081010620"/>
                    </a:ext>
                  </a:extLst>
                </a:gridCol>
                <a:gridCol w="1171981">
                  <a:extLst>
                    <a:ext uri="{9D8B030D-6E8A-4147-A177-3AD203B41FA5}">
                      <a16:colId xmlns:a16="http://schemas.microsoft.com/office/drawing/2014/main" val="1581182532"/>
                    </a:ext>
                  </a:extLst>
                </a:gridCol>
                <a:gridCol w="1171981">
                  <a:extLst>
                    <a:ext uri="{9D8B030D-6E8A-4147-A177-3AD203B41FA5}">
                      <a16:colId xmlns:a16="http://schemas.microsoft.com/office/drawing/2014/main" val="4222770522"/>
                    </a:ext>
                  </a:extLst>
                </a:gridCol>
                <a:gridCol w="1171981">
                  <a:extLst>
                    <a:ext uri="{9D8B030D-6E8A-4147-A177-3AD203B41FA5}">
                      <a16:colId xmlns:a16="http://schemas.microsoft.com/office/drawing/2014/main" val="1428442844"/>
                    </a:ext>
                  </a:extLst>
                </a:gridCol>
                <a:gridCol w="1171981">
                  <a:extLst>
                    <a:ext uri="{9D8B030D-6E8A-4147-A177-3AD203B41FA5}">
                      <a16:colId xmlns:a16="http://schemas.microsoft.com/office/drawing/2014/main" val="406102389"/>
                    </a:ext>
                  </a:extLst>
                </a:gridCol>
              </a:tblGrid>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Á</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326931">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D</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326931">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Ỗ</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Thánh Thần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Chúa Cha</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Con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 quỷ</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6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600" b="1" u="sng">
                <a:solidFill>
                  <a:srgbClr val="FF0000"/>
                </a:solidFill>
                <a:latin typeface="Verdana" panose="020B0604030504040204" pitchFamily="34" charset="0"/>
                <a:ea typeface="Verdana" panose="020B0604030504040204" pitchFamily="34" charset="0"/>
              </a:rPr>
              <a:t>AI</a:t>
            </a:r>
            <a:r>
              <a:rPr lang="vi-VN" sz="6600" b="1">
                <a:solidFill>
                  <a:schemeClr val="tx1"/>
                </a:solidFill>
                <a:latin typeface="Verdana" panose="020B0604030504040204" pitchFamily="34" charset="0"/>
                <a:ea typeface="Verdana" panose="020B0604030504040204" pitchFamily="34" charset="0"/>
              </a:rPr>
              <a:t> ĐÃ DẪN ĐỨC GIÊ-SU</a:t>
            </a:r>
            <a:r>
              <a:rPr lang="en-US" sz="6600" b="1">
                <a:solidFill>
                  <a:schemeClr val="tx1"/>
                </a:solidFill>
                <a:latin typeface="Verdana" panose="020B0604030504040204" pitchFamily="34" charset="0"/>
                <a:ea typeface="Verdan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ĐI VÀO HOANG ĐỊA ?</a:t>
            </a:r>
          </a:p>
        </p:txBody>
      </p:sp>
      <p:grpSp>
        <p:nvGrpSpPr>
          <p:cNvPr id="9" name="Group 33"/>
          <p:cNvGrpSpPr>
            <a:grpSpLocks/>
          </p:cNvGrpSpPr>
          <p:nvPr/>
        </p:nvGrpSpPr>
        <p:grpSpPr bwMode="auto">
          <a:xfrm>
            <a:off x="-48988" y="4496292"/>
            <a:ext cx="12232959" cy="804643"/>
            <a:chOff x="-1896924" y="4695363"/>
            <a:chExt cx="10560089" cy="689681"/>
          </a:xfrm>
          <a:solidFill>
            <a:srgbClr val="00B0F0"/>
          </a:solidFill>
        </p:grpSpPr>
        <p:sp>
          <p:nvSpPr>
            <p:cNvPr id="33" name="Rounded Rectangle 12"/>
            <p:cNvSpPr>
              <a:spLocks noChangeArrowheads="1"/>
            </p:cNvSpPr>
            <p:nvPr/>
          </p:nvSpPr>
          <p:spPr bwMode="auto">
            <a:xfrm>
              <a:off x="-975904" y="469924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Chúa Thánh Thần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ma quỷ cám dỗ</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Tìm nơi thanh vắng nghỉ ngơi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Sám hối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 A, B và C</a:t>
              </a:r>
              <a:endPar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en-US" sz="6000" b="1">
                <a:solidFill>
                  <a:schemeClr val="tx1"/>
                </a:solidFill>
                <a:latin typeface="Verdana" panose="020B0604030504040204" pitchFamily="34" charset="0"/>
                <a:ea typeface="Verdana" panose="020B0604030504040204" pitchFamily="34" charset="0"/>
              </a:rPr>
              <a:t>CHÚA GIÊ-SU </a:t>
            </a:r>
            <a:r>
              <a:rPr lang="en-US" sz="6000" b="1" u="sng">
                <a:solidFill>
                  <a:srgbClr val="FF0000"/>
                </a:solidFill>
                <a:latin typeface="Verdana" panose="020B0604030504040204" pitchFamily="34" charset="0"/>
                <a:ea typeface="Verdana" panose="020B0604030504040204" pitchFamily="34" charset="0"/>
              </a:rPr>
              <a:t>LÀM GÌ </a:t>
            </a:r>
            <a:r>
              <a:rPr lang="en-US" sz="6000" b="1">
                <a:solidFill>
                  <a:schemeClr val="tx1"/>
                </a:solidFill>
                <a:latin typeface="Verdana" panose="020B0604030504040204" pitchFamily="34" charset="0"/>
                <a:ea typeface="Verdana" panose="020B0604030504040204" pitchFamily="34" charset="0"/>
              </a:rPr>
              <a:t>TRONG HOANG ĐỊA ?</a:t>
            </a:r>
          </a:p>
        </p:txBody>
      </p:sp>
      <p:grpSp>
        <p:nvGrpSpPr>
          <p:cNvPr id="9" name="Group 33"/>
          <p:cNvGrpSpPr>
            <a:grpSpLocks/>
          </p:cNvGrpSpPr>
          <p:nvPr/>
        </p:nvGrpSpPr>
        <p:grpSpPr bwMode="auto">
          <a:xfrm>
            <a:off x="-48988" y="449702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Chịu ma quỷ cám dỗ</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Bấy giờ Đức Giê-su được Thần Khí dẫn vào hoang địa, để chịu quỷ cám dỗ. Người ăn chay ròng rã bốn mươi đêm ngày, và sau đó, Người thấy đói.</a:t>
            </a:r>
            <a:endParaRPr lang="en-US" sz="7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62967"/>
            <a:ext cx="12192000" cy="646331"/>
          </a:xfrm>
          <a:prstGeom prst="rect">
            <a:avLst/>
          </a:prstGeom>
          <a:noFill/>
        </p:spPr>
        <p:txBody>
          <a:bodyPr wrap="square" rtlCol="0">
            <a:spAutoFit/>
          </a:bodyPr>
          <a:lstStyle/>
          <a:p>
            <a:pPr algn="ct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7030A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7030A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7030A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7030A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Phải tín thác vào Thiên Chúa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ta sống chỉ nhờ cơm bánh</a:t>
              </a:r>
              <a:endPar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ta sống không chỉ nhờ cơm bánh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Chúa yêu thương hết mọi người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TRƯỚC CÁM DỖ LÀM CHO HÒN ĐÁ</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HÓA BÁNH, ĐỨC GIÊSU </a:t>
            </a:r>
            <a:r>
              <a:rPr lang="vi-VN" sz="5400" b="1" u="sng">
                <a:solidFill>
                  <a:srgbClr val="FF0000"/>
                </a:solidFill>
                <a:latin typeface="Verdana" panose="020B0604030504040204" pitchFamily="34" charset="0"/>
                <a:ea typeface="Verdana" panose="020B0604030504040204" pitchFamily="34" charset="0"/>
              </a:rPr>
              <a:t>ĐÃ NÓI GÌ?</a:t>
            </a:r>
            <a:r>
              <a:rPr lang="en-US" sz="5400" b="1" u="sng">
                <a:solidFill>
                  <a:srgbClr val="FF0000"/>
                </a:solidFill>
                <a:latin typeface="Verdana" panose="020B0604030504040204" pitchFamily="34" charset="0"/>
                <a:ea typeface="Verdana" panose="020B0604030504040204" pitchFamily="34" charset="0"/>
              </a:rPr>
              <a:t> </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25360"/>
            <a:ext cx="12248199" cy="824666"/>
            <a:chOff x="-1896924" y="4674319"/>
            <a:chExt cx="10573245" cy="706844"/>
          </a:xfrm>
          <a:solidFill>
            <a:srgbClr val="00B0F0"/>
          </a:solidFill>
        </p:grpSpPr>
        <p:sp>
          <p:nvSpPr>
            <p:cNvPr id="33" name="Rounded Rectangle 12"/>
            <p:cNvSpPr>
              <a:spLocks noChangeArrowheads="1"/>
            </p:cNvSpPr>
            <p:nvPr/>
          </p:nvSpPr>
          <p:spPr bwMode="auto">
            <a:xfrm>
              <a:off x="-962748" y="46743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Người ta sống không chỉ nhờ cơm bánh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đỉnh tháp chuông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Trên nóc Đền thờ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ngọn núi cao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sườn núi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400" b="1" u="sng">
                <a:solidFill>
                  <a:srgbClr val="FF0000"/>
                </a:solidFill>
                <a:latin typeface="Verdana" panose="020B0604030504040204" pitchFamily="34" charset="0"/>
                <a:ea typeface="Verdana" panose="020B0604030504040204" pitchFamily="34" charset="0"/>
              </a:rPr>
              <a:t>Ở ĐÂU</a:t>
            </a:r>
            <a:r>
              <a:rPr lang="vi-VN" sz="4400" b="1">
                <a:solidFill>
                  <a:srgbClr val="FF0000"/>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QUỶ NÓI VỚI ĐỨC GIÊSU:</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NẾU ÔNG LÀ CON THIÊN CHÚA,</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THÌ ĐỨNG ĐÂY MÀ GIEO MÌNH XUỐNG ĐI?</a:t>
            </a:r>
          </a:p>
        </p:txBody>
      </p:sp>
      <p:grpSp>
        <p:nvGrpSpPr>
          <p:cNvPr id="9" name="Group 33"/>
          <p:cNvGrpSpPr>
            <a:grpSpLocks/>
          </p:cNvGrpSpPr>
          <p:nvPr/>
        </p:nvGrpSpPr>
        <p:grpSpPr bwMode="auto">
          <a:xfrm>
            <a:off x="-48988" y="275131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nóc Đền thờ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nóc Đền thờ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Trên ngọn núi cao</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sa mạc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Trong đền thờ Giêrusalem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6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4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600" b="1" u="sng">
                <a:solidFill>
                  <a:srgbClr val="FF0000"/>
                </a:solidFill>
                <a:latin typeface="Verdana" panose="020B0604030504040204" pitchFamily="34" charset="0"/>
                <a:ea typeface="Verdana" panose="020B0604030504040204" pitchFamily="34" charset="0"/>
              </a:rPr>
              <a:t>Ở ĐÂU</a:t>
            </a:r>
            <a:r>
              <a:rPr lang="vi-VN" sz="4600" b="1">
                <a:solidFill>
                  <a:schemeClr val="tx1"/>
                </a:solidFill>
                <a:latin typeface="Verdana" panose="020B0604030504040204" pitchFamily="34" charset="0"/>
                <a:ea typeface="Verdana" panose="020B0604030504040204" pitchFamily="34" charset="0"/>
              </a:rPr>
              <a:t>, ĐỨC GIÊSU NÓI VỚI QUỶ:</a:t>
            </a:r>
          </a:p>
          <a:p>
            <a:pPr algn="just"/>
            <a:r>
              <a:rPr lang="vi-VN" sz="4600" b="1">
                <a:solidFill>
                  <a:schemeClr val="tx1"/>
                </a:solidFill>
                <a:latin typeface="Verdana" panose="020B0604030504040204" pitchFamily="34" charset="0"/>
                <a:ea typeface="Verdana" panose="020B0604030504040204" pitchFamily="34" charset="0"/>
              </a:rPr>
              <a:t>NGƯƠI CHỚ THỬ THÁCH ĐỨC CHÚA</a:t>
            </a:r>
          </a:p>
          <a:p>
            <a:pPr algn="just"/>
            <a:r>
              <a:rPr lang="vi-VN" sz="4600" b="1">
                <a:solidFill>
                  <a:schemeClr val="tx1"/>
                </a:solidFill>
                <a:latin typeface="Verdana" panose="020B0604030504040204" pitchFamily="34" charset="0"/>
                <a:ea typeface="Verdana" panose="020B0604030504040204" pitchFamily="34" charset="0"/>
              </a:rPr>
              <a:t>LÀ THIÊN CHÚA CỦA NGƯƠI ?</a:t>
            </a:r>
          </a:p>
        </p:txBody>
      </p:sp>
      <p:grpSp>
        <p:nvGrpSpPr>
          <p:cNvPr id="9" name="Group 33"/>
          <p:cNvGrpSpPr>
            <a:grpSpLocks/>
          </p:cNvGrpSpPr>
          <p:nvPr/>
        </p:nvGrpSpPr>
        <p:grpSpPr bwMode="auto">
          <a:xfrm>
            <a:off x="-48988" y="448443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nóc Đền thờ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10" presetID="47"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voltage.wav"/>
                                        </p:tgtEl>
                                      </p:cMediaNode>
                                    </p:audio>
                                  </p:subTnLst>
                                </p:cTn>
                              </p:par>
                              <p:par>
                                <p:cTn id="15" presetID="47"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voltage.wav"/>
                                        </p:tgtEl>
                                      </p:cMediaNode>
                                    </p:audio>
                                  </p:sub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10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nodeType="afterGroup">
                            <p:stCondLst>
                              <p:cond delay="2000"/>
                            </p:stCondLst>
                            <p:childTnLst>
                              <p:par>
                                <p:cTn id="25" presetID="4"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10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1000"/>
                                        <p:tgtEl>
                                          <p:spTgt spid="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nodeType="afterGroup">
                            <p:stCondLst>
                              <p:cond delay="4000"/>
                            </p:stCondLst>
                            <p:childTnLst>
                              <p:par>
                                <p:cTn id="33" presetID="4"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10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7"/>
                    </p:tgtEl>
                  </p:cond>
                </p:stCondLst>
                <p:endSync evt="end" delay="0">
                  <p:rtn val="all"/>
                </p:endSync>
                <p:childTnLst>
                  <p:par>
                    <p:cTn id="41" fill="hold">
                      <p:stCondLst>
                        <p:cond delay="0"/>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Bấy giờ tên cám dỗ đến gần Người và nói: "Nếu ông là Con Thiên Chúa, thì truyền cho những hòn đá này hoá bánh đi!" Nhưng Người đáp:</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"Đã có lời chép rằng: Người ta sống không chỉ nhờ cơm bánh, nhưng còn nhờ mọi lời miệng Thiên Chúa phán ra."</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7400" b="1">
                <a:latin typeface="Tahoma" panose="020B0604030504040204" pitchFamily="34" charset="0"/>
                <a:ea typeface="Tahoma" panose="020B0604030504040204" pitchFamily="34" charset="0"/>
                <a:cs typeface="Tahoma" panose="020B0604030504040204" pitchFamily="34" charset="0"/>
              </a:rPr>
              <a:t>Sau đó, quỷ đem Người đến thành thánh, và đặt Người trên nóc đền thờ, rồi nói với Người: "Nếu ông là Con Thiên Chúa, thì gieo mình xuống đi!</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Vì đã có lời chép rằng: Thiên Chúa sẽ truyền cho thiên sứ lo cho bạn, và thiên sứ sẽ tay đỡ tay nâng, cho bạn khỏi vấp chân vào đá."</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Đức Giê-su đáp: "Nhưng cũng đã có lời chép rằng: Ngươi chớ thử thách Đức Chúa là Thiên Chúa của ngươi."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07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400" b="1">
                <a:latin typeface="Tahoma" panose="020B0604030504040204" pitchFamily="34" charset="0"/>
                <a:ea typeface="Tahoma" panose="020B0604030504040204" pitchFamily="34" charset="0"/>
                <a:cs typeface="Tahoma" panose="020B0604030504040204" pitchFamily="34" charset="0"/>
              </a:rPr>
              <a:t>Quỷ lại đem Người lên một ngọn núi rất cao, và chỉ cho Người thấy tất cả các nước thế gian, và vinh hoa lợi lộc của các nước ấy, và bảo rằng:</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"Tôi sẽ cho ông tất cả những thứ đó, nếu ông sấp mình bái lạy tôi."</a:t>
            </a:r>
            <a:endParaRPr lang="en-US" sz="8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845</Words>
  <Application>Microsoft Office PowerPoint</Application>
  <PresentationFormat>Widescreen</PresentationFormat>
  <Paragraphs>217</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Bấy giờ Đức Giê-su được Thần Khí dẫn vào hoang địa, để chịu quỷ cám dỗ. Người ăn chay ròng rã bốn mươi đêm ngày, và sau đó, Người thấy đói.</vt:lpstr>
      <vt:lpstr>Bấy giờ tên cám dỗ đến gần Người và nói: "Nếu ông là Con Thiên Chúa, thì truyền cho những hòn đá này hoá bánh đi!" Nhưng Người đáp:</vt:lpstr>
      <vt:lpstr>"Đã có lời chép rằng: Người ta sống không chỉ nhờ cơm bánh, nhưng còn nhờ mọi lời miệng Thiên Chúa phán ra."</vt:lpstr>
      <vt:lpstr>Sau đó, quỷ đem Người đến thành thánh, và đặt Người trên nóc đền thờ, rồi nói với Người: "Nếu ông là Con Thiên Chúa, thì gieo mình xuống đi!</vt:lpstr>
      <vt:lpstr>Vì đã có lời chép rằng: Thiên Chúa sẽ truyền cho thiên sứ lo cho bạn, và thiên sứ sẽ tay đỡ tay nâng, cho bạn khỏi vấp chân vào đá."</vt:lpstr>
      <vt:lpstr>Đức Giê-su đáp: "Nhưng cũng đã có lời chép rằng: Ngươi chớ thử thách Đức Chúa là Thiên Chúa của ngươi."</vt:lpstr>
      <vt:lpstr>Quỷ lại đem Người lên một ngọn núi rất cao, và chỉ cho Người thấy tất cả các nước thế gian, và vinh hoa lợi lộc của các nước ấy, và bảo rằng:</vt:lpstr>
      <vt:lpstr>"Tôi sẽ cho ông tất cả những thứ đó, nếu ông sấp mình bái lạy tôi."</vt:lpstr>
      <vt:lpstr>Đức Giê-su liền nói: "Xa-tan kia, xéo đi! Vì đã có lời chép rằng: Ngươi phải bái lạy Đức Chúa là Thiên Chúa của ngươi, và phải thờ phượng một mình Người mà thôi."</vt:lpstr>
      <vt:lpstr>Thế rồi quỷ bỏ Người mà đi, và có các sứ thần tiến đến hầu hạ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32</cp:revision>
  <dcterms:created xsi:type="dcterms:W3CDTF">2022-01-14T15:16:50Z</dcterms:created>
  <dcterms:modified xsi:type="dcterms:W3CDTF">2023-02-25T02:29:32Z</dcterms:modified>
</cp:coreProperties>
</file>