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708" r:id="rId3"/>
    <p:sldId id="709" r:id="rId4"/>
    <p:sldId id="710" r:id="rId5"/>
    <p:sldId id="711" r:id="rId6"/>
    <p:sldId id="712" r:id="rId7"/>
    <p:sldId id="713" r:id="rId8"/>
    <p:sldId id="717" r:id="rId9"/>
    <p:sldId id="714" r:id="rId10"/>
    <p:sldId id="715" r:id="rId11"/>
    <p:sldId id="716" r:id="rId12"/>
    <p:sldId id="293" r:id="rId13"/>
    <p:sldId id="571" r:id="rId14"/>
    <p:sldId id="393" r:id="rId15"/>
    <p:sldId id="707" r:id="rId16"/>
    <p:sldId id="260" r:id="rId17"/>
    <p:sldId id="308" r:id="rId18"/>
    <p:sldId id="386" r:id="rId19"/>
    <p:sldId id="387" r:id="rId20"/>
    <p:sldId id="388" r:id="rId21"/>
    <p:sldId id="391" r:id="rId22"/>
    <p:sldId id="296"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758" y="6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728E5-B94B-46A8-A18C-3BB2CD628872}" type="datetimeFigureOut">
              <a:rPr lang="en-US" smtClean="0"/>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BE17D-6F67-4EFC-824F-7FBEA6BE8FC0}" type="slidenum">
              <a:rPr lang="en-US" smtClean="0"/>
              <a:t>‹#›</a:t>
            </a:fld>
            <a:endParaRPr lang="en-US"/>
          </a:p>
        </p:txBody>
      </p:sp>
    </p:spTree>
    <p:extLst>
      <p:ext uri="{BB962C8B-B14F-4D97-AF65-F5344CB8AC3E}">
        <p14:creationId xmlns:p14="http://schemas.microsoft.com/office/powerpoint/2010/main" val="405116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83EF5B-4BB6-44CB-9F38-0DC96FA0EA60}" type="slidenum">
              <a:rPr lang="en-US" smtClean="0"/>
              <a:t>2</a:t>
            </a:fld>
            <a:endParaRPr lang="en-US"/>
          </a:p>
        </p:txBody>
      </p:sp>
    </p:spTree>
    <p:extLst>
      <p:ext uri="{BB962C8B-B14F-4D97-AF65-F5344CB8AC3E}">
        <p14:creationId xmlns:p14="http://schemas.microsoft.com/office/powerpoint/2010/main" val="112459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16/02/2023</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16/02/2023</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16/02/2023</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16/02/2023</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16/02/2023</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16/02/2023</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16/02/2023</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16/02/2023</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16/02/2023</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16/02/2023</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16/02/2023</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16/02/2023</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kern="10">
                <a:ln w="9525">
                  <a:noFill/>
                  <a:prstDash val="solid"/>
                </a:ln>
                <a:solidFill>
                  <a:srgbClr val="FF000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CHÚA NHẬT VII THƯỜNG NIÊN - A</a:t>
            </a:r>
            <a:endParaRPr kumimoji="0" lang="en-US" sz="4400" b="1" i="0" u="none" strike="noStrike" kern="10" cap="none" spc="0" normalizeH="0" baseline="0" noProof="0" dirty="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HY VỌNG</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FF0000"/>
                </a:solidFill>
                <a:latin typeface="Verdana" panose="020B0604030504040204" pitchFamily="34" charset="0"/>
                <a:ea typeface="Verdana" panose="020B0604030504040204" pitchFamily="34" charset="0"/>
                <a:cs typeface="Tahoma" panose="020B0604030504040204" pitchFamily="34" charset="0"/>
              </a:rPr>
              <a:t>TIN YÊU</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3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Nếu anh em chỉ chào hỏi anh em mình thôi, thì anh em có làm gì lạ thường đâu? Ngay cả người ngoại cũng chẳng làm như thế sao?</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8173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800" b="1">
                <a:latin typeface="Tahoma" panose="020B0604030504040204" pitchFamily="34" charset="0"/>
                <a:ea typeface="Tahoma" panose="020B0604030504040204" pitchFamily="34" charset="0"/>
                <a:cs typeface="Tahoma" panose="020B0604030504040204" pitchFamily="34" charset="0"/>
              </a:rPr>
              <a:t>Vậy anh em hãy nên hoàn thiện, như Cha anh em trên trời là Đấng hoàn thiện</a:t>
            </a:r>
            <a:r>
              <a:rPr lang="vi-VN" sz="8800" b="1">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8800" b="1">
                <a:solidFill>
                  <a:srgbClr val="FF0000"/>
                </a:solidFill>
                <a:latin typeface="Tahoma" panose="020B0604030504040204" pitchFamily="34" charset="0"/>
                <a:ea typeface="Tahoma" panose="020B0604030504040204" pitchFamily="34" charset="0"/>
                <a:cs typeface="Tahoma" panose="020B0604030504040204" pitchFamily="34" charset="0"/>
              </a:rPr>
              <a:t> Đó là Lời Chúa</a:t>
            </a:r>
            <a:endParaRPr lang="vi-VN" sz="8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401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a:extLst>
              <a:ext uri="{FF2B5EF4-FFF2-40B4-BE49-F238E27FC236}">
                <a16:creationId xmlns:a16="http://schemas.microsoft.com/office/drawing/2014/main" id="{24A4E883-FCB6-4A29-AED5-F00EFD997A30}"/>
              </a:ext>
            </a:extLst>
          </p:cNvPr>
          <p:cNvSpPr/>
          <p:nvPr/>
        </p:nvSpPr>
        <p:spPr>
          <a:xfrm>
            <a:off x="10621209" y="272754"/>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16375" y="163136"/>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16375" y="716136"/>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16375" y="1269136"/>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16375" y="1778273"/>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16375" y="2319283"/>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4032136600"/>
              </p:ext>
            </p:extLst>
          </p:nvPr>
        </p:nvGraphicFramePr>
        <p:xfrm>
          <a:off x="996568" y="101429"/>
          <a:ext cx="9554048" cy="4807458"/>
        </p:xfrm>
        <a:graphic>
          <a:graphicData uri="http://schemas.openxmlformats.org/drawingml/2006/table">
            <a:tbl>
              <a:tblPr firstRow="1" firstCol="1" bandRow="1"/>
              <a:tblGrid>
                <a:gridCol w="867972">
                  <a:extLst>
                    <a:ext uri="{9D8B030D-6E8A-4147-A177-3AD203B41FA5}">
                      <a16:colId xmlns:a16="http://schemas.microsoft.com/office/drawing/2014/main" val="2851470237"/>
                    </a:ext>
                  </a:extLst>
                </a:gridCol>
                <a:gridCol w="867972">
                  <a:extLst>
                    <a:ext uri="{9D8B030D-6E8A-4147-A177-3AD203B41FA5}">
                      <a16:colId xmlns:a16="http://schemas.microsoft.com/office/drawing/2014/main" val="2154283047"/>
                    </a:ext>
                  </a:extLst>
                </a:gridCol>
                <a:gridCol w="867972">
                  <a:extLst>
                    <a:ext uri="{9D8B030D-6E8A-4147-A177-3AD203B41FA5}">
                      <a16:colId xmlns:a16="http://schemas.microsoft.com/office/drawing/2014/main" val="3647057924"/>
                    </a:ext>
                  </a:extLst>
                </a:gridCol>
                <a:gridCol w="867972">
                  <a:extLst>
                    <a:ext uri="{9D8B030D-6E8A-4147-A177-3AD203B41FA5}">
                      <a16:colId xmlns:a16="http://schemas.microsoft.com/office/drawing/2014/main" val="446130226"/>
                    </a:ext>
                  </a:extLst>
                </a:gridCol>
                <a:gridCol w="868880">
                  <a:extLst>
                    <a:ext uri="{9D8B030D-6E8A-4147-A177-3AD203B41FA5}">
                      <a16:colId xmlns:a16="http://schemas.microsoft.com/office/drawing/2014/main" val="1632274922"/>
                    </a:ext>
                  </a:extLst>
                </a:gridCol>
                <a:gridCol w="868880">
                  <a:extLst>
                    <a:ext uri="{9D8B030D-6E8A-4147-A177-3AD203B41FA5}">
                      <a16:colId xmlns:a16="http://schemas.microsoft.com/office/drawing/2014/main" val="884516262"/>
                    </a:ext>
                  </a:extLst>
                </a:gridCol>
                <a:gridCol w="868880">
                  <a:extLst>
                    <a:ext uri="{9D8B030D-6E8A-4147-A177-3AD203B41FA5}">
                      <a16:colId xmlns:a16="http://schemas.microsoft.com/office/drawing/2014/main" val="1081010620"/>
                    </a:ext>
                  </a:extLst>
                </a:gridCol>
                <a:gridCol w="868880">
                  <a:extLst>
                    <a:ext uri="{9D8B030D-6E8A-4147-A177-3AD203B41FA5}">
                      <a16:colId xmlns:a16="http://schemas.microsoft.com/office/drawing/2014/main" val="1581182532"/>
                    </a:ext>
                  </a:extLst>
                </a:gridCol>
                <a:gridCol w="868880">
                  <a:extLst>
                    <a:ext uri="{9D8B030D-6E8A-4147-A177-3AD203B41FA5}">
                      <a16:colId xmlns:a16="http://schemas.microsoft.com/office/drawing/2014/main" val="4222770522"/>
                    </a:ext>
                  </a:extLst>
                </a:gridCol>
                <a:gridCol w="868880">
                  <a:extLst>
                    <a:ext uri="{9D8B030D-6E8A-4147-A177-3AD203B41FA5}">
                      <a16:colId xmlns:a16="http://schemas.microsoft.com/office/drawing/2014/main" val="1428442844"/>
                    </a:ext>
                  </a:extLst>
                </a:gridCol>
                <a:gridCol w="868880">
                  <a:extLst>
                    <a:ext uri="{9D8B030D-6E8A-4147-A177-3AD203B41FA5}">
                      <a16:colId xmlns:a16="http://schemas.microsoft.com/office/drawing/2014/main" val="406102389"/>
                    </a:ext>
                  </a:extLst>
                </a:gridCol>
              </a:tblGrid>
              <a:tr h="485682">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Ã</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485682">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Ẻ</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Ù</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485682">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Ờ</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Ố</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485682">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Ặ</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Ờ</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485682">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Ấ</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Í</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485682">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X</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Ố</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9238452"/>
                  </a:ext>
                </a:extLst>
              </a:tr>
              <a:tr h="485682">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À</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5446911"/>
                  </a:ext>
                </a:extLst>
              </a:tr>
              <a:tr h="485682">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À</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Ệ</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9036263"/>
                  </a:ext>
                </a:extLst>
              </a:tr>
              <a:tr h="485682">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Ứ</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0696578"/>
                  </a:ext>
                </a:extLst>
              </a:tr>
            </a:tbl>
          </a:graphicData>
        </a:graphic>
      </p:graphicFrame>
      <p:sp>
        <p:nvSpPr>
          <p:cNvPr id="182" name="Rectangle 181">
            <a:extLst>
              <a:ext uri="{FF2B5EF4-FFF2-40B4-BE49-F238E27FC236}">
                <a16:creationId xmlns:a16="http://schemas.microsoft.com/office/drawing/2014/main" id="{6F377E60-25D2-0019-D6DC-249F3991EE0F}"/>
              </a:ext>
            </a:extLst>
          </p:cNvPr>
          <p:cNvSpPr/>
          <p:nvPr/>
        </p:nvSpPr>
        <p:spPr>
          <a:xfrm>
            <a:off x="0" y="5143735"/>
            <a:ext cx="12192000" cy="1703392"/>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1</a:t>
            </a:r>
            <a:r>
              <a:rPr lang="vi-VN" sz="4000" b="1">
                <a:solidFill>
                  <a:srgbClr val="FF0000"/>
                </a:solidFill>
                <a:latin typeface="Verdana" panose="020B0604030504040204" pitchFamily="34" charset="0"/>
                <a:ea typeface="Verdana" panose="020B0604030504040204" pitchFamily="34" charset="0"/>
              </a:rPr>
              <a:t>. </a:t>
            </a:r>
            <a:r>
              <a:rPr lang="vi-VN" sz="4000" b="1">
                <a:solidFill>
                  <a:schemeClr val="tx1"/>
                </a:solidFill>
                <a:latin typeface="Verdana" panose="020B0604030504040204" pitchFamily="34" charset="0"/>
                <a:ea typeface="Verdana" panose="020B0604030504040204" pitchFamily="34" charset="0"/>
              </a:rPr>
              <a:t>“ANH EM ĐÃ NGHE LUẬT DẠY RẰNG: </a:t>
            </a:r>
            <a:r>
              <a:rPr lang="vi-VN" sz="4000" b="1">
                <a:solidFill>
                  <a:srgbClr val="FF0000"/>
                </a:solidFill>
                <a:latin typeface="Verdana" panose="020B0604030504040204" pitchFamily="34" charset="0"/>
                <a:ea typeface="Verdana" panose="020B0604030504040204" pitchFamily="34" charset="0"/>
              </a:rPr>
              <a:t>… …</a:t>
            </a:r>
            <a:r>
              <a:rPr lang="vi-VN" sz="4000" b="1">
                <a:solidFill>
                  <a:schemeClr val="tx1"/>
                </a:solidFill>
                <a:latin typeface="Verdana" panose="020B0604030504040204" pitchFamily="34" charset="0"/>
                <a:ea typeface="Verdana" panose="020B0604030504040204" pitchFamily="34" charset="0"/>
              </a:rPr>
              <a:t> ĐỒNG LOẠI VÀ HÃY GHÉT KẺ THÙ.” </a:t>
            </a:r>
            <a:endParaRPr lang="vi-VN" sz="4000" b="1" u="sng">
              <a:solidFill>
                <a:schemeClr val="tx1"/>
              </a:solidFill>
              <a:latin typeface="Verdana" panose="020B0604030504040204" pitchFamily="34" charset="0"/>
              <a:ea typeface="Verdana" panose="020B0604030504040204" pitchFamily="34" charset="0"/>
            </a:endParaRPr>
          </a:p>
        </p:txBody>
      </p:sp>
      <p:sp>
        <p:nvSpPr>
          <p:cNvPr id="49" name="Star: 10 Points 48">
            <a:extLst>
              <a:ext uri="{FF2B5EF4-FFF2-40B4-BE49-F238E27FC236}">
                <a16:creationId xmlns:a16="http://schemas.microsoft.com/office/drawing/2014/main" id="{008099BE-A6FE-43A5-CC54-89CBF7ED5FAB}"/>
              </a:ext>
            </a:extLst>
          </p:cNvPr>
          <p:cNvSpPr/>
          <p:nvPr/>
        </p:nvSpPr>
        <p:spPr>
          <a:xfrm>
            <a:off x="316375" y="2870070"/>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6</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0" name="Star: 10 Points 49">
            <a:extLst>
              <a:ext uri="{FF2B5EF4-FFF2-40B4-BE49-F238E27FC236}">
                <a16:creationId xmlns:a16="http://schemas.microsoft.com/office/drawing/2014/main" id="{20A53D10-EAD7-3808-60F3-94BB7197AB50}"/>
              </a:ext>
            </a:extLst>
          </p:cNvPr>
          <p:cNvSpPr/>
          <p:nvPr/>
        </p:nvSpPr>
        <p:spPr>
          <a:xfrm>
            <a:off x="316375" y="3423070"/>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7</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1" name="Star: 10 Points 50">
            <a:extLst>
              <a:ext uri="{FF2B5EF4-FFF2-40B4-BE49-F238E27FC236}">
                <a16:creationId xmlns:a16="http://schemas.microsoft.com/office/drawing/2014/main" id="{9C41AF7A-DA2F-4978-4238-537CC95BC63C}"/>
              </a:ext>
            </a:extLst>
          </p:cNvPr>
          <p:cNvSpPr/>
          <p:nvPr/>
        </p:nvSpPr>
        <p:spPr>
          <a:xfrm>
            <a:off x="316375" y="3976070"/>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8</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2" name="Star: 10 Points 51">
            <a:extLst>
              <a:ext uri="{FF2B5EF4-FFF2-40B4-BE49-F238E27FC236}">
                <a16:creationId xmlns:a16="http://schemas.microsoft.com/office/drawing/2014/main" id="{8FCE69A1-9020-E65A-8258-2C7629E0B3BD}"/>
              </a:ext>
            </a:extLst>
          </p:cNvPr>
          <p:cNvSpPr/>
          <p:nvPr/>
        </p:nvSpPr>
        <p:spPr>
          <a:xfrm>
            <a:off x="316375" y="4485207"/>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9</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F97B790D-2439-418F-844E-FE83F6D91D95}"/>
              </a:ext>
            </a:extLst>
          </p:cNvPr>
          <p:cNvSpPr/>
          <p:nvPr/>
        </p:nvSpPr>
        <p:spPr>
          <a:xfrm>
            <a:off x="2728266" y="9634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0608F676-1B41-45C4-B338-85BD80DA47D4}"/>
              </a:ext>
            </a:extLst>
          </p:cNvPr>
          <p:cNvSpPr/>
          <p:nvPr/>
        </p:nvSpPr>
        <p:spPr>
          <a:xfrm>
            <a:off x="3602026" y="9698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4DEA2346-80A8-4A9A-847E-723B828345FA}"/>
              </a:ext>
            </a:extLst>
          </p:cNvPr>
          <p:cNvSpPr/>
          <p:nvPr/>
        </p:nvSpPr>
        <p:spPr>
          <a:xfrm>
            <a:off x="4465626" y="9634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2E9C005E-4A30-4B34-AF43-44B9ECC07694}"/>
              </a:ext>
            </a:extLst>
          </p:cNvPr>
          <p:cNvSpPr/>
          <p:nvPr/>
        </p:nvSpPr>
        <p:spPr>
          <a:xfrm>
            <a:off x="5336846" y="9698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B6F15A08-117B-4A46-ACF0-231A524B6A73}"/>
              </a:ext>
            </a:extLst>
          </p:cNvPr>
          <p:cNvSpPr/>
          <p:nvPr/>
        </p:nvSpPr>
        <p:spPr>
          <a:xfrm>
            <a:off x="6202680" y="9634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D1D33F27-A27A-4275-AF9C-39F8668B2DB4}"/>
              </a:ext>
            </a:extLst>
          </p:cNvPr>
          <p:cNvSpPr/>
          <p:nvPr/>
        </p:nvSpPr>
        <p:spPr>
          <a:xfrm>
            <a:off x="7076440" y="9698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30B231C0-33EF-406C-85B1-5BA7D7434105}"/>
              </a:ext>
            </a:extLst>
          </p:cNvPr>
          <p:cNvSpPr/>
          <p:nvPr/>
        </p:nvSpPr>
        <p:spPr>
          <a:xfrm>
            <a:off x="3602026" y="63419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8A58716B-C460-4C98-816F-9F5F2936EA1D}"/>
              </a:ext>
            </a:extLst>
          </p:cNvPr>
          <p:cNvSpPr/>
          <p:nvPr/>
        </p:nvSpPr>
        <p:spPr>
          <a:xfrm>
            <a:off x="4465626" y="63355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9C3E0A6C-BB81-426E-9B37-57D976DB6A21}"/>
              </a:ext>
            </a:extLst>
          </p:cNvPr>
          <p:cNvSpPr/>
          <p:nvPr/>
        </p:nvSpPr>
        <p:spPr>
          <a:xfrm>
            <a:off x="5336846" y="63419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BF11895C-DDBE-4E67-AE0D-D20AC327F389}"/>
              </a:ext>
            </a:extLst>
          </p:cNvPr>
          <p:cNvSpPr/>
          <p:nvPr/>
        </p:nvSpPr>
        <p:spPr>
          <a:xfrm>
            <a:off x="6202680" y="63355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BA12324E-1931-4AD1-BF28-51EAA4BDC339}"/>
              </a:ext>
            </a:extLst>
          </p:cNvPr>
          <p:cNvSpPr/>
          <p:nvPr/>
        </p:nvSpPr>
        <p:spPr>
          <a:xfrm>
            <a:off x="7076440" y="63419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59BC9D7F-66F1-4CF4-975E-A1437C63F5A4}"/>
              </a:ext>
            </a:extLst>
          </p:cNvPr>
          <p:cNvSpPr/>
          <p:nvPr/>
        </p:nvSpPr>
        <p:spPr>
          <a:xfrm>
            <a:off x="2728266" y="117076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20AFBE33-C2C0-413C-9EF7-B695DA7490FB}"/>
              </a:ext>
            </a:extLst>
          </p:cNvPr>
          <p:cNvSpPr/>
          <p:nvPr/>
        </p:nvSpPr>
        <p:spPr>
          <a:xfrm>
            <a:off x="3602026" y="117140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00BC67F7-827A-44BA-B3F7-358D92221A23}"/>
              </a:ext>
            </a:extLst>
          </p:cNvPr>
          <p:cNvSpPr/>
          <p:nvPr/>
        </p:nvSpPr>
        <p:spPr>
          <a:xfrm>
            <a:off x="4465626" y="117076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74E06888-0C72-49EA-96CF-9773AC50F806}"/>
              </a:ext>
            </a:extLst>
          </p:cNvPr>
          <p:cNvSpPr/>
          <p:nvPr/>
        </p:nvSpPr>
        <p:spPr>
          <a:xfrm>
            <a:off x="5336846" y="117140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D4651CF4-658D-427A-B178-BFBADBC97C78}"/>
              </a:ext>
            </a:extLst>
          </p:cNvPr>
          <p:cNvSpPr/>
          <p:nvPr/>
        </p:nvSpPr>
        <p:spPr>
          <a:xfrm>
            <a:off x="6202680" y="117076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254E69C6-26E2-4732-AC58-370A06ABD282}"/>
              </a:ext>
            </a:extLst>
          </p:cNvPr>
          <p:cNvSpPr/>
          <p:nvPr/>
        </p:nvSpPr>
        <p:spPr>
          <a:xfrm>
            <a:off x="7076440" y="117140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7A9ED2CA-F0C6-49D3-A70E-BFC296595248}"/>
              </a:ext>
            </a:extLst>
          </p:cNvPr>
          <p:cNvSpPr/>
          <p:nvPr/>
        </p:nvSpPr>
        <p:spPr>
          <a:xfrm>
            <a:off x="7950200" y="116822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E8B78530-6589-4403-AB02-3764890E85CE}"/>
              </a:ext>
            </a:extLst>
          </p:cNvPr>
          <p:cNvSpPr/>
          <p:nvPr/>
        </p:nvSpPr>
        <p:spPr>
          <a:xfrm>
            <a:off x="8823960" y="116886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8F769082-B648-4C73-ADB2-12E8DD2CACF1}"/>
              </a:ext>
            </a:extLst>
          </p:cNvPr>
          <p:cNvSpPr/>
          <p:nvPr/>
        </p:nvSpPr>
        <p:spPr>
          <a:xfrm>
            <a:off x="1859586" y="170480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713DCB81-8612-452E-B1AC-35DFCB686F4F}"/>
              </a:ext>
            </a:extLst>
          </p:cNvPr>
          <p:cNvSpPr/>
          <p:nvPr/>
        </p:nvSpPr>
        <p:spPr>
          <a:xfrm>
            <a:off x="2723186" y="170924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2E668900-917F-4549-8939-4176E7653297}"/>
              </a:ext>
            </a:extLst>
          </p:cNvPr>
          <p:cNvSpPr/>
          <p:nvPr/>
        </p:nvSpPr>
        <p:spPr>
          <a:xfrm>
            <a:off x="3594406" y="170988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3029AEF3-1727-42D5-87B0-FA4A6EF77AC3}"/>
              </a:ext>
            </a:extLst>
          </p:cNvPr>
          <p:cNvSpPr/>
          <p:nvPr/>
        </p:nvSpPr>
        <p:spPr>
          <a:xfrm>
            <a:off x="4460240" y="170924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81A384C3-2018-4DE0-BA84-7570733BA4F6}"/>
              </a:ext>
            </a:extLst>
          </p:cNvPr>
          <p:cNvSpPr/>
          <p:nvPr/>
        </p:nvSpPr>
        <p:spPr>
          <a:xfrm>
            <a:off x="5334000" y="170988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2456DB1A-0AF9-4D47-83B7-71908BC95842}"/>
              </a:ext>
            </a:extLst>
          </p:cNvPr>
          <p:cNvSpPr/>
          <p:nvPr/>
        </p:nvSpPr>
        <p:spPr>
          <a:xfrm>
            <a:off x="6207760" y="170670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6B7D2044-B3DB-442B-83C9-2A5EB811A17E}"/>
              </a:ext>
            </a:extLst>
          </p:cNvPr>
          <p:cNvSpPr/>
          <p:nvPr/>
        </p:nvSpPr>
        <p:spPr>
          <a:xfrm>
            <a:off x="7081520" y="170734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4FE5F40B-A818-47FB-BC68-812808FE886B}"/>
              </a:ext>
            </a:extLst>
          </p:cNvPr>
          <p:cNvSpPr/>
          <p:nvPr/>
        </p:nvSpPr>
        <p:spPr>
          <a:xfrm>
            <a:off x="985826" y="224264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5182FF57-2E8B-4341-BC27-3782C92C6C80}"/>
              </a:ext>
            </a:extLst>
          </p:cNvPr>
          <p:cNvSpPr/>
          <p:nvPr/>
        </p:nvSpPr>
        <p:spPr>
          <a:xfrm>
            <a:off x="1854506" y="224328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7471B540-DA2E-49C4-AB4E-CDD11D3F0AE2}"/>
              </a:ext>
            </a:extLst>
          </p:cNvPr>
          <p:cNvSpPr/>
          <p:nvPr/>
        </p:nvSpPr>
        <p:spPr>
          <a:xfrm>
            <a:off x="2718106" y="224264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E5B70326-A5E8-441F-A1C8-3A26357F26D9}"/>
              </a:ext>
            </a:extLst>
          </p:cNvPr>
          <p:cNvSpPr/>
          <p:nvPr/>
        </p:nvSpPr>
        <p:spPr>
          <a:xfrm>
            <a:off x="3589326" y="224328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958857C2-2323-4E2D-A3EC-4997166BD1AF}"/>
              </a:ext>
            </a:extLst>
          </p:cNvPr>
          <p:cNvSpPr/>
          <p:nvPr/>
        </p:nvSpPr>
        <p:spPr>
          <a:xfrm>
            <a:off x="4455160" y="224264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FEB1A9FD-AE20-4344-9CD9-A10A640ECA94}"/>
              </a:ext>
            </a:extLst>
          </p:cNvPr>
          <p:cNvSpPr/>
          <p:nvPr/>
        </p:nvSpPr>
        <p:spPr>
          <a:xfrm>
            <a:off x="5328920" y="224328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A787DF87-1281-4152-A959-C0B14E6A8E1F}"/>
              </a:ext>
            </a:extLst>
          </p:cNvPr>
          <p:cNvSpPr/>
          <p:nvPr/>
        </p:nvSpPr>
        <p:spPr>
          <a:xfrm>
            <a:off x="6202680" y="224010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C52EA339-79F1-4630-9F10-8E673748640C}"/>
              </a:ext>
            </a:extLst>
          </p:cNvPr>
          <p:cNvSpPr/>
          <p:nvPr/>
        </p:nvSpPr>
        <p:spPr>
          <a:xfrm>
            <a:off x="7076440" y="224074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61A8B66D-4BDE-402A-B89C-7A814C9DDB0C}"/>
              </a:ext>
            </a:extLst>
          </p:cNvPr>
          <p:cNvSpPr/>
          <p:nvPr/>
        </p:nvSpPr>
        <p:spPr>
          <a:xfrm>
            <a:off x="985826" y="277096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4F32FD95-45AC-4731-83F5-544C2FE52408}"/>
              </a:ext>
            </a:extLst>
          </p:cNvPr>
          <p:cNvSpPr/>
          <p:nvPr/>
        </p:nvSpPr>
        <p:spPr>
          <a:xfrm>
            <a:off x="1859586" y="277160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13B2F93B-EF76-4D8F-9EEA-D3E74A549AF1}"/>
              </a:ext>
            </a:extLst>
          </p:cNvPr>
          <p:cNvSpPr/>
          <p:nvPr/>
        </p:nvSpPr>
        <p:spPr>
          <a:xfrm>
            <a:off x="2723186" y="277096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049B9507-2E48-4C02-A07B-DC0FC933E3EA}"/>
              </a:ext>
            </a:extLst>
          </p:cNvPr>
          <p:cNvSpPr/>
          <p:nvPr/>
        </p:nvSpPr>
        <p:spPr>
          <a:xfrm>
            <a:off x="3594406" y="277160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AB75431C-0D86-4634-8F56-1A25C348A2ED}"/>
              </a:ext>
            </a:extLst>
          </p:cNvPr>
          <p:cNvSpPr/>
          <p:nvPr/>
        </p:nvSpPr>
        <p:spPr>
          <a:xfrm>
            <a:off x="4460240" y="277096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5E28A75D-EC0F-4217-98D9-AE1D224F226F}"/>
              </a:ext>
            </a:extLst>
          </p:cNvPr>
          <p:cNvSpPr/>
          <p:nvPr/>
        </p:nvSpPr>
        <p:spPr>
          <a:xfrm>
            <a:off x="5334000" y="277160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A11AE77A-F9C3-4365-8722-F83BA644E65C}"/>
              </a:ext>
            </a:extLst>
          </p:cNvPr>
          <p:cNvSpPr/>
          <p:nvPr/>
        </p:nvSpPr>
        <p:spPr>
          <a:xfrm>
            <a:off x="6207760" y="276842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5E2591EB-1D0A-4676-8E3F-9C138FC3BB1E}"/>
              </a:ext>
            </a:extLst>
          </p:cNvPr>
          <p:cNvSpPr/>
          <p:nvPr/>
        </p:nvSpPr>
        <p:spPr>
          <a:xfrm>
            <a:off x="7081520" y="276906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046D021D-CBFD-41AE-9443-3C4755670095}"/>
              </a:ext>
            </a:extLst>
          </p:cNvPr>
          <p:cNvSpPr/>
          <p:nvPr/>
        </p:nvSpPr>
        <p:spPr>
          <a:xfrm>
            <a:off x="985826" y="331452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E33DFCA0-92AD-4D14-B10B-2293F5D19E04}"/>
              </a:ext>
            </a:extLst>
          </p:cNvPr>
          <p:cNvSpPr/>
          <p:nvPr/>
        </p:nvSpPr>
        <p:spPr>
          <a:xfrm>
            <a:off x="1859586" y="331516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30CC70CD-D911-4E40-B03A-646DAE813F19}"/>
              </a:ext>
            </a:extLst>
          </p:cNvPr>
          <p:cNvSpPr/>
          <p:nvPr/>
        </p:nvSpPr>
        <p:spPr>
          <a:xfrm>
            <a:off x="2723186" y="331452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AABC2796-2F3F-46AF-A25C-169F4EC5F2FC}"/>
              </a:ext>
            </a:extLst>
          </p:cNvPr>
          <p:cNvSpPr/>
          <p:nvPr/>
        </p:nvSpPr>
        <p:spPr>
          <a:xfrm>
            <a:off x="3594406" y="331008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730E194D-9DBE-4772-B6B8-9AA493DABAA6}"/>
              </a:ext>
            </a:extLst>
          </p:cNvPr>
          <p:cNvSpPr/>
          <p:nvPr/>
        </p:nvSpPr>
        <p:spPr>
          <a:xfrm>
            <a:off x="4460240" y="331452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281090CB-D217-41DE-A1F0-A08589A15CEF}"/>
              </a:ext>
            </a:extLst>
          </p:cNvPr>
          <p:cNvSpPr/>
          <p:nvPr/>
        </p:nvSpPr>
        <p:spPr>
          <a:xfrm>
            <a:off x="5334000" y="331008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2A480CC3-5553-44B4-844D-544455A6931B}"/>
              </a:ext>
            </a:extLst>
          </p:cNvPr>
          <p:cNvSpPr/>
          <p:nvPr/>
        </p:nvSpPr>
        <p:spPr>
          <a:xfrm>
            <a:off x="6207760" y="331198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1B7CB8A7-955C-44FE-8720-1049F34F1CE6}"/>
              </a:ext>
            </a:extLst>
          </p:cNvPr>
          <p:cNvSpPr/>
          <p:nvPr/>
        </p:nvSpPr>
        <p:spPr>
          <a:xfrm>
            <a:off x="2723186" y="384792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3D404600-41BE-4341-9F08-2904318BFCEE}"/>
              </a:ext>
            </a:extLst>
          </p:cNvPr>
          <p:cNvSpPr/>
          <p:nvPr/>
        </p:nvSpPr>
        <p:spPr>
          <a:xfrm>
            <a:off x="3596946" y="384856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174A486A-F5A6-4F79-A276-FFF8CE5B98D4}"/>
              </a:ext>
            </a:extLst>
          </p:cNvPr>
          <p:cNvSpPr/>
          <p:nvPr/>
        </p:nvSpPr>
        <p:spPr>
          <a:xfrm>
            <a:off x="4460546" y="384792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3D695B9F-09C7-4DB1-ADA4-A747205D3863}"/>
              </a:ext>
            </a:extLst>
          </p:cNvPr>
          <p:cNvSpPr/>
          <p:nvPr/>
        </p:nvSpPr>
        <p:spPr>
          <a:xfrm>
            <a:off x="5331766" y="384856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83EEF17B-E47F-42B3-9ABC-C381F390C868}"/>
              </a:ext>
            </a:extLst>
          </p:cNvPr>
          <p:cNvSpPr/>
          <p:nvPr/>
        </p:nvSpPr>
        <p:spPr>
          <a:xfrm>
            <a:off x="6197600" y="384792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65E6F310-6BF2-41A7-BAA3-4BF7086C20CC}"/>
              </a:ext>
            </a:extLst>
          </p:cNvPr>
          <p:cNvSpPr/>
          <p:nvPr/>
        </p:nvSpPr>
        <p:spPr>
          <a:xfrm>
            <a:off x="7071360" y="384856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A1102444-A2BB-480C-A81C-A1A2A508A5BD}"/>
              </a:ext>
            </a:extLst>
          </p:cNvPr>
          <p:cNvSpPr/>
          <p:nvPr/>
        </p:nvSpPr>
        <p:spPr>
          <a:xfrm>
            <a:off x="7945120" y="384538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4D70BFE5-1E50-442C-9A1D-34F23287AD68}"/>
              </a:ext>
            </a:extLst>
          </p:cNvPr>
          <p:cNvSpPr/>
          <p:nvPr/>
        </p:nvSpPr>
        <p:spPr>
          <a:xfrm>
            <a:off x="8818880" y="384602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B811BF24-66C1-48CB-9761-4F483E1DB9D1}"/>
              </a:ext>
            </a:extLst>
          </p:cNvPr>
          <p:cNvSpPr/>
          <p:nvPr/>
        </p:nvSpPr>
        <p:spPr>
          <a:xfrm>
            <a:off x="1849426" y="437624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566B37E1-73B3-4AB4-9D74-44D8EA7000C6}"/>
              </a:ext>
            </a:extLst>
          </p:cNvPr>
          <p:cNvSpPr/>
          <p:nvPr/>
        </p:nvSpPr>
        <p:spPr>
          <a:xfrm>
            <a:off x="2723186" y="437688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A3621B2E-8EB1-4A4C-BFBF-B16528C2CDB8}"/>
              </a:ext>
            </a:extLst>
          </p:cNvPr>
          <p:cNvSpPr/>
          <p:nvPr/>
        </p:nvSpPr>
        <p:spPr>
          <a:xfrm>
            <a:off x="3586786" y="437624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19CE6362-54C6-4355-AD42-6D9E5666FB50}"/>
              </a:ext>
            </a:extLst>
          </p:cNvPr>
          <p:cNvSpPr/>
          <p:nvPr/>
        </p:nvSpPr>
        <p:spPr>
          <a:xfrm>
            <a:off x="4458006" y="437688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D94447CD-3055-4CC1-8C48-1BFAFED98CC4}"/>
              </a:ext>
            </a:extLst>
          </p:cNvPr>
          <p:cNvSpPr/>
          <p:nvPr/>
        </p:nvSpPr>
        <p:spPr>
          <a:xfrm>
            <a:off x="5323840" y="437624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BC0DD793-CF37-4B2A-AECF-5DC4AA4A8AF3}"/>
              </a:ext>
            </a:extLst>
          </p:cNvPr>
          <p:cNvSpPr/>
          <p:nvPr/>
        </p:nvSpPr>
        <p:spPr>
          <a:xfrm>
            <a:off x="6197600" y="437688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B2A0E1CF-AF40-4675-8F2D-529F5C2FF3EE}"/>
              </a:ext>
            </a:extLst>
          </p:cNvPr>
          <p:cNvSpPr/>
          <p:nvPr/>
        </p:nvSpPr>
        <p:spPr>
          <a:xfrm>
            <a:off x="7071360" y="437370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448D398D-410B-4F08-8001-F1F3EF3A916C}"/>
              </a:ext>
            </a:extLst>
          </p:cNvPr>
          <p:cNvSpPr/>
          <p:nvPr/>
        </p:nvSpPr>
        <p:spPr>
          <a:xfrm>
            <a:off x="7945120" y="4374344"/>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D9A197F0-1299-47CF-8D94-05E528289E58}"/>
              </a:ext>
            </a:extLst>
          </p:cNvPr>
          <p:cNvSpPr/>
          <p:nvPr/>
        </p:nvSpPr>
        <p:spPr>
          <a:xfrm>
            <a:off x="1849426" y="3847929"/>
            <a:ext cx="870913" cy="53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6E725534-5B3E-4EC5-9C73-840FB4C042CB}"/>
              </a:ext>
            </a:extLst>
          </p:cNvPr>
          <p:cNvSpPr/>
          <p:nvPr/>
        </p:nvSpPr>
        <p:spPr>
          <a:xfrm>
            <a:off x="0" y="5143735"/>
            <a:ext cx="12192000" cy="1703392"/>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2</a:t>
            </a:r>
            <a:r>
              <a:rPr lang="vi-VN" sz="4000" b="1">
                <a:solidFill>
                  <a:srgbClr val="FF0000"/>
                </a:solidFill>
                <a:latin typeface="Verdana" panose="020B0604030504040204" pitchFamily="34" charset="0"/>
                <a:ea typeface="Verdana" panose="020B0604030504040204" pitchFamily="34" charset="0"/>
              </a:rPr>
              <a:t>. </a:t>
            </a:r>
            <a:r>
              <a:rPr lang="vi-VN" sz="4000" b="1">
                <a:solidFill>
                  <a:schemeClr val="tx1"/>
                </a:solidFill>
                <a:latin typeface="Verdana" panose="020B0604030504040204" pitchFamily="34" charset="0"/>
                <a:ea typeface="Verdana" panose="020B0604030504040204" pitchFamily="34" charset="0"/>
              </a:rPr>
              <a:t>ANH EM ĐÃ NGHE LUẬT DẠY RẰNG: HÃY YÊU ĐỒNG LOẠI VÀ HÃY </a:t>
            </a:r>
            <a:r>
              <a:rPr lang="vi-VN" sz="4000" b="1">
                <a:solidFill>
                  <a:srgbClr val="FF0000"/>
                </a:solidFill>
                <a:latin typeface="Verdana" panose="020B0604030504040204" pitchFamily="34" charset="0"/>
                <a:ea typeface="Verdana" panose="020B0604030504040204" pitchFamily="34" charset="0"/>
              </a:rPr>
              <a:t>GHÉT AI</a:t>
            </a:r>
            <a:r>
              <a:rPr lang="vi-VN" sz="4000" b="1">
                <a:solidFill>
                  <a:schemeClr val="tx1"/>
                </a:solidFill>
                <a:latin typeface="Verdana" panose="020B0604030504040204" pitchFamily="34" charset="0"/>
                <a:ea typeface="Verdana" panose="020B0604030504040204" pitchFamily="34" charset="0"/>
              </a:rPr>
              <a:t>?</a:t>
            </a:r>
            <a:endParaRPr lang="vi-VN" sz="4000" b="1" u="sng">
              <a:solidFill>
                <a:schemeClr val="tx1"/>
              </a:solidFill>
              <a:latin typeface="Verdana" panose="020B0604030504040204" pitchFamily="34" charset="0"/>
              <a:ea typeface="Verdana" panose="020B0604030504040204" pitchFamily="34" charset="0"/>
            </a:endParaRPr>
          </a:p>
        </p:txBody>
      </p:sp>
      <p:sp>
        <p:nvSpPr>
          <p:cNvPr id="197" name="Rectangle 196">
            <a:extLst>
              <a:ext uri="{FF2B5EF4-FFF2-40B4-BE49-F238E27FC236}">
                <a16:creationId xmlns:a16="http://schemas.microsoft.com/office/drawing/2014/main" id="{0FCC43BF-0880-4447-8CBF-D88888D3AD77}"/>
              </a:ext>
            </a:extLst>
          </p:cNvPr>
          <p:cNvSpPr/>
          <p:nvPr/>
        </p:nvSpPr>
        <p:spPr>
          <a:xfrm>
            <a:off x="0" y="5143735"/>
            <a:ext cx="12192000" cy="1703392"/>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3</a:t>
            </a:r>
            <a:r>
              <a:rPr lang="vi-VN" sz="4000" b="1">
                <a:solidFill>
                  <a:srgbClr val="FF0000"/>
                </a:solidFill>
                <a:latin typeface="Verdana" panose="020B0604030504040204" pitchFamily="34" charset="0"/>
                <a:ea typeface="Verdana" panose="020B0604030504040204" pitchFamily="34" charset="0"/>
              </a:rPr>
              <a:t>. </a:t>
            </a:r>
            <a:r>
              <a:rPr lang="vi-VN" sz="4000" b="1">
                <a:solidFill>
                  <a:schemeClr val="tx1"/>
                </a:solidFill>
                <a:latin typeface="Verdana" panose="020B0604030504040204" pitchFamily="34" charset="0"/>
                <a:ea typeface="Verdana" panose="020B0604030504040204" pitchFamily="34" charset="0"/>
              </a:rPr>
              <a:t>THIÊN CHÚA LÀM CHO MẶT TRỜI MỌC LÊN SOI SÁNG KẺ XẤU VÀ </a:t>
            </a:r>
            <a:r>
              <a:rPr lang="vi-VN" sz="4000" b="1">
                <a:solidFill>
                  <a:srgbClr val="FF0000"/>
                </a:solidFill>
                <a:latin typeface="Verdana" panose="020B0604030504040204" pitchFamily="34" charset="0"/>
                <a:ea typeface="Verdana" panose="020B0604030504040204" pitchFamily="34" charset="0"/>
              </a:rPr>
              <a:t>NHỮNG AI</a:t>
            </a:r>
            <a:r>
              <a:rPr lang="vi-VN" sz="4000" b="1">
                <a:solidFill>
                  <a:schemeClr val="tx1"/>
                </a:solidFill>
                <a:latin typeface="Verdana" panose="020B0604030504040204" pitchFamily="34" charset="0"/>
                <a:ea typeface="Verdana" panose="020B0604030504040204" pitchFamily="34" charset="0"/>
              </a:rPr>
              <a:t>?</a:t>
            </a:r>
            <a:endParaRPr lang="vi-VN" sz="4000" b="1" u="sng">
              <a:solidFill>
                <a:schemeClr val="tx1"/>
              </a:solidFill>
              <a:latin typeface="Verdana" panose="020B0604030504040204" pitchFamily="34" charset="0"/>
              <a:ea typeface="Verdana" panose="020B0604030504040204" pitchFamily="34" charset="0"/>
            </a:endParaRPr>
          </a:p>
        </p:txBody>
      </p:sp>
      <p:sp>
        <p:nvSpPr>
          <p:cNvPr id="198" name="Rectangle 197">
            <a:extLst>
              <a:ext uri="{FF2B5EF4-FFF2-40B4-BE49-F238E27FC236}">
                <a16:creationId xmlns:a16="http://schemas.microsoft.com/office/drawing/2014/main" id="{23BB9C51-C213-44FB-9CF0-99FAE831CF38}"/>
              </a:ext>
            </a:extLst>
          </p:cNvPr>
          <p:cNvSpPr/>
          <p:nvPr/>
        </p:nvSpPr>
        <p:spPr>
          <a:xfrm>
            <a:off x="0" y="5143735"/>
            <a:ext cx="12192000" cy="1703392"/>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4</a:t>
            </a:r>
            <a:r>
              <a:rPr lang="vi-VN" sz="4000" b="1">
                <a:solidFill>
                  <a:srgbClr val="FF0000"/>
                </a:solidFill>
                <a:latin typeface="Verdana" panose="020B0604030504040204" pitchFamily="34" charset="0"/>
                <a:ea typeface="Verdana" panose="020B0604030504040204" pitchFamily="34" charset="0"/>
              </a:rPr>
              <a:t>. </a:t>
            </a:r>
            <a:r>
              <a:rPr lang="vi-VN" sz="4000" b="1">
                <a:solidFill>
                  <a:schemeClr val="tx1"/>
                </a:solidFill>
                <a:latin typeface="Verdana" panose="020B0604030504040204" pitchFamily="34" charset="0"/>
                <a:ea typeface="Verdana" panose="020B0604030504040204" pitchFamily="34" charset="0"/>
              </a:rPr>
              <a:t>“THIÊN CHÚA LÀM CHO </a:t>
            </a:r>
            <a:r>
              <a:rPr lang="en-US" sz="4000" b="1">
                <a:solidFill>
                  <a:srgbClr val="FF0000"/>
                </a:solidFill>
                <a:latin typeface="Verdana" panose="020B0604030504040204" pitchFamily="34" charset="0"/>
                <a:ea typeface="Verdana" panose="020B0604030504040204" pitchFamily="34" charset="0"/>
              </a:rPr>
              <a:t>CÁI </a:t>
            </a:r>
            <a:r>
              <a:rPr lang="vi-VN" sz="4000" b="1">
                <a:solidFill>
                  <a:srgbClr val="FF0000"/>
                </a:solidFill>
                <a:latin typeface="Verdana" panose="020B0604030504040204" pitchFamily="34" charset="0"/>
                <a:ea typeface="Verdana" panose="020B0604030504040204" pitchFamily="34" charset="0"/>
              </a:rPr>
              <a:t>GÌ </a:t>
            </a:r>
            <a:r>
              <a:rPr lang="vi-VN" sz="4000" b="1">
                <a:solidFill>
                  <a:schemeClr val="tx1"/>
                </a:solidFill>
                <a:latin typeface="Verdana" panose="020B0604030504040204" pitchFamily="34" charset="0"/>
                <a:ea typeface="Verdana" panose="020B0604030504040204" pitchFamily="34" charset="0"/>
              </a:rPr>
              <a:t>MỌC LÊN SOI SÁNG KẺ XẤU VÀ NGƯỜI TỐT?” </a:t>
            </a:r>
            <a:endParaRPr lang="vi-VN" sz="4000" b="1" u="sng">
              <a:solidFill>
                <a:schemeClr val="tx1"/>
              </a:solidFill>
              <a:latin typeface="Verdana" panose="020B0604030504040204" pitchFamily="34" charset="0"/>
              <a:ea typeface="Verdana" panose="020B0604030504040204" pitchFamily="34" charset="0"/>
            </a:endParaRPr>
          </a:p>
        </p:txBody>
      </p:sp>
      <p:sp>
        <p:nvSpPr>
          <p:cNvPr id="200" name="Rectangle 199">
            <a:extLst>
              <a:ext uri="{FF2B5EF4-FFF2-40B4-BE49-F238E27FC236}">
                <a16:creationId xmlns:a16="http://schemas.microsoft.com/office/drawing/2014/main" id="{B0885F0A-1B7C-42DD-9B4A-1856CA020B79}"/>
              </a:ext>
            </a:extLst>
          </p:cNvPr>
          <p:cNvSpPr/>
          <p:nvPr/>
        </p:nvSpPr>
        <p:spPr>
          <a:xfrm>
            <a:off x="0" y="5143735"/>
            <a:ext cx="12192000" cy="1703392"/>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5</a:t>
            </a:r>
            <a:r>
              <a:rPr lang="vi-VN" sz="4000" b="1">
                <a:solidFill>
                  <a:srgbClr val="FF0000"/>
                </a:solidFill>
                <a:latin typeface="Verdana" panose="020B0604030504040204" pitchFamily="34" charset="0"/>
                <a:ea typeface="Verdana" panose="020B0604030504040204" pitchFamily="34" charset="0"/>
              </a:rPr>
              <a:t>. </a:t>
            </a:r>
            <a:r>
              <a:rPr lang="vi-VN" sz="4000" b="1">
                <a:solidFill>
                  <a:schemeClr val="tx1"/>
                </a:solidFill>
                <a:latin typeface="Verdana" panose="020B0604030504040204" pitchFamily="34" charset="0"/>
                <a:ea typeface="Verdana" panose="020B0604030504040204" pitchFamily="34" charset="0"/>
              </a:rPr>
              <a:t>THIÊN CHÚA LÀM CHO MƯA XUỐNG TRÊN NGƯỜI CÔNG CHÍNH CŨNG NHƯ </a:t>
            </a:r>
            <a:r>
              <a:rPr lang="vi-VN" sz="4000" b="1">
                <a:solidFill>
                  <a:srgbClr val="FF0000"/>
                </a:solidFill>
                <a:latin typeface="Verdana" panose="020B0604030504040204" pitchFamily="34" charset="0"/>
                <a:ea typeface="Verdana" panose="020B0604030504040204" pitchFamily="34" charset="0"/>
              </a:rPr>
              <a:t>NHỮNG AI</a:t>
            </a:r>
            <a:r>
              <a:rPr lang="vi-VN" sz="4000" b="1">
                <a:solidFill>
                  <a:schemeClr val="tx1"/>
                </a:solidFill>
                <a:latin typeface="Verdana" panose="020B0604030504040204" pitchFamily="34" charset="0"/>
                <a:ea typeface="Verdana" panose="020B0604030504040204" pitchFamily="34" charset="0"/>
              </a:rPr>
              <a:t>? </a:t>
            </a:r>
            <a:endParaRPr lang="vi-VN" sz="4000" b="1" u="sng">
              <a:solidFill>
                <a:schemeClr val="tx1"/>
              </a:solidFill>
              <a:latin typeface="Verdana" panose="020B0604030504040204" pitchFamily="34" charset="0"/>
              <a:ea typeface="Verdana" panose="020B0604030504040204" pitchFamily="34" charset="0"/>
            </a:endParaRPr>
          </a:p>
        </p:txBody>
      </p:sp>
      <p:sp>
        <p:nvSpPr>
          <p:cNvPr id="201" name="Rectangle 200">
            <a:extLst>
              <a:ext uri="{FF2B5EF4-FFF2-40B4-BE49-F238E27FC236}">
                <a16:creationId xmlns:a16="http://schemas.microsoft.com/office/drawing/2014/main" id="{692766CF-848D-4224-801A-515863B7BCBE}"/>
              </a:ext>
            </a:extLst>
          </p:cNvPr>
          <p:cNvSpPr/>
          <p:nvPr/>
        </p:nvSpPr>
        <p:spPr>
          <a:xfrm>
            <a:off x="0" y="5143735"/>
            <a:ext cx="12192000" cy="1703392"/>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6</a:t>
            </a:r>
            <a:r>
              <a:rPr lang="vi-VN" sz="4000" b="1">
                <a:solidFill>
                  <a:srgbClr val="FF0000"/>
                </a:solidFill>
                <a:latin typeface="Verdana" panose="020B0604030504040204" pitchFamily="34" charset="0"/>
                <a:ea typeface="Verdana" panose="020B0604030504040204" pitchFamily="34" charset="0"/>
              </a:rPr>
              <a:t>. </a:t>
            </a:r>
            <a:r>
              <a:rPr lang="vi-VN" sz="4000" b="1">
                <a:solidFill>
                  <a:schemeClr val="tx1"/>
                </a:solidFill>
                <a:latin typeface="Verdana" panose="020B0604030504040204" pitchFamily="34" charset="0"/>
                <a:ea typeface="Verdana" panose="020B0604030504040204" pitchFamily="34" charset="0"/>
              </a:rPr>
              <a:t>THIÊN CHÚA </a:t>
            </a:r>
            <a:r>
              <a:rPr lang="vi-VN" sz="4000" b="1">
                <a:solidFill>
                  <a:srgbClr val="FF0000"/>
                </a:solidFill>
                <a:latin typeface="Verdana" panose="020B0604030504040204" pitchFamily="34" charset="0"/>
                <a:ea typeface="Verdana" panose="020B0604030504040204" pitchFamily="34" charset="0"/>
              </a:rPr>
              <a:t>CHO GÌ </a:t>
            </a:r>
            <a:r>
              <a:rPr lang="vi-VN" sz="4000" b="1">
                <a:solidFill>
                  <a:schemeClr val="tx1"/>
                </a:solidFill>
                <a:latin typeface="Verdana" panose="020B0604030504040204" pitchFamily="34" charset="0"/>
                <a:ea typeface="Verdana" panose="020B0604030504040204" pitchFamily="34" charset="0"/>
              </a:rPr>
              <a:t>TRÊN NGƯỜI CÔNG CHÍNH CŨNG NHƯ KẺ BẤT CHÍNH? </a:t>
            </a:r>
            <a:endParaRPr lang="vi-VN" sz="4000" b="1" u="sng">
              <a:solidFill>
                <a:schemeClr val="tx1"/>
              </a:solidFill>
              <a:latin typeface="Verdana" panose="020B0604030504040204" pitchFamily="34" charset="0"/>
              <a:ea typeface="Verdana" panose="020B0604030504040204" pitchFamily="34" charset="0"/>
            </a:endParaRPr>
          </a:p>
        </p:txBody>
      </p:sp>
      <p:sp>
        <p:nvSpPr>
          <p:cNvPr id="202" name="Rectangle 201">
            <a:extLst>
              <a:ext uri="{FF2B5EF4-FFF2-40B4-BE49-F238E27FC236}">
                <a16:creationId xmlns:a16="http://schemas.microsoft.com/office/drawing/2014/main" id="{11193563-AED0-4F94-BC4F-5F813469F06F}"/>
              </a:ext>
            </a:extLst>
          </p:cNvPr>
          <p:cNvSpPr/>
          <p:nvPr/>
        </p:nvSpPr>
        <p:spPr>
          <a:xfrm>
            <a:off x="0" y="5143735"/>
            <a:ext cx="12192000" cy="1703392"/>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7</a:t>
            </a:r>
            <a:r>
              <a:rPr lang="vi-VN" sz="4000" b="1">
                <a:solidFill>
                  <a:srgbClr val="FF0000"/>
                </a:solidFill>
                <a:latin typeface="Verdana" panose="020B0604030504040204" pitchFamily="34" charset="0"/>
                <a:ea typeface="Verdana" panose="020B0604030504040204" pitchFamily="34" charset="0"/>
              </a:rPr>
              <a:t>. </a:t>
            </a:r>
            <a:r>
              <a:rPr lang="vi-VN" sz="4000" b="1">
                <a:solidFill>
                  <a:schemeClr val="tx1"/>
                </a:solidFill>
                <a:latin typeface="Verdana" panose="020B0604030504040204" pitchFamily="34" charset="0"/>
                <a:ea typeface="Verdana" panose="020B0604030504040204" pitchFamily="34" charset="0"/>
              </a:rPr>
              <a:t>ĐỨC GIÊSU DẠY: AI MUỐN KIỆN ANH ĐỂ LẤY ÁO TRONG CỦA ANH, THÌ HÃY ĐỂ CHO NÓ LẤY CẢ  </a:t>
            </a:r>
            <a:r>
              <a:rPr lang="vi-VN" sz="4000" b="1">
                <a:solidFill>
                  <a:srgbClr val="FF0000"/>
                </a:solidFill>
                <a:latin typeface="Verdana" panose="020B0604030504040204" pitchFamily="34" charset="0"/>
                <a:ea typeface="Verdana" panose="020B0604030504040204" pitchFamily="34" charset="0"/>
              </a:rPr>
              <a:t>GÌ NỮA</a:t>
            </a:r>
            <a:r>
              <a:rPr lang="vi-VN" sz="4000" b="1">
                <a:solidFill>
                  <a:schemeClr val="tx1"/>
                </a:solidFill>
                <a:latin typeface="Verdana" panose="020B0604030504040204" pitchFamily="34" charset="0"/>
                <a:ea typeface="Verdana" panose="020B0604030504040204" pitchFamily="34" charset="0"/>
              </a:rPr>
              <a:t>? </a:t>
            </a:r>
            <a:endParaRPr lang="vi-VN" sz="4000" b="1" u="sng">
              <a:solidFill>
                <a:schemeClr val="tx1"/>
              </a:solidFill>
              <a:latin typeface="Verdana" panose="020B0604030504040204" pitchFamily="34" charset="0"/>
              <a:ea typeface="Verdana" panose="020B0604030504040204" pitchFamily="34" charset="0"/>
            </a:endParaRPr>
          </a:p>
        </p:txBody>
      </p:sp>
      <p:sp>
        <p:nvSpPr>
          <p:cNvPr id="203" name="Rectangle 202">
            <a:extLst>
              <a:ext uri="{FF2B5EF4-FFF2-40B4-BE49-F238E27FC236}">
                <a16:creationId xmlns:a16="http://schemas.microsoft.com/office/drawing/2014/main" id="{355A77AB-38B3-4269-8BDA-4AE329E02DE4}"/>
              </a:ext>
            </a:extLst>
          </p:cNvPr>
          <p:cNvSpPr/>
          <p:nvPr/>
        </p:nvSpPr>
        <p:spPr>
          <a:xfrm>
            <a:off x="-7620" y="5143735"/>
            <a:ext cx="12192000" cy="1703392"/>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8</a:t>
            </a:r>
            <a:r>
              <a:rPr lang="vi-VN" sz="4000" b="1">
                <a:solidFill>
                  <a:srgbClr val="FF0000"/>
                </a:solidFill>
                <a:latin typeface="Verdana" panose="020B0604030504040204" pitchFamily="34" charset="0"/>
                <a:ea typeface="Verdana" panose="020B0604030504040204" pitchFamily="34" charset="0"/>
              </a:rPr>
              <a:t>. </a:t>
            </a:r>
            <a:r>
              <a:rPr lang="vi-VN" sz="4000" b="1">
                <a:solidFill>
                  <a:schemeClr val="tx1"/>
                </a:solidFill>
                <a:latin typeface="Verdana" panose="020B0604030504040204" pitchFamily="34" charset="0"/>
                <a:ea typeface="Verdana" panose="020B0604030504040204" pitchFamily="34" charset="0"/>
              </a:rPr>
              <a:t>ĐỨC GIÊSU KÊU GỌI ANH EM TRỞ NÊN </a:t>
            </a:r>
            <a:r>
              <a:rPr lang="vi-VN" sz="4000" b="1">
                <a:solidFill>
                  <a:srgbClr val="FF0000"/>
                </a:solidFill>
                <a:latin typeface="Verdana" panose="020B0604030504040204" pitchFamily="34" charset="0"/>
                <a:ea typeface="Verdana" panose="020B0604030504040204" pitchFamily="34" charset="0"/>
              </a:rPr>
              <a:t>ĐIỀU GÌ </a:t>
            </a:r>
            <a:r>
              <a:rPr lang="vi-VN" sz="4000" b="1">
                <a:solidFill>
                  <a:schemeClr val="tx1"/>
                </a:solidFill>
                <a:latin typeface="Verdana" panose="020B0604030504040204" pitchFamily="34" charset="0"/>
                <a:ea typeface="Verdana" panose="020B0604030504040204" pitchFamily="34" charset="0"/>
              </a:rPr>
              <a:t>NHƯ CHA ANH EM TRÊN TRỜI? </a:t>
            </a:r>
            <a:endParaRPr lang="vi-VN" sz="4000" b="1" u="sng">
              <a:solidFill>
                <a:schemeClr val="tx1"/>
              </a:solidFill>
              <a:latin typeface="Verdana" panose="020B0604030504040204" pitchFamily="34" charset="0"/>
              <a:ea typeface="Verdana" panose="020B0604030504040204" pitchFamily="34" charset="0"/>
            </a:endParaRPr>
          </a:p>
        </p:txBody>
      </p:sp>
      <p:sp>
        <p:nvSpPr>
          <p:cNvPr id="204" name="Rectangle 203">
            <a:extLst>
              <a:ext uri="{FF2B5EF4-FFF2-40B4-BE49-F238E27FC236}">
                <a16:creationId xmlns:a16="http://schemas.microsoft.com/office/drawing/2014/main" id="{63F8D7AC-B8E8-4E2B-9A3E-635F71DE1902}"/>
              </a:ext>
            </a:extLst>
          </p:cNvPr>
          <p:cNvSpPr/>
          <p:nvPr/>
        </p:nvSpPr>
        <p:spPr>
          <a:xfrm>
            <a:off x="0" y="5143735"/>
            <a:ext cx="12192000" cy="1703392"/>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9</a:t>
            </a:r>
            <a:r>
              <a:rPr lang="vi-VN" sz="4000" b="1">
                <a:solidFill>
                  <a:srgbClr val="FF0000"/>
                </a:solidFill>
                <a:latin typeface="Verdana" panose="020B0604030504040204" pitchFamily="34" charset="0"/>
                <a:ea typeface="Verdana" panose="020B0604030504040204" pitchFamily="34" charset="0"/>
              </a:rPr>
              <a:t>. </a:t>
            </a:r>
            <a:r>
              <a:rPr lang="vi-VN" sz="4000" b="1">
                <a:solidFill>
                  <a:schemeClr val="tx1"/>
                </a:solidFill>
                <a:latin typeface="Verdana" panose="020B0604030504040204" pitchFamily="34" charset="0"/>
                <a:ea typeface="Verdana" panose="020B0604030504040204" pitchFamily="34" charset="0"/>
              </a:rPr>
              <a:t>“YÊU KẺ THÙ VÀ CẦU NGUYỆN CHO NHỮNG NGƯỜI NGƯỢC ĐÃI MÌNH”, LÀ GIÁO HUẤN </a:t>
            </a:r>
            <a:r>
              <a:rPr lang="vi-VN" sz="4000" b="1">
                <a:solidFill>
                  <a:srgbClr val="FF0000"/>
                </a:solidFill>
                <a:latin typeface="Verdana" panose="020B0604030504040204" pitchFamily="34" charset="0"/>
                <a:ea typeface="Verdana" panose="020B0604030504040204" pitchFamily="34" charset="0"/>
              </a:rPr>
              <a:t>CỦA AI</a:t>
            </a:r>
            <a:r>
              <a:rPr lang="vi-VN" sz="4000" b="1">
                <a:solidFill>
                  <a:schemeClr val="tx1"/>
                </a:solidFill>
                <a:latin typeface="Verdana" panose="020B0604030504040204" pitchFamily="34" charset="0"/>
                <a:ea typeface="Verdana" panose="020B0604030504040204" pitchFamily="34" charset="0"/>
              </a:rPr>
              <a:t>? </a:t>
            </a:r>
            <a:endParaRPr lang="vi-VN" sz="4000" b="1" u="sng">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485760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circle(in)">
                                      <p:cBhvr>
                                        <p:cTn id="7" dur="2000"/>
                                        <p:tgtEl>
                                          <p:spTgt spid="182"/>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89"/>
                                        </p:tgtEl>
                                        <p:attrNameLst>
                                          <p:attrName>style.color</p:attrName>
                                        </p:attrNameLst>
                                      </p:cBhvr>
                                      <p:to>
                                        <a:schemeClr val="accent2"/>
                                      </p:to>
                                    </p:animClr>
                                    <p:animClr clrSpc="rgb" dir="cw">
                                      <p:cBhvr>
                                        <p:cTn id="10" dur="500" fill="hold"/>
                                        <p:tgtEl>
                                          <p:spTgt spid="89"/>
                                        </p:tgtEl>
                                        <p:attrNameLst>
                                          <p:attrName>fillcolor</p:attrName>
                                        </p:attrNameLst>
                                      </p:cBhvr>
                                      <p:to>
                                        <a:schemeClr val="accent2"/>
                                      </p:to>
                                    </p:animClr>
                                    <p:set>
                                      <p:cBhvr>
                                        <p:cTn id="11" dur="500" fill="hold"/>
                                        <p:tgtEl>
                                          <p:spTgt spid="89"/>
                                        </p:tgtEl>
                                        <p:attrNameLst>
                                          <p:attrName>fill.type</p:attrName>
                                        </p:attrNameLst>
                                      </p:cBhvr>
                                      <p:to>
                                        <p:strVal val="solid"/>
                                      </p:to>
                                    </p:set>
                                    <p:set>
                                      <p:cBhvr>
                                        <p:cTn id="12" dur="500" fill="hold"/>
                                        <p:tgtEl>
                                          <p:spTgt spid="89"/>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93"/>
                                        </p:tgtEl>
                                        <p:attrNameLst>
                                          <p:attrName>style.color</p:attrName>
                                        </p:attrNameLst>
                                      </p:cBhvr>
                                      <p:to>
                                        <a:schemeClr val="accent2"/>
                                      </p:to>
                                    </p:animClr>
                                    <p:animClr clrSpc="rgb" dir="cw">
                                      <p:cBhvr>
                                        <p:cTn id="15" dur="500" fill="hold"/>
                                        <p:tgtEl>
                                          <p:spTgt spid="93"/>
                                        </p:tgtEl>
                                        <p:attrNameLst>
                                          <p:attrName>fillcolor</p:attrName>
                                        </p:attrNameLst>
                                      </p:cBhvr>
                                      <p:to>
                                        <a:schemeClr val="accent2"/>
                                      </p:to>
                                    </p:animClr>
                                    <p:set>
                                      <p:cBhvr>
                                        <p:cTn id="16" dur="500" fill="hold"/>
                                        <p:tgtEl>
                                          <p:spTgt spid="93"/>
                                        </p:tgtEl>
                                        <p:attrNameLst>
                                          <p:attrName>fill.type</p:attrName>
                                        </p:attrNameLst>
                                      </p:cBhvr>
                                      <p:to>
                                        <p:strVal val="solid"/>
                                      </p:to>
                                    </p:set>
                                    <p:set>
                                      <p:cBhvr>
                                        <p:cTn id="17" dur="500" fill="hold"/>
                                        <p:tgtEl>
                                          <p:spTgt spid="93"/>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97"/>
                                        </p:tgtEl>
                                        <p:attrNameLst>
                                          <p:attrName>style.color</p:attrName>
                                        </p:attrNameLst>
                                      </p:cBhvr>
                                      <p:to>
                                        <a:schemeClr val="accent2"/>
                                      </p:to>
                                    </p:animClr>
                                    <p:animClr clrSpc="rgb" dir="cw">
                                      <p:cBhvr>
                                        <p:cTn id="20" dur="500" fill="hold"/>
                                        <p:tgtEl>
                                          <p:spTgt spid="97"/>
                                        </p:tgtEl>
                                        <p:attrNameLst>
                                          <p:attrName>fillcolor</p:attrName>
                                        </p:attrNameLst>
                                      </p:cBhvr>
                                      <p:to>
                                        <a:schemeClr val="accent2"/>
                                      </p:to>
                                    </p:animClr>
                                    <p:set>
                                      <p:cBhvr>
                                        <p:cTn id="21" dur="500" fill="hold"/>
                                        <p:tgtEl>
                                          <p:spTgt spid="97"/>
                                        </p:tgtEl>
                                        <p:attrNameLst>
                                          <p:attrName>fill.type</p:attrName>
                                        </p:attrNameLst>
                                      </p:cBhvr>
                                      <p:to>
                                        <p:strVal val="solid"/>
                                      </p:to>
                                    </p:set>
                                    <p:set>
                                      <p:cBhvr>
                                        <p:cTn id="22" dur="500" fill="hold"/>
                                        <p:tgtEl>
                                          <p:spTgt spid="97"/>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98"/>
                                        </p:tgtEl>
                                        <p:attrNameLst>
                                          <p:attrName>style.color</p:attrName>
                                        </p:attrNameLst>
                                      </p:cBhvr>
                                      <p:to>
                                        <a:schemeClr val="accent2"/>
                                      </p:to>
                                    </p:animClr>
                                    <p:animClr clrSpc="rgb" dir="cw">
                                      <p:cBhvr>
                                        <p:cTn id="25" dur="500" fill="hold"/>
                                        <p:tgtEl>
                                          <p:spTgt spid="98"/>
                                        </p:tgtEl>
                                        <p:attrNameLst>
                                          <p:attrName>fillcolor</p:attrName>
                                        </p:attrNameLst>
                                      </p:cBhvr>
                                      <p:to>
                                        <a:schemeClr val="accent2"/>
                                      </p:to>
                                    </p:animClr>
                                    <p:set>
                                      <p:cBhvr>
                                        <p:cTn id="26" dur="500" fill="hold"/>
                                        <p:tgtEl>
                                          <p:spTgt spid="98"/>
                                        </p:tgtEl>
                                        <p:attrNameLst>
                                          <p:attrName>fill.type</p:attrName>
                                        </p:attrNameLst>
                                      </p:cBhvr>
                                      <p:to>
                                        <p:strVal val="solid"/>
                                      </p:to>
                                    </p:set>
                                    <p:set>
                                      <p:cBhvr>
                                        <p:cTn id="27" dur="500" fill="hold"/>
                                        <p:tgtEl>
                                          <p:spTgt spid="98"/>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99"/>
                                        </p:tgtEl>
                                        <p:attrNameLst>
                                          <p:attrName>style.color</p:attrName>
                                        </p:attrNameLst>
                                      </p:cBhvr>
                                      <p:to>
                                        <a:schemeClr val="accent2"/>
                                      </p:to>
                                    </p:animClr>
                                    <p:animClr clrSpc="rgb" dir="cw">
                                      <p:cBhvr>
                                        <p:cTn id="30" dur="500" fill="hold"/>
                                        <p:tgtEl>
                                          <p:spTgt spid="99"/>
                                        </p:tgtEl>
                                        <p:attrNameLst>
                                          <p:attrName>fillcolor</p:attrName>
                                        </p:attrNameLst>
                                      </p:cBhvr>
                                      <p:to>
                                        <a:schemeClr val="accent2"/>
                                      </p:to>
                                    </p:animClr>
                                    <p:set>
                                      <p:cBhvr>
                                        <p:cTn id="31" dur="500" fill="hold"/>
                                        <p:tgtEl>
                                          <p:spTgt spid="99"/>
                                        </p:tgtEl>
                                        <p:attrNameLst>
                                          <p:attrName>fill.type</p:attrName>
                                        </p:attrNameLst>
                                      </p:cBhvr>
                                      <p:to>
                                        <p:strVal val="solid"/>
                                      </p:to>
                                    </p:set>
                                    <p:set>
                                      <p:cBhvr>
                                        <p:cTn id="32" dur="500" fill="hold"/>
                                        <p:tgtEl>
                                          <p:spTgt spid="99"/>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00"/>
                                        </p:tgtEl>
                                        <p:attrNameLst>
                                          <p:attrName>style.color</p:attrName>
                                        </p:attrNameLst>
                                      </p:cBhvr>
                                      <p:to>
                                        <a:schemeClr val="accent2"/>
                                      </p:to>
                                    </p:animClr>
                                    <p:animClr clrSpc="rgb" dir="cw">
                                      <p:cBhvr>
                                        <p:cTn id="35" dur="500" fill="hold"/>
                                        <p:tgtEl>
                                          <p:spTgt spid="100"/>
                                        </p:tgtEl>
                                        <p:attrNameLst>
                                          <p:attrName>fillcolor</p:attrName>
                                        </p:attrNameLst>
                                      </p:cBhvr>
                                      <p:to>
                                        <a:schemeClr val="accent2"/>
                                      </p:to>
                                    </p:animClr>
                                    <p:set>
                                      <p:cBhvr>
                                        <p:cTn id="36" dur="500" fill="hold"/>
                                        <p:tgtEl>
                                          <p:spTgt spid="100"/>
                                        </p:tgtEl>
                                        <p:attrNameLst>
                                          <p:attrName>fill.type</p:attrName>
                                        </p:attrNameLst>
                                      </p:cBhvr>
                                      <p:to>
                                        <p:strVal val="solid"/>
                                      </p:to>
                                    </p:set>
                                    <p:set>
                                      <p:cBhvr>
                                        <p:cTn id="37" dur="500" fill="hold"/>
                                        <p:tgtEl>
                                          <p:spTgt spid="100"/>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1" nodeType="clickEffect">
                                  <p:stCondLst>
                                    <p:cond delay="0"/>
                                  </p:stCondLst>
                                  <p:childTnLst>
                                    <p:animEffect transition="out" filter="circle(out)">
                                      <p:cBhvr>
                                        <p:cTn id="41" dur="2000"/>
                                        <p:tgtEl>
                                          <p:spTgt spid="89"/>
                                        </p:tgtEl>
                                      </p:cBhvr>
                                    </p:animEffect>
                                    <p:set>
                                      <p:cBhvr>
                                        <p:cTn id="42" dur="1" fill="hold">
                                          <p:stCondLst>
                                            <p:cond delay="1999"/>
                                          </p:stCondLst>
                                        </p:cTn>
                                        <p:tgtEl>
                                          <p:spTgt spid="89"/>
                                        </p:tgtEl>
                                        <p:attrNameLst>
                                          <p:attrName>style.visibility</p:attrName>
                                        </p:attrNameLst>
                                      </p:cBhvr>
                                      <p:to>
                                        <p:strVal val="hidden"/>
                                      </p:to>
                                    </p:set>
                                  </p:childTnLst>
                                </p:cTn>
                              </p:par>
                              <p:par>
                                <p:cTn id="43" presetID="6" presetClass="exit" presetSubtype="32" fill="hold" grpId="1" nodeType="withEffect">
                                  <p:stCondLst>
                                    <p:cond delay="0"/>
                                  </p:stCondLst>
                                  <p:childTnLst>
                                    <p:animEffect transition="out" filter="circle(out)">
                                      <p:cBhvr>
                                        <p:cTn id="44" dur="2000"/>
                                        <p:tgtEl>
                                          <p:spTgt spid="93"/>
                                        </p:tgtEl>
                                      </p:cBhvr>
                                    </p:animEffect>
                                    <p:set>
                                      <p:cBhvr>
                                        <p:cTn id="45" dur="1" fill="hold">
                                          <p:stCondLst>
                                            <p:cond delay="1999"/>
                                          </p:stCondLst>
                                        </p:cTn>
                                        <p:tgtEl>
                                          <p:spTgt spid="93"/>
                                        </p:tgtEl>
                                        <p:attrNameLst>
                                          <p:attrName>style.visibility</p:attrName>
                                        </p:attrNameLst>
                                      </p:cBhvr>
                                      <p:to>
                                        <p:strVal val="hidden"/>
                                      </p:to>
                                    </p:set>
                                  </p:childTnLst>
                                </p:cTn>
                              </p:par>
                              <p:par>
                                <p:cTn id="46" presetID="6" presetClass="exit" presetSubtype="32" fill="hold" grpId="1" nodeType="withEffect">
                                  <p:stCondLst>
                                    <p:cond delay="0"/>
                                  </p:stCondLst>
                                  <p:childTnLst>
                                    <p:animEffect transition="out" filter="circle(out)">
                                      <p:cBhvr>
                                        <p:cTn id="47" dur="2000"/>
                                        <p:tgtEl>
                                          <p:spTgt spid="97"/>
                                        </p:tgtEl>
                                      </p:cBhvr>
                                    </p:animEffect>
                                    <p:set>
                                      <p:cBhvr>
                                        <p:cTn id="48" dur="1" fill="hold">
                                          <p:stCondLst>
                                            <p:cond delay="1999"/>
                                          </p:stCondLst>
                                        </p:cTn>
                                        <p:tgtEl>
                                          <p:spTgt spid="97"/>
                                        </p:tgtEl>
                                        <p:attrNameLst>
                                          <p:attrName>style.visibility</p:attrName>
                                        </p:attrNameLst>
                                      </p:cBhvr>
                                      <p:to>
                                        <p:strVal val="hidden"/>
                                      </p:to>
                                    </p:set>
                                  </p:childTnLst>
                                </p:cTn>
                              </p:par>
                              <p:par>
                                <p:cTn id="49" presetID="6" presetClass="exit" presetSubtype="32" fill="hold" grpId="1" nodeType="withEffect">
                                  <p:stCondLst>
                                    <p:cond delay="0"/>
                                  </p:stCondLst>
                                  <p:childTnLst>
                                    <p:animEffect transition="out" filter="circle(out)">
                                      <p:cBhvr>
                                        <p:cTn id="50" dur="2000"/>
                                        <p:tgtEl>
                                          <p:spTgt spid="98"/>
                                        </p:tgtEl>
                                      </p:cBhvr>
                                    </p:animEffect>
                                    <p:set>
                                      <p:cBhvr>
                                        <p:cTn id="51" dur="1" fill="hold">
                                          <p:stCondLst>
                                            <p:cond delay="1999"/>
                                          </p:stCondLst>
                                        </p:cTn>
                                        <p:tgtEl>
                                          <p:spTgt spid="98"/>
                                        </p:tgtEl>
                                        <p:attrNameLst>
                                          <p:attrName>style.visibility</p:attrName>
                                        </p:attrNameLst>
                                      </p:cBhvr>
                                      <p:to>
                                        <p:strVal val="hidden"/>
                                      </p:to>
                                    </p:set>
                                  </p:childTnLst>
                                </p:cTn>
                              </p:par>
                              <p:par>
                                <p:cTn id="52" presetID="6" presetClass="exit" presetSubtype="32" fill="hold" grpId="1" nodeType="withEffect">
                                  <p:stCondLst>
                                    <p:cond delay="0"/>
                                  </p:stCondLst>
                                  <p:childTnLst>
                                    <p:animEffect transition="out" filter="circle(out)">
                                      <p:cBhvr>
                                        <p:cTn id="53" dur="2000"/>
                                        <p:tgtEl>
                                          <p:spTgt spid="99"/>
                                        </p:tgtEl>
                                      </p:cBhvr>
                                    </p:animEffect>
                                    <p:set>
                                      <p:cBhvr>
                                        <p:cTn id="54" dur="1" fill="hold">
                                          <p:stCondLst>
                                            <p:cond delay="1999"/>
                                          </p:stCondLst>
                                        </p:cTn>
                                        <p:tgtEl>
                                          <p:spTgt spid="99"/>
                                        </p:tgtEl>
                                        <p:attrNameLst>
                                          <p:attrName>style.visibility</p:attrName>
                                        </p:attrNameLst>
                                      </p:cBhvr>
                                      <p:to>
                                        <p:strVal val="hidden"/>
                                      </p:to>
                                    </p:set>
                                  </p:childTnLst>
                                </p:cTn>
                              </p:par>
                              <p:par>
                                <p:cTn id="55" presetID="6" presetClass="exit" presetSubtype="32" fill="hold" grpId="1" nodeType="withEffect">
                                  <p:stCondLst>
                                    <p:cond delay="0"/>
                                  </p:stCondLst>
                                  <p:childTnLst>
                                    <p:animEffect transition="out" filter="circle(out)">
                                      <p:cBhvr>
                                        <p:cTn id="56" dur="2000"/>
                                        <p:tgtEl>
                                          <p:spTgt spid="100"/>
                                        </p:tgtEl>
                                      </p:cBhvr>
                                    </p:animEffect>
                                    <p:set>
                                      <p:cBhvr>
                                        <p:cTn id="57" dur="1" fill="hold">
                                          <p:stCondLst>
                                            <p:cond delay="1999"/>
                                          </p:stCondLst>
                                        </p:cTn>
                                        <p:tgtEl>
                                          <p:spTgt spid="100"/>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182"/>
                                        </p:tgtEl>
                                      </p:cBhvr>
                                    </p:animEffect>
                                    <p:set>
                                      <p:cBhvr>
                                        <p:cTn id="60" dur="1" fill="hold">
                                          <p:stCondLst>
                                            <p:cond delay="1999"/>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1" restart="whenNotActive" fill="hold" evtFilter="cancelBubble" nodeType="interactiveSeq">
                <p:stCondLst>
                  <p:cond evt="onClick" delay="0">
                    <p:tgtEl>
                      <p:spTgt spid="20"/>
                    </p:tgtEl>
                  </p:cond>
                </p:stCondLst>
                <p:endSync evt="end" delay="0">
                  <p:rtn val="all"/>
                </p:endSync>
                <p:childTnLst>
                  <p:par>
                    <p:cTn id="62" fill="hold">
                      <p:stCondLst>
                        <p:cond delay="0"/>
                      </p:stCondLst>
                      <p:childTnLst>
                        <p:par>
                          <p:cTn id="63" fill="hold">
                            <p:stCondLst>
                              <p:cond delay="0"/>
                            </p:stCondLst>
                            <p:childTnLst>
                              <p:par>
                                <p:cTn id="64" presetID="6" presetClass="entr" presetSubtype="16" fill="hold" grpId="0" nodeType="withEffect">
                                  <p:stCondLst>
                                    <p:cond delay="0"/>
                                  </p:stCondLst>
                                  <p:childTnLst>
                                    <p:set>
                                      <p:cBhvr>
                                        <p:cTn id="65" dur="1" fill="hold">
                                          <p:stCondLst>
                                            <p:cond delay="0"/>
                                          </p:stCondLst>
                                        </p:cTn>
                                        <p:tgtEl>
                                          <p:spTgt spid="196"/>
                                        </p:tgtEl>
                                        <p:attrNameLst>
                                          <p:attrName>style.visibility</p:attrName>
                                        </p:attrNameLst>
                                      </p:cBhvr>
                                      <p:to>
                                        <p:strVal val="visible"/>
                                      </p:to>
                                    </p:set>
                                    <p:animEffect transition="in" filter="circle(in)">
                                      <p:cBhvr>
                                        <p:cTn id="66" dur="2000"/>
                                        <p:tgtEl>
                                          <p:spTgt spid="196"/>
                                        </p:tgtEl>
                                      </p:cBhvr>
                                    </p:animEffect>
                                  </p:childTnLst>
                                </p:cTn>
                              </p:par>
                              <p:par>
                                <p:cTn id="67" presetID="19" presetClass="emph" presetSubtype="0" fill="hold" grpId="0" nodeType="withEffect">
                                  <p:stCondLst>
                                    <p:cond delay="0"/>
                                  </p:stCondLst>
                                  <p:childTnLst>
                                    <p:animClr clrSpc="rgb" dir="cw">
                                      <p:cBhvr override="childStyle">
                                        <p:cTn id="68" dur="500" fill="hold"/>
                                        <p:tgtEl>
                                          <p:spTgt spid="101"/>
                                        </p:tgtEl>
                                        <p:attrNameLst>
                                          <p:attrName>style.color</p:attrName>
                                        </p:attrNameLst>
                                      </p:cBhvr>
                                      <p:to>
                                        <a:schemeClr val="accent2"/>
                                      </p:to>
                                    </p:animClr>
                                    <p:animClr clrSpc="rgb" dir="cw">
                                      <p:cBhvr>
                                        <p:cTn id="69" dur="500" fill="hold"/>
                                        <p:tgtEl>
                                          <p:spTgt spid="101"/>
                                        </p:tgtEl>
                                        <p:attrNameLst>
                                          <p:attrName>fillcolor</p:attrName>
                                        </p:attrNameLst>
                                      </p:cBhvr>
                                      <p:to>
                                        <a:schemeClr val="accent2"/>
                                      </p:to>
                                    </p:animClr>
                                    <p:set>
                                      <p:cBhvr>
                                        <p:cTn id="70" dur="500" fill="hold"/>
                                        <p:tgtEl>
                                          <p:spTgt spid="101"/>
                                        </p:tgtEl>
                                        <p:attrNameLst>
                                          <p:attrName>fill.type</p:attrName>
                                        </p:attrNameLst>
                                      </p:cBhvr>
                                      <p:to>
                                        <p:strVal val="solid"/>
                                      </p:to>
                                    </p:set>
                                    <p:set>
                                      <p:cBhvr>
                                        <p:cTn id="71" dur="500" fill="hold"/>
                                        <p:tgtEl>
                                          <p:spTgt spid="101"/>
                                        </p:tgtEl>
                                        <p:attrNameLst>
                                          <p:attrName>fill.on</p:attrName>
                                        </p:attrNameLst>
                                      </p:cBhvr>
                                      <p:to>
                                        <p:strVal val="true"/>
                                      </p:to>
                                    </p:set>
                                  </p:childTnLst>
                                </p:cTn>
                              </p:par>
                              <p:par>
                                <p:cTn id="72" presetID="19" presetClass="emph" presetSubtype="0" fill="hold" grpId="0" nodeType="withEffect">
                                  <p:stCondLst>
                                    <p:cond delay="0"/>
                                  </p:stCondLst>
                                  <p:childTnLst>
                                    <p:animClr clrSpc="rgb" dir="cw">
                                      <p:cBhvr override="childStyle">
                                        <p:cTn id="73" dur="500" fill="hold"/>
                                        <p:tgtEl>
                                          <p:spTgt spid="102"/>
                                        </p:tgtEl>
                                        <p:attrNameLst>
                                          <p:attrName>style.color</p:attrName>
                                        </p:attrNameLst>
                                      </p:cBhvr>
                                      <p:to>
                                        <a:schemeClr val="accent2"/>
                                      </p:to>
                                    </p:animClr>
                                    <p:animClr clrSpc="rgb" dir="cw">
                                      <p:cBhvr>
                                        <p:cTn id="74" dur="500" fill="hold"/>
                                        <p:tgtEl>
                                          <p:spTgt spid="102"/>
                                        </p:tgtEl>
                                        <p:attrNameLst>
                                          <p:attrName>fillcolor</p:attrName>
                                        </p:attrNameLst>
                                      </p:cBhvr>
                                      <p:to>
                                        <a:schemeClr val="accent2"/>
                                      </p:to>
                                    </p:animClr>
                                    <p:set>
                                      <p:cBhvr>
                                        <p:cTn id="75" dur="500" fill="hold"/>
                                        <p:tgtEl>
                                          <p:spTgt spid="102"/>
                                        </p:tgtEl>
                                        <p:attrNameLst>
                                          <p:attrName>fill.type</p:attrName>
                                        </p:attrNameLst>
                                      </p:cBhvr>
                                      <p:to>
                                        <p:strVal val="solid"/>
                                      </p:to>
                                    </p:set>
                                    <p:set>
                                      <p:cBhvr>
                                        <p:cTn id="76" dur="500" fill="hold"/>
                                        <p:tgtEl>
                                          <p:spTgt spid="102"/>
                                        </p:tgtEl>
                                        <p:attrNameLst>
                                          <p:attrName>fill.on</p:attrName>
                                        </p:attrNameLst>
                                      </p:cBhvr>
                                      <p:to>
                                        <p:strVal val="true"/>
                                      </p:to>
                                    </p:set>
                                  </p:childTnLst>
                                </p:cTn>
                              </p:par>
                              <p:par>
                                <p:cTn id="77" presetID="19" presetClass="emph" presetSubtype="0" fill="hold" grpId="0" nodeType="withEffect">
                                  <p:stCondLst>
                                    <p:cond delay="0"/>
                                  </p:stCondLst>
                                  <p:childTnLst>
                                    <p:animClr clrSpc="rgb" dir="cw">
                                      <p:cBhvr override="childStyle">
                                        <p:cTn id="78" dur="500" fill="hold"/>
                                        <p:tgtEl>
                                          <p:spTgt spid="103"/>
                                        </p:tgtEl>
                                        <p:attrNameLst>
                                          <p:attrName>style.color</p:attrName>
                                        </p:attrNameLst>
                                      </p:cBhvr>
                                      <p:to>
                                        <a:schemeClr val="accent2"/>
                                      </p:to>
                                    </p:animClr>
                                    <p:animClr clrSpc="rgb" dir="cw">
                                      <p:cBhvr>
                                        <p:cTn id="79" dur="500" fill="hold"/>
                                        <p:tgtEl>
                                          <p:spTgt spid="103"/>
                                        </p:tgtEl>
                                        <p:attrNameLst>
                                          <p:attrName>fillcolor</p:attrName>
                                        </p:attrNameLst>
                                      </p:cBhvr>
                                      <p:to>
                                        <a:schemeClr val="accent2"/>
                                      </p:to>
                                    </p:animClr>
                                    <p:set>
                                      <p:cBhvr>
                                        <p:cTn id="80" dur="500" fill="hold"/>
                                        <p:tgtEl>
                                          <p:spTgt spid="103"/>
                                        </p:tgtEl>
                                        <p:attrNameLst>
                                          <p:attrName>fill.type</p:attrName>
                                        </p:attrNameLst>
                                      </p:cBhvr>
                                      <p:to>
                                        <p:strVal val="solid"/>
                                      </p:to>
                                    </p:set>
                                    <p:set>
                                      <p:cBhvr>
                                        <p:cTn id="81" dur="500" fill="hold"/>
                                        <p:tgtEl>
                                          <p:spTgt spid="103"/>
                                        </p:tgtEl>
                                        <p:attrNameLst>
                                          <p:attrName>fill.on</p:attrName>
                                        </p:attrNameLst>
                                      </p:cBhvr>
                                      <p:to>
                                        <p:strVal val="true"/>
                                      </p:to>
                                    </p:set>
                                  </p:childTnLst>
                                </p:cTn>
                              </p:par>
                              <p:par>
                                <p:cTn id="82" presetID="19" presetClass="emph" presetSubtype="0" fill="hold" grpId="0" nodeType="withEffect">
                                  <p:stCondLst>
                                    <p:cond delay="0"/>
                                  </p:stCondLst>
                                  <p:childTnLst>
                                    <p:animClr clrSpc="rgb" dir="cw">
                                      <p:cBhvr override="childStyle">
                                        <p:cTn id="83" dur="500" fill="hold"/>
                                        <p:tgtEl>
                                          <p:spTgt spid="104"/>
                                        </p:tgtEl>
                                        <p:attrNameLst>
                                          <p:attrName>style.color</p:attrName>
                                        </p:attrNameLst>
                                      </p:cBhvr>
                                      <p:to>
                                        <a:schemeClr val="accent2"/>
                                      </p:to>
                                    </p:animClr>
                                    <p:animClr clrSpc="rgb" dir="cw">
                                      <p:cBhvr>
                                        <p:cTn id="84" dur="500" fill="hold"/>
                                        <p:tgtEl>
                                          <p:spTgt spid="104"/>
                                        </p:tgtEl>
                                        <p:attrNameLst>
                                          <p:attrName>fillcolor</p:attrName>
                                        </p:attrNameLst>
                                      </p:cBhvr>
                                      <p:to>
                                        <a:schemeClr val="accent2"/>
                                      </p:to>
                                    </p:animClr>
                                    <p:set>
                                      <p:cBhvr>
                                        <p:cTn id="85" dur="500" fill="hold"/>
                                        <p:tgtEl>
                                          <p:spTgt spid="104"/>
                                        </p:tgtEl>
                                        <p:attrNameLst>
                                          <p:attrName>fill.type</p:attrName>
                                        </p:attrNameLst>
                                      </p:cBhvr>
                                      <p:to>
                                        <p:strVal val="solid"/>
                                      </p:to>
                                    </p:set>
                                    <p:set>
                                      <p:cBhvr>
                                        <p:cTn id="86" dur="500" fill="hold"/>
                                        <p:tgtEl>
                                          <p:spTgt spid="104"/>
                                        </p:tgtEl>
                                        <p:attrNameLst>
                                          <p:attrName>fill.on</p:attrName>
                                        </p:attrNameLst>
                                      </p:cBhvr>
                                      <p:to>
                                        <p:strVal val="true"/>
                                      </p:to>
                                    </p:set>
                                  </p:childTnLst>
                                </p:cTn>
                              </p:par>
                              <p:par>
                                <p:cTn id="87" presetID="19" presetClass="emph" presetSubtype="0" fill="hold" grpId="0" nodeType="withEffect">
                                  <p:stCondLst>
                                    <p:cond delay="0"/>
                                  </p:stCondLst>
                                  <p:childTnLst>
                                    <p:animClr clrSpc="rgb" dir="cw">
                                      <p:cBhvr override="childStyle">
                                        <p:cTn id="88" dur="500" fill="hold"/>
                                        <p:tgtEl>
                                          <p:spTgt spid="105"/>
                                        </p:tgtEl>
                                        <p:attrNameLst>
                                          <p:attrName>style.color</p:attrName>
                                        </p:attrNameLst>
                                      </p:cBhvr>
                                      <p:to>
                                        <a:schemeClr val="accent2"/>
                                      </p:to>
                                    </p:animClr>
                                    <p:animClr clrSpc="rgb" dir="cw">
                                      <p:cBhvr>
                                        <p:cTn id="89" dur="500" fill="hold"/>
                                        <p:tgtEl>
                                          <p:spTgt spid="105"/>
                                        </p:tgtEl>
                                        <p:attrNameLst>
                                          <p:attrName>fillcolor</p:attrName>
                                        </p:attrNameLst>
                                      </p:cBhvr>
                                      <p:to>
                                        <a:schemeClr val="accent2"/>
                                      </p:to>
                                    </p:animClr>
                                    <p:set>
                                      <p:cBhvr>
                                        <p:cTn id="90" dur="500" fill="hold"/>
                                        <p:tgtEl>
                                          <p:spTgt spid="105"/>
                                        </p:tgtEl>
                                        <p:attrNameLst>
                                          <p:attrName>fill.type</p:attrName>
                                        </p:attrNameLst>
                                      </p:cBhvr>
                                      <p:to>
                                        <p:strVal val="solid"/>
                                      </p:to>
                                    </p:set>
                                    <p:set>
                                      <p:cBhvr>
                                        <p:cTn id="91" dur="500" fill="hold"/>
                                        <p:tgtEl>
                                          <p:spTgt spid="105"/>
                                        </p:tgtEl>
                                        <p:attrNameLst>
                                          <p:attrName>fill.on</p:attrName>
                                        </p:attrNameLst>
                                      </p:cBhvr>
                                      <p:to>
                                        <p:strVal val="true"/>
                                      </p:to>
                                    </p:set>
                                  </p:childTnLst>
                                </p:cTn>
                              </p:par>
                            </p:childTnLst>
                          </p:cTn>
                        </p:par>
                      </p:childTnLst>
                    </p:cTn>
                  </p:par>
                  <p:par>
                    <p:cTn id="92" fill="hold">
                      <p:stCondLst>
                        <p:cond delay="indefinite"/>
                      </p:stCondLst>
                      <p:childTnLst>
                        <p:par>
                          <p:cTn id="93" fill="hold">
                            <p:stCondLst>
                              <p:cond delay="0"/>
                            </p:stCondLst>
                            <p:childTnLst>
                              <p:par>
                                <p:cTn id="94" presetID="6" presetClass="exit" presetSubtype="32" fill="hold" grpId="1" nodeType="clickEffect">
                                  <p:stCondLst>
                                    <p:cond delay="0"/>
                                  </p:stCondLst>
                                  <p:childTnLst>
                                    <p:animEffect transition="out" filter="circle(out)">
                                      <p:cBhvr>
                                        <p:cTn id="95" dur="2000"/>
                                        <p:tgtEl>
                                          <p:spTgt spid="101"/>
                                        </p:tgtEl>
                                      </p:cBhvr>
                                    </p:animEffect>
                                    <p:set>
                                      <p:cBhvr>
                                        <p:cTn id="96" dur="1" fill="hold">
                                          <p:stCondLst>
                                            <p:cond delay="1999"/>
                                          </p:stCondLst>
                                        </p:cTn>
                                        <p:tgtEl>
                                          <p:spTgt spid="101"/>
                                        </p:tgtEl>
                                        <p:attrNameLst>
                                          <p:attrName>style.visibility</p:attrName>
                                        </p:attrNameLst>
                                      </p:cBhvr>
                                      <p:to>
                                        <p:strVal val="hidden"/>
                                      </p:to>
                                    </p:set>
                                  </p:childTnLst>
                                </p:cTn>
                              </p:par>
                              <p:par>
                                <p:cTn id="97" presetID="6" presetClass="exit" presetSubtype="32" fill="hold" grpId="1" nodeType="withEffect">
                                  <p:stCondLst>
                                    <p:cond delay="0"/>
                                  </p:stCondLst>
                                  <p:childTnLst>
                                    <p:animEffect transition="out" filter="circle(out)">
                                      <p:cBhvr>
                                        <p:cTn id="98" dur="2000"/>
                                        <p:tgtEl>
                                          <p:spTgt spid="102"/>
                                        </p:tgtEl>
                                      </p:cBhvr>
                                    </p:animEffect>
                                    <p:set>
                                      <p:cBhvr>
                                        <p:cTn id="99" dur="1" fill="hold">
                                          <p:stCondLst>
                                            <p:cond delay="1999"/>
                                          </p:stCondLst>
                                        </p:cTn>
                                        <p:tgtEl>
                                          <p:spTgt spid="102"/>
                                        </p:tgtEl>
                                        <p:attrNameLst>
                                          <p:attrName>style.visibility</p:attrName>
                                        </p:attrNameLst>
                                      </p:cBhvr>
                                      <p:to>
                                        <p:strVal val="hidden"/>
                                      </p:to>
                                    </p:set>
                                  </p:childTnLst>
                                </p:cTn>
                              </p:par>
                              <p:par>
                                <p:cTn id="100" presetID="6" presetClass="exit" presetSubtype="32" fill="hold" grpId="1" nodeType="withEffect">
                                  <p:stCondLst>
                                    <p:cond delay="0"/>
                                  </p:stCondLst>
                                  <p:childTnLst>
                                    <p:animEffect transition="out" filter="circle(out)">
                                      <p:cBhvr>
                                        <p:cTn id="101" dur="2000"/>
                                        <p:tgtEl>
                                          <p:spTgt spid="103"/>
                                        </p:tgtEl>
                                      </p:cBhvr>
                                    </p:animEffect>
                                    <p:set>
                                      <p:cBhvr>
                                        <p:cTn id="102" dur="1" fill="hold">
                                          <p:stCondLst>
                                            <p:cond delay="1999"/>
                                          </p:stCondLst>
                                        </p:cTn>
                                        <p:tgtEl>
                                          <p:spTgt spid="103"/>
                                        </p:tgtEl>
                                        <p:attrNameLst>
                                          <p:attrName>style.visibility</p:attrName>
                                        </p:attrNameLst>
                                      </p:cBhvr>
                                      <p:to>
                                        <p:strVal val="hidden"/>
                                      </p:to>
                                    </p:set>
                                  </p:childTnLst>
                                </p:cTn>
                              </p:par>
                              <p:par>
                                <p:cTn id="103" presetID="6" presetClass="exit" presetSubtype="32" fill="hold" grpId="1" nodeType="withEffect">
                                  <p:stCondLst>
                                    <p:cond delay="0"/>
                                  </p:stCondLst>
                                  <p:childTnLst>
                                    <p:animEffect transition="out" filter="circle(out)">
                                      <p:cBhvr>
                                        <p:cTn id="104" dur="2000"/>
                                        <p:tgtEl>
                                          <p:spTgt spid="104"/>
                                        </p:tgtEl>
                                      </p:cBhvr>
                                    </p:animEffect>
                                    <p:set>
                                      <p:cBhvr>
                                        <p:cTn id="105" dur="1" fill="hold">
                                          <p:stCondLst>
                                            <p:cond delay="1999"/>
                                          </p:stCondLst>
                                        </p:cTn>
                                        <p:tgtEl>
                                          <p:spTgt spid="104"/>
                                        </p:tgtEl>
                                        <p:attrNameLst>
                                          <p:attrName>style.visibility</p:attrName>
                                        </p:attrNameLst>
                                      </p:cBhvr>
                                      <p:to>
                                        <p:strVal val="hidden"/>
                                      </p:to>
                                    </p:set>
                                  </p:childTnLst>
                                </p:cTn>
                              </p:par>
                              <p:par>
                                <p:cTn id="106" presetID="6" presetClass="exit" presetSubtype="32" fill="hold" grpId="1" nodeType="withEffect">
                                  <p:stCondLst>
                                    <p:cond delay="0"/>
                                  </p:stCondLst>
                                  <p:childTnLst>
                                    <p:animEffect transition="out" filter="circle(out)">
                                      <p:cBhvr>
                                        <p:cTn id="107" dur="2000"/>
                                        <p:tgtEl>
                                          <p:spTgt spid="105"/>
                                        </p:tgtEl>
                                      </p:cBhvr>
                                    </p:animEffect>
                                    <p:set>
                                      <p:cBhvr>
                                        <p:cTn id="108" dur="1" fill="hold">
                                          <p:stCondLst>
                                            <p:cond delay="1999"/>
                                          </p:stCondLst>
                                        </p:cTn>
                                        <p:tgtEl>
                                          <p:spTgt spid="105"/>
                                        </p:tgtEl>
                                        <p:attrNameLst>
                                          <p:attrName>style.visibility</p:attrName>
                                        </p:attrNameLst>
                                      </p:cBhvr>
                                      <p:to>
                                        <p:strVal val="hidden"/>
                                      </p:to>
                                    </p:set>
                                  </p:childTnLst>
                                </p:cTn>
                              </p:par>
                              <p:par>
                                <p:cTn id="109" presetID="6" presetClass="exit" presetSubtype="32" fill="hold" grpId="1" nodeType="withEffect">
                                  <p:stCondLst>
                                    <p:cond delay="0"/>
                                  </p:stCondLst>
                                  <p:childTnLst>
                                    <p:animEffect transition="out" filter="circle(out)">
                                      <p:cBhvr>
                                        <p:cTn id="110" dur="2000"/>
                                        <p:tgtEl>
                                          <p:spTgt spid="196"/>
                                        </p:tgtEl>
                                      </p:cBhvr>
                                    </p:animEffect>
                                    <p:set>
                                      <p:cBhvr>
                                        <p:cTn id="111" dur="1" fill="hold">
                                          <p:stCondLst>
                                            <p:cond delay="19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12" restart="whenNotActive" fill="hold" evtFilter="cancelBubble" nodeType="interactiveSeq">
                <p:stCondLst>
                  <p:cond evt="onClick" delay="0">
                    <p:tgtEl>
                      <p:spTgt spid="21"/>
                    </p:tgtEl>
                  </p:cond>
                </p:stCondLst>
                <p:endSync evt="end" delay="0">
                  <p:rtn val="all"/>
                </p:endSync>
                <p:childTnLst>
                  <p:par>
                    <p:cTn id="113" fill="hold">
                      <p:stCondLst>
                        <p:cond delay="0"/>
                      </p:stCondLst>
                      <p:childTnLst>
                        <p:par>
                          <p:cTn id="114" fill="hold">
                            <p:stCondLst>
                              <p:cond delay="0"/>
                            </p:stCondLst>
                            <p:childTnLst>
                              <p:par>
                                <p:cTn id="115" presetID="6" presetClass="entr" presetSubtype="16" fill="hold" grpId="0" nodeType="withEffect">
                                  <p:stCondLst>
                                    <p:cond delay="0"/>
                                  </p:stCondLst>
                                  <p:childTnLst>
                                    <p:set>
                                      <p:cBhvr>
                                        <p:cTn id="116" dur="1" fill="hold">
                                          <p:stCondLst>
                                            <p:cond delay="0"/>
                                          </p:stCondLst>
                                        </p:cTn>
                                        <p:tgtEl>
                                          <p:spTgt spid="197"/>
                                        </p:tgtEl>
                                        <p:attrNameLst>
                                          <p:attrName>style.visibility</p:attrName>
                                        </p:attrNameLst>
                                      </p:cBhvr>
                                      <p:to>
                                        <p:strVal val="visible"/>
                                      </p:to>
                                    </p:set>
                                    <p:animEffect transition="in" filter="circle(in)">
                                      <p:cBhvr>
                                        <p:cTn id="117" dur="2000"/>
                                        <p:tgtEl>
                                          <p:spTgt spid="197"/>
                                        </p:tgtEl>
                                      </p:cBhvr>
                                    </p:animEffect>
                                  </p:childTnLst>
                                </p:cTn>
                              </p:par>
                              <p:par>
                                <p:cTn id="118" presetID="19" presetClass="emph" presetSubtype="0" fill="hold" grpId="0" nodeType="withEffect">
                                  <p:stCondLst>
                                    <p:cond delay="0"/>
                                  </p:stCondLst>
                                  <p:childTnLst>
                                    <p:animClr clrSpc="rgb" dir="cw">
                                      <p:cBhvr override="childStyle">
                                        <p:cTn id="119" dur="500" fill="hold"/>
                                        <p:tgtEl>
                                          <p:spTgt spid="106"/>
                                        </p:tgtEl>
                                        <p:attrNameLst>
                                          <p:attrName>style.color</p:attrName>
                                        </p:attrNameLst>
                                      </p:cBhvr>
                                      <p:to>
                                        <a:schemeClr val="accent2"/>
                                      </p:to>
                                    </p:animClr>
                                    <p:animClr clrSpc="rgb" dir="cw">
                                      <p:cBhvr>
                                        <p:cTn id="120" dur="500" fill="hold"/>
                                        <p:tgtEl>
                                          <p:spTgt spid="106"/>
                                        </p:tgtEl>
                                        <p:attrNameLst>
                                          <p:attrName>fillcolor</p:attrName>
                                        </p:attrNameLst>
                                      </p:cBhvr>
                                      <p:to>
                                        <a:schemeClr val="accent2"/>
                                      </p:to>
                                    </p:animClr>
                                    <p:set>
                                      <p:cBhvr>
                                        <p:cTn id="121" dur="500" fill="hold"/>
                                        <p:tgtEl>
                                          <p:spTgt spid="106"/>
                                        </p:tgtEl>
                                        <p:attrNameLst>
                                          <p:attrName>fill.type</p:attrName>
                                        </p:attrNameLst>
                                      </p:cBhvr>
                                      <p:to>
                                        <p:strVal val="solid"/>
                                      </p:to>
                                    </p:set>
                                    <p:set>
                                      <p:cBhvr>
                                        <p:cTn id="122" dur="500" fill="hold"/>
                                        <p:tgtEl>
                                          <p:spTgt spid="106"/>
                                        </p:tgtEl>
                                        <p:attrNameLst>
                                          <p:attrName>fill.on</p:attrName>
                                        </p:attrNameLst>
                                      </p:cBhvr>
                                      <p:to>
                                        <p:strVal val="true"/>
                                      </p:to>
                                    </p:set>
                                  </p:childTnLst>
                                </p:cTn>
                              </p:par>
                              <p:par>
                                <p:cTn id="123" presetID="19" presetClass="emph" presetSubtype="0" fill="hold" grpId="0" nodeType="withEffect">
                                  <p:stCondLst>
                                    <p:cond delay="0"/>
                                  </p:stCondLst>
                                  <p:childTnLst>
                                    <p:animClr clrSpc="rgb" dir="cw">
                                      <p:cBhvr override="childStyle">
                                        <p:cTn id="124" dur="500" fill="hold"/>
                                        <p:tgtEl>
                                          <p:spTgt spid="107"/>
                                        </p:tgtEl>
                                        <p:attrNameLst>
                                          <p:attrName>style.color</p:attrName>
                                        </p:attrNameLst>
                                      </p:cBhvr>
                                      <p:to>
                                        <a:schemeClr val="accent2"/>
                                      </p:to>
                                    </p:animClr>
                                    <p:animClr clrSpc="rgb" dir="cw">
                                      <p:cBhvr>
                                        <p:cTn id="125" dur="500" fill="hold"/>
                                        <p:tgtEl>
                                          <p:spTgt spid="107"/>
                                        </p:tgtEl>
                                        <p:attrNameLst>
                                          <p:attrName>fillcolor</p:attrName>
                                        </p:attrNameLst>
                                      </p:cBhvr>
                                      <p:to>
                                        <a:schemeClr val="accent2"/>
                                      </p:to>
                                    </p:animClr>
                                    <p:set>
                                      <p:cBhvr>
                                        <p:cTn id="126" dur="500" fill="hold"/>
                                        <p:tgtEl>
                                          <p:spTgt spid="107"/>
                                        </p:tgtEl>
                                        <p:attrNameLst>
                                          <p:attrName>fill.type</p:attrName>
                                        </p:attrNameLst>
                                      </p:cBhvr>
                                      <p:to>
                                        <p:strVal val="solid"/>
                                      </p:to>
                                    </p:set>
                                    <p:set>
                                      <p:cBhvr>
                                        <p:cTn id="127" dur="500" fill="hold"/>
                                        <p:tgtEl>
                                          <p:spTgt spid="107"/>
                                        </p:tgtEl>
                                        <p:attrNameLst>
                                          <p:attrName>fill.on</p:attrName>
                                        </p:attrNameLst>
                                      </p:cBhvr>
                                      <p:to>
                                        <p:strVal val="true"/>
                                      </p:to>
                                    </p:set>
                                  </p:childTnLst>
                                </p:cTn>
                              </p:par>
                              <p:par>
                                <p:cTn id="128" presetID="19" presetClass="emph" presetSubtype="0" fill="hold" grpId="0" nodeType="withEffect">
                                  <p:stCondLst>
                                    <p:cond delay="0"/>
                                  </p:stCondLst>
                                  <p:childTnLst>
                                    <p:animClr clrSpc="rgb" dir="cw">
                                      <p:cBhvr override="childStyle">
                                        <p:cTn id="129" dur="500" fill="hold"/>
                                        <p:tgtEl>
                                          <p:spTgt spid="108"/>
                                        </p:tgtEl>
                                        <p:attrNameLst>
                                          <p:attrName>style.color</p:attrName>
                                        </p:attrNameLst>
                                      </p:cBhvr>
                                      <p:to>
                                        <a:schemeClr val="accent2"/>
                                      </p:to>
                                    </p:animClr>
                                    <p:animClr clrSpc="rgb" dir="cw">
                                      <p:cBhvr>
                                        <p:cTn id="130" dur="500" fill="hold"/>
                                        <p:tgtEl>
                                          <p:spTgt spid="108"/>
                                        </p:tgtEl>
                                        <p:attrNameLst>
                                          <p:attrName>fillcolor</p:attrName>
                                        </p:attrNameLst>
                                      </p:cBhvr>
                                      <p:to>
                                        <a:schemeClr val="accent2"/>
                                      </p:to>
                                    </p:animClr>
                                    <p:set>
                                      <p:cBhvr>
                                        <p:cTn id="131" dur="500" fill="hold"/>
                                        <p:tgtEl>
                                          <p:spTgt spid="108"/>
                                        </p:tgtEl>
                                        <p:attrNameLst>
                                          <p:attrName>fill.type</p:attrName>
                                        </p:attrNameLst>
                                      </p:cBhvr>
                                      <p:to>
                                        <p:strVal val="solid"/>
                                      </p:to>
                                    </p:set>
                                    <p:set>
                                      <p:cBhvr>
                                        <p:cTn id="132" dur="500" fill="hold"/>
                                        <p:tgtEl>
                                          <p:spTgt spid="108"/>
                                        </p:tgtEl>
                                        <p:attrNameLst>
                                          <p:attrName>fill.on</p:attrName>
                                        </p:attrNameLst>
                                      </p:cBhvr>
                                      <p:to>
                                        <p:strVal val="true"/>
                                      </p:to>
                                    </p:set>
                                  </p:childTnLst>
                                </p:cTn>
                              </p:par>
                              <p:par>
                                <p:cTn id="133" presetID="19" presetClass="emph" presetSubtype="0" fill="hold" grpId="0" nodeType="withEffect">
                                  <p:stCondLst>
                                    <p:cond delay="0"/>
                                  </p:stCondLst>
                                  <p:childTnLst>
                                    <p:animClr clrSpc="rgb" dir="cw">
                                      <p:cBhvr override="childStyle">
                                        <p:cTn id="134" dur="500" fill="hold"/>
                                        <p:tgtEl>
                                          <p:spTgt spid="109"/>
                                        </p:tgtEl>
                                        <p:attrNameLst>
                                          <p:attrName>style.color</p:attrName>
                                        </p:attrNameLst>
                                      </p:cBhvr>
                                      <p:to>
                                        <a:schemeClr val="accent2"/>
                                      </p:to>
                                    </p:animClr>
                                    <p:animClr clrSpc="rgb" dir="cw">
                                      <p:cBhvr>
                                        <p:cTn id="135" dur="500" fill="hold"/>
                                        <p:tgtEl>
                                          <p:spTgt spid="109"/>
                                        </p:tgtEl>
                                        <p:attrNameLst>
                                          <p:attrName>fillcolor</p:attrName>
                                        </p:attrNameLst>
                                      </p:cBhvr>
                                      <p:to>
                                        <a:schemeClr val="accent2"/>
                                      </p:to>
                                    </p:animClr>
                                    <p:set>
                                      <p:cBhvr>
                                        <p:cTn id="136" dur="500" fill="hold"/>
                                        <p:tgtEl>
                                          <p:spTgt spid="109"/>
                                        </p:tgtEl>
                                        <p:attrNameLst>
                                          <p:attrName>fill.type</p:attrName>
                                        </p:attrNameLst>
                                      </p:cBhvr>
                                      <p:to>
                                        <p:strVal val="solid"/>
                                      </p:to>
                                    </p:set>
                                    <p:set>
                                      <p:cBhvr>
                                        <p:cTn id="137" dur="500" fill="hold"/>
                                        <p:tgtEl>
                                          <p:spTgt spid="109"/>
                                        </p:tgtEl>
                                        <p:attrNameLst>
                                          <p:attrName>fill.on</p:attrName>
                                        </p:attrNameLst>
                                      </p:cBhvr>
                                      <p:to>
                                        <p:strVal val="true"/>
                                      </p:to>
                                    </p:set>
                                  </p:childTnLst>
                                </p:cTn>
                              </p:par>
                              <p:par>
                                <p:cTn id="138" presetID="19" presetClass="emph" presetSubtype="0" fill="hold" grpId="0" nodeType="withEffect">
                                  <p:stCondLst>
                                    <p:cond delay="0"/>
                                  </p:stCondLst>
                                  <p:childTnLst>
                                    <p:animClr clrSpc="rgb" dir="cw">
                                      <p:cBhvr override="childStyle">
                                        <p:cTn id="139" dur="500" fill="hold"/>
                                        <p:tgtEl>
                                          <p:spTgt spid="110"/>
                                        </p:tgtEl>
                                        <p:attrNameLst>
                                          <p:attrName>style.color</p:attrName>
                                        </p:attrNameLst>
                                      </p:cBhvr>
                                      <p:to>
                                        <a:schemeClr val="accent2"/>
                                      </p:to>
                                    </p:animClr>
                                    <p:animClr clrSpc="rgb" dir="cw">
                                      <p:cBhvr>
                                        <p:cTn id="140" dur="500" fill="hold"/>
                                        <p:tgtEl>
                                          <p:spTgt spid="110"/>
                                        </p:tgtEl>
                                        <p:attrNameLst>
                                          <p:attrName>fillcolor</p:attrName>
                                        </p:attrNameLst>
                                      </p:cBhvr>
                                      <p:to>
                                        <a:schemeClr val="accent2"/>
                                      </p:to>
                                    </p:animClr>
                                    <p:set>
                                      <p:cBhvr>
                                        <p:cTn id="141" dur="500" fill="hold"/>
                                        <p:tgtEl>
                                          <p:spTgt spid="110"/>
                                        </p:tgtEl>
                                        <p:attrNameLst>
                                          <p:attrName>fill.type</p:attrName>
                                        </p:attrNameLst>
                                      </p:cBhvr>
                                      <p:to>
                                        <p:strVal val="solid"/>
                                      </p:to>
                                    </p:set>
                                    <p:set>
                                      <p:cBhvr>
                                        <p:cTn id="142" dur="500" fill="hold"/>
                                        <p:tgtEl>
                                          <p:spTgt spid="110"/>
                                        </p:tgtEl>
                                        <p:attrNameLst>
                                          <p:attrName>fill.on</p:attrName>
                                        </p:attrNameLst>
                                      </p:cBhvr>
                                      <p:to>
                                        <p:strVal val="true"/>
                                      </p:to>
                                    </p:set>
                                  </p:childTnLst>
                                </p:cTn>
                              </p:par>
                              <p:par>
                                <p:cTn id="143" presetID="19" presetClass="emph" presetSubtype="0" fill="hold" grpId="0" nodeType="withEffect">
                                  <p:stCondLst>
                                    <p:cond delay="0"/>
                                  </p:stCondLst>
                                  <p:childTnLst>
                                    <p:animClr clrSpc="rgb" dir="cw">
                                      <p:cBhvr override="childStyle">
                                        <p:cTn id="144" dur="500" fill="hold"/>
                                        <p:tgtEl>
                                          <p:spTgt spid="111"/>
                                        </p:tgtEl>
                                        <p:attrNameLst>
                                          <p:attrName>style.color</p:attrName>
                                        </p:attrNameLst>
                                      </p:cBhvr>
                                      <p:to>
                                        <a:schemeClr val="accent2"/>
                                      </p:to>
                                    </p:animClr>
                                    <p:animClr clrSpc="rgb" dir="cw">
                                      <p:cBhvr>
                                        <p:cTn id="145" dur="500" fill="hold"/>
                                        <p:tgtEl>
                                          <p:spTgt spid="111"/>
                                        </p:tgtEl>
                                        <p:attrNameLst>
                                          <p:attrName>fillcolor</p:attrName>
                                        </p:attrNameLst>
                                      </p:cBhvr>
                                      <p:to>
                                        <a:schemeClr val="accent2"/>
                                      </p:to>
                                    </p:animClr>
                                    <p:set>
                                      <p:cBhvr>
                                        <p:cTn id="146" dur="500" fill="hold"/>
                                        <p:tgtEl>
                                          <p:spTgt spid="111"/>
                                        </p:tgtEl>
                                        <p:attrNameLst>
                                          <p:attrName>fill.type</p:attrName>
                                        </p:attrNameLst>
                                      </p:cBhvr>
                                      <p:to>
                                        <p:strVal val="solid"/>
                                      </p:to>
                                    </p:set>
                                    <p:set>
                                      <p:cBhvr>
                                        <p:cTn id="147" dur="500" fill="hold"/>
                                        <p:tgtEl>
                                          <p:spTgt spid="111"/>
                                        </p:tgtEl>
                                        <p:attrNameLst>
                                          <p:attrName>fill.on</p:attrName>
                                        </p:attrNameLst>
                                      </p:cBhvr>
                                      <p:to>
                                        <p:strVal val="true"/>
                                      </p:to>
                                    </p:set>
                                  </p:childTnLst>
                                </p:cTn>
                              </p:par>
                              <p:par>
                                <p:cTn id="148" presetID="19" presetClass="emph" presetSubtype="0" fill="hold" grpId="0" nodeType="withEffect">
                                  <p:stCondLst>
                                    <p:cond delay="0"/>
                                  </p:stCondLst>
                                  <p:childTnLst>
                                    <p:animClr clrSpc="rgb" dir="cw">
                                      <p:cBhvr override="childStyle">
                                        <p:cTn id="149" dur="500" fill="hold"/>
                                        <p:tgtEl>
                                          <p:spTgt spid="112"/>
                                        </p:tgtEl>
                                        <p:attrNameLst>
                                          <p:attrName>style.color</p:attrName>
                                        </p:attrNameLst>
                                      </p:cBhvr>
                                      <p:to>
                                        <a:schemeClr val="accent2"/>
                                      </p:to>
                                    </p:animClr>
                                    <p:animClr clrSpc="rgb" dir="cw">
                                      <p:cBhvr>
                                        <p:cTn id="150" dur="500" fill="hold"/>
                                        <p:tgtEl>
                                          <p:spTgt spid="112"/>
                                        </p:tgtEl>
                                        <p:attrNameLst>
                                          <p:attrName>fillcolor</p:attrName>
                                        </p:attrNameLst>
                                      </p:cBhvr>
                                      <p:to>
                                        <a:schemeClr val="accent2"/>
                                      </p:to>
                                    </p:animClr>
                                    <p:set>
                                      <p:cBhvr>
                                        <p:cTn id="151" dur="500" fill="hold"/>
                                        <p:tgtEl>
                                          <p:spTgt spid="112"/>
                                        </p:tgtEl>
                                        <p:attrNameLst>
                                          <p:attrName>fill.type</p:attrName>
                                        </p:attrNameLst>
                                      </p:cBhvr>
                                      <p:to>
                                        <p:strVal val="solid"/>
                                      </p:to>
                                    </p:set>
                                    <p:set>
                                      <p:cBhvr>
                                        <p:cTn id="152" dur="500" fill="hold"/>
                                        <p:tgtEl>
                                          <p:spTgt spid="112"/>
                                        </p:tgtEl>
                                        <p:attrNameLst>
                                          <p:attrName>fill.on</p:attrName>
                                        </p:attrNameLst>
                                      </p:cBhvr>
                                      <p:to>
                                        <p:strVal val="true"/>
                                      </p:to>
                                    </p:set>
                                  </p:childTnLst>
                                </p:cTn>
                              </p:par>
                              <p:par>
                                <p:cTn id="153" presetID="19" presetClass="emph" presetSubtype="0" fill="hold" grpId="0" nodeType="withEffect">
                                  <p:stCondLst>
                                    <p:cond delay="0"/>
                                  </p:stCondLst>
                                  <p:childTnLst>
                                    <p:animClr clrSpc="rgb" dir="cw">
                                      <p:cBhvr override="childStyle">
                                        <p:cTn id="154" dur="500" fill="hold"/>
                                        <p:tgtEl>
                                          <p:spTgt spid="113"/>
                                        </p:tgtEl>
                                        <p:attrNameLst>
                                          <p:attrName>style.color</p:attrName>
                                        </p:attrNameLst>
                                      </p:cBhvr>
                                      <p:to>
                                        <a:schemeClr val="accent2"/>
                                      </p:to>
                                    </p:animClr>
                                    <p:animClr clrSpc="rgb" dir="cw">
                                      <p:cBhvr>
                                        <p:cTn id="155" dur="500" fill="hold"/>
                                        <p:tgtEl>
                                          <p:spTgt spid="113"/>
                                        </p:tgtEl>
                                        <p:attrNameLst>
                                          <p:attrName>fillcolor</p:attrName>
                                        </p:attrNameLst>
                                      </p:cBhvr>
                                      <p:to>
                                        <a:schemeClr val="accent2"/>
                                      </p:to>
                                    </p:animClr>
                                    <p:set>
                                      <p:cBhvr>
                                        <p:cTn id="156" dur="500" fill="hold"/>
                                        <p:tgtEl>
                                          <p:spTgt spid="113"/>
                                        </p:tgtEl>
                                        <p:attrNameLst>
                                          <p:attrName>fill.type</p:attrName>
                                        </p:attrNameLst>
                                      </p:cBhvr>
                                      <p:to>
                                        <p:strVal val="solid"/>
                                      </p:to>
                                    </p:set>
                                    <p:set>
                                      <p:cBhvr>
                                        <p:cTn id="157" dur="500" fill="hold"/>
                                        <p:tgtEl>
                                          <p:spTgt spid="113"/>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6" presetClass="exit" presetSubtype="32" fill="hold" grpId="1" nodeType="clickEffect">
                                  <p:stCondLst>
                                    <p:cond delay="0"/>
                                  </p:stCondLst>
                                  <p:childTnLst>
                                    <p:animEffect transition="out" filter="circle(out)">
                                      <p:cBhvr>
                                        <p:cTn id="161" dur="2000"/>
                                        <p:tgtEl>
                                          <p:spTgt spid="106"/>
                                        </p:tgtEl>
                                      </p:cBhvr>
                                    </p:animEffect>
                                    <p:set>
                                      <p:cBhvr>
                                        <p:cTn id="162" dur="1" fill="hold">
                                          <p:stCondLst>
                                            <p:cond delay="1999"/>
                                          </p:stCondLst>
                                        </p:cTn>
                                        <p:tgtEl>
                                          <p:spTgt spid="106"/>
                                        </p:tgtEl>
                                        <p:attrNameLst>
                                          <p:attrName>style.visibility</p:attrName>
                                        </p:attrNameLst>
                                      </p:cBhvr>
                                      <p:to>
                                        <p:strVal val="hidden"/>
                                      </p:to>
                                    </p:set>
                                  </p:childTnLst>
                                </p:cTn>
                              </p:par>
                              <p:par>
                                <p:cTn id="163" presetID="6" presetClass="exit" presetSubtype="32" fill="hold" grpId="1" nodeType="withEffect">
                                  <p:stCondLst>
                                    <p:cond delay="0"/>
                                  </p:stCondLst>
                                  <p:childTnLst>
                                    <p:animEffect transition="out" filter="circle(out)">
                                      <p:cBhvr>
                                        <p:cTn id="164" dur="2000"/>
                                        <p:tgtEl>
                                          <p:spTgt spid="107"/>
                                        </p:tgtEl>
                                      </p:cBhvr>
                                    </p:animEffect>
                                    <p:set>
                                      <p:cBhvr>
                                        <p:cTn id="165" dur="1" fill="hold">
                                          <p:stCondLst>
                                            <p:cond delay="1999"/>
                                          </p:stCondLst>
                                        </p:cTn>
                                        <p:tgtEl>
                                          <p:spTgt spid="107"/>
                                        </p:tgtEl>
                                        <p:attrNameLst>
                                          <p:attrName>style.visibility</p:attrName>
                                        </p:attrNameLst>
                                      </p:cBhvr>
                                      <p:to>
                                        <p:strVal val="hidden"/>
                                      </p:to>
                                    </p:set>
                                  </p:childTnLst>
                                </p:cTn>
                              </p:par>
                              <p:par>
                                <p:cTn id="166" presetID="6" presetClass="exit" presetSubtype="32" fill="hold" grpId="1" nodeType="withEffect">
                                  <p:stCondLst>
                                    <p:cond delay="0"/>
                                  </p:stCondLst>
                                  <p:childTnLst>
                                    <p:animEffect transition="out" filter="circle(out)">
                                      <p:cBhvr>
                                        <p:cTn id="167" dur="2000"/>
                                        <p:tgtEl>
                                          <p:spTgt spid="108"/>
                                        </p:tgtEl>
                                      </p:cBhvr>
                                    </p:animEffect>
                                    <p:set>
                                      <p:cBhvr>
                                        <p:cTn id="168" dur="1" fill="hold">
                                          <p:stCondLst>
                                            <p:cond delay="1999"/>
                                          </p:stCondLst>
                                        </p:cTn>
                                        <p:tgtEl>
                                          <p:spTgt spid="108"/>
                                        </p:tgtEl>
                                        <p:attrNameLst>
                                          <p:attrName>style.visibility</p:attrName>
                                        </p:attrNameLst>
                                      </p:cBhvr>
                                      <p:to>
                                        <p:strVal val="hidden"/>
                                      </p:to>
                                    </p:set>
                                  </p:childTnLst>
                                </p:cTn>
                              </p:par>
                              <p:par>
                                <p:cTn id="169" presetID="6" presetClass="exit" presetSubtype="32" fill="hold" grpId="1" nodeType="withEffect">
                                  <p:stCondLst>
                                    <p:cond delay="0"/>
                                  </p:stCondLst>
                                  <p:childTnLst>
                                    <p:animEffect transition="out" filter="circle(out)">
                                      <p:cBhvr>
                                        <p:cTn id="170" dur="2000"/>
                                        <p:tgtEl>
                                          <p:spTgt spid="109"/>
                                        </p:tgtEl>
                                      </p:cBhvr>
                                    </p:animEffect>
                                    <p:set>
                                      <p:cBhvr>
                                        <p:cTn id="171" dur="1" fill="hold">
                                          <p:stCondLst>
                                            <p:cond delay="1999"/>
                                          </p:stCondLst>
                                        </p:cTn>
                                        <p:tgtEl>
                                          <p:spTgt spid="109"/>
                                        </p:tgtEl>
                                        <p:attrNameLst>
                                          <p:attrName>style.visibility</p:attrName>
                                        </p:attrNameLst>
                                      </p:cBhvr>
                                      <p:to>
                                        <p:strVal val="hidden"/>
                                      </p:to>
                                    </p:set>
                                  </p:childTnLst>
                                </p:cTn>
                              </p:par>
                              <p:par>
                                <p:cTn id="172" presetID="6" presetClass="exit" presetSubtype="32" fill="hold" grpId="1" nodeType="withEffect">
                                  <p:stCondLst>
                                    <p:cond delay="0"/>
                                  </p:stCondLst>
                                  <p:childTnLst>
                                    <p:animEffect transition="out" filter="circle(out)">
                                      <p:cBhvr>
                                        <p:cTn id="173" dur="2000"/>
                                        <p:tgtEl>
                                          <p:spTgt spid="110"/>
                                        </p:tgtEl>
                                      </p:cBhvr>
                                    </p:animEffect>
                                    <p:set>
                                      <p:cBhvr>
                                        <p:cTn id="174" dur="1" fill="hold">
                                          <p:stCondLst>
                                            <p:cond delay="1999"/>
                                          </p:stCondLst>
                                        </p:cTn>
                                        <p:tgtEl>
                                          <p:spTgt spid="110"/>
                                        </p:tgtEl>
                                        <p:attrNameLst>
                                          <p:attrName>style.visibility</p:attrName>
                                        </p:attrNameLst>
                                      </p:cBhvr>
                                      <p:to>
                                        <p:strVal val="hidden"/>
                                      </p:to>
                                    </p:set>
                                  </p:childTnLst>
                                </p:cTn>
                              </p:par>
                              <p:par>
                                <p:cTn id="175" presetID="6" presetClass="exit" presetSubtype="32" fill="hold" grpId="1" nodeType="withEffect">
                                  <p:stCondLst>
                                    <p:cond delay="0"/>
                                  </p:stCondLst>
                                  <p:childTnLst>
                                    <p:animEffect transition="out" filter="circle(out)">
                                      <p:cBhvr>
                                        <p:cTn id="176" dur="2000"/>
                                        <p:tgtEl>
                                          <p:spTgt spid="111"/>
                                        </p:tgtEl>
                                      </p:cBhvr>
                                    </p:animEffect>
                                    <p:set>
                                      <p:cBhvr>
                                        <p:cTn id="177" dur="1" fill="hold">
                                          <p:stCondLst>
                                            <p:cond delay="1999"/>
                                          </p:stCondLst>
                                        </p:cTn>
                                        <p:tgtEl>
                                          <p:spTgt spid="111"/>
                                        </p:tgtEl>
                                        <p:attrNameLst>
                                          <p:attrName>style.visibility</p:attrName>
                                        </p:attrNameLst>
                                      </p:cBhvr>
                                      <p:to>
                                        <p:strVal val="hidden"/>
                                      </p:to>
                                    </p:set>
                                  </p:childTnLst>
                                </p:cTn>
                              </p:par>
                              <p:par>
                                <p:cTn id="178" presetID="6" presetClass="exit" presetSubtype="32" fill="hold" grpId="1" nodeType="withEffect">
                                  <p:stCondLst>
                                    <p:cond delay="0"/>
                                  </p:stCondLst>
                                  <p:childTnLst>
                                    <p:animEffect transition="out" filter="circle(out)">
                                      <p:cBhvr>
                                        <p:cTn id="179" dur="2000"/>
                                        <p:tgtEl>
                                          <p:spTgt spid="112"/>
                                        </p:tgtEl>
                                      </p:cBhvr>
                                    </p:animEffect>
                                    <p:set>
                                      <p:cBhvr>
                                        <p:cTn id="180" dur="1" fill="hold">
                                          <p:stCondLst>
                                            <p:cond delay="1999"/>
                                          </p:stCondLst>
                                        </p:cTn>
                                        <p:tgtEl>
                                          <p:spTgt spid="112"/>
                                        </p:tgtEl>
                                        <p:attrNameLst>
                                          <p:attrName>style.visibility</p:attrName>
                                        </p:attrNameLst>
                                      </p:cBhvr>
                                      <p:to>
                                        <p:strVal val="hidden"/>
                                      </p:to>
                                    </p:set>
                                  </p:childTnLst>
                                </p:cTn>
                              </p:par>
                              <p:par>
                                <p:cTn id="181" presetID="6" presetClass="exit" presetSubtype="32" fill="hold" grpId="1" nodeType="withEffect">
                                  <p:stCondLst>
                                    <p:cond delay="0"/>
                                  </p:stCondLst>
                                  <p:childTnLst>
                                    <p:animEffect transition="out" filter="circle(out)">
                                      <p:cBhvr>
                                        <p:cTn id="182" dur="2000"/>
                                        <p:tgtEl>
                                          <p:spTgt spid="113"/>
                                        </p:tgtEl>
                                      </p:cBhvr>
                                    </p:animEffect>
                                    <p:set>
                                      <p:cBhvr>
                                        <p:cTn id="183" dur="1" fill="hold">
                                          <p:stCondLst>
                                            <p:cond delay="1999"/>
                                          </p:stCondLst>
                                        </p:cTn>
                                        <p:tgtEl>
                                          <p:spTgt spid="113"/>
                                        </p:tgtEl>
                                        <p:attrNameLst>
                                          <p:attrName>style.visibility</p:attrName>
                                        </p:attrNameLst>
                                      </p:cBhvr>
                                      <p:to>
                                        <p:strVal val="hidden"/>
                                      </p:to>
                                    </p:set>
                                  </p:childTnLst>
                                </p:cTn>
                              </p:par>
                              <p:par>
                                <p:cTn id="184" presetID="6" presetClass="exit" presetSubtype="32" fill="hold" grpId="1" nodeType="withEffect">
                                  <p:stCondLst>
                                    <p:cond delay="0"/>
                                  </p:stCondLst>
                                  <p:childTnLst>
                                    <p:animEffect transition="out" filter="circle(out)">
                                      <p:cBhvr>
                                        <p:cTn id="185" dur="2000"/>
                                        <p:tgtEl>
                                          <p:spTgt spid="197"/>
                                        </p:tgtEl>
                                      </p:cBhvr>
                                    </p:animEffect>
                                    <p:set>
                                      <p:cBhvr>
                                        <p:cTn id="186" dur="1" fill="hold">
                                          <p:stCondLst>
                                            <p:cond delay="1999"/>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87" restart="whenNotActive" fill="hold" evtFilter="cancelBubble" nodeType="interactiveSeq">
                <p:stCondLst>
                  <p:cond evt="onClick" delay="0">
                    <p:tgtEl>
                      <p:spTgt spid="22"/>
                    </p:tgtEl>
                  </p:cond>
                </p:stCondLst>
                <p:endSync evt="end" delay="0">
                  <p:rtn val="all"/>
                </p:endSync>
                <p:childTnLst>
                  <p:par>
                    <p:cTn id="188" fill="hold">
                      <p:stCondLst>
                        <p:cond delay="0"/>
                      </p:stCondLst>
                      <p:childTnLst>
                        <p:par>
                          <p:cTn id="189" fill="hold">
                            <p:stCondLst>
                              <p:cond delay="0"/>
                            </p:stCondLst>
                            <p:childTnLst>
                              <p:par>
                                <p:cTn id="190" presetID="6" presetClass="entr" presetSubtype="16" fill="hold" grpId="0" nodeType="withEffect">
                                  <p:stCondLst>
                                    <p:cond delay="0"/>
                                  </p:stCondLst>
                                  <p:childTnLst>
                                    <p:set>
                                      <p:cBhvr>
                                        <p:cTn id="191" dur="1" fill="hold">
                                          <p:stCondLst>
                                            <p:cond delay="0"/>
                                          </p:stCondLst>
                                        </p:cTn>
                                        <p:tgtEl>
                                          <p:spTgt spid="198"/>
                                        </p:tgtEl>
                                        <p:attrNameLst>
                                          <p:attrName>style.visibility</p:attrName>
                                        </p:attrNameLst>
                                      </p:cBhvr>
                                      <p:to>
                                        <p:strVal val="visible"/>
                                      </p:to>
                                    </p:set>
                                    <p:animEffect transition="in" filter="circle(in)">
                                      <p:cBhvr>
                                        <p:cTn id="192" dur="2000"/>
                                        <p:tgtEl>
                                          <p:spTgt spid="198"/>
                                        </p:tgtEl>
                                      </p:cBhvr>
                                    </p:animEffect>
                                  </p:childTnLst>
                                </p:cTn>
                              </p:par>
                              <p:par>
                                <p:cTn id="193" presetID="19" presetClass="emph" presetSubtype="0" fill="hold" grpId="0" nodeType="withEffect">
                                  <p:stCondLst>
                                    <p:cond delay="0"/>
                                  </p:stCondLst>
                                  <p:childTnLst>
                                    <p:animClr clrSpc="rgb" dir="cw">
                                      <p:cBhvr override="childStyle">
                                        <p:cTn id="194" dur="500" fill="hold"/>
                                        <p:tgtEl>
                                          <p:spTgt spid="120"/>
                                        </p:tgtEl>
                                        <p:attrNameLst>
                                          <p:attrName>style.color</p:attrName>
                                        </p:attrNameLst>
                                      </p:cBhvr>
                                      <p:to>
                                        <a:schemeClr val="accent2"/>
                                      </p:to>
                                    </p:animClr>
                                    <p:animClr clrSpc="rgb" dir="cw">
                                      <p:cBhvr>
                                        <p:cTn id="195" dur="500" fill="hold"/>
                                        <p:tgtEl>
                                          <p:spTgt spid="120"/>
                                        </p:tgtEl>
                                        <p:attrNameLst>
                                          <p:attrName>fillcolor</p:attrName>
                                        </p:attrNameLst>
                                      </p:cBhvr>
                                      <p:to>
                                        <a:schemeClr val="accent2"/>
                                      </p:to>
                                    </p:animClr>
                                    <p:set>
                                      <p:cBhvr>
                                        <p:cTn id="196" dur="500" fill="hold"/>
                                        <p:tgtEl>
                                          <p:spTgt spid="120"/>
                                        </p:tgtEl>
                                        <p:attrNameLst>
                                          <p:attrName>fill.type</p:attrName>
                                        </p:attrNameLst>
                                      </p:cBhvr>
                                      <p:to>
                                        <p:strVal val="solid"/>
                                      </p:to>
                                    </p:set>
                                    <p:set>
                                      <p:cBhvr>
                                        <p:cTn id="197" dur="500" fill="hold"/>
                                        <p:tgtEl>
                                          <p:spTgt spid="120"/>
                                        </p:tgtEl>
                                        <p:attrNameLst>
                                          <p:attrName>fill.on</p:attrName>
                                        </p:attrNameLst>
                                      </p:cBhvr>
                                      <p:to>
                                        <p:strVal val="true"/>
                                      </p:to>
                                    </p:set>
                                  </p:childTnLst>
                                </p:cTn>
                              </p:par>
                              <p:par>
                                <p:cTn id="198" presetID="19" presetClass="emph" presetSubtype="0" fill="hold" grpId="0" nodeType="withEffect">
                                  <p:stCondLst>
                                    <p:cond delay="0"/>
                                  </p:stCondLst>
                                  <p:childTnLst>
                                    <p:animClr clrSpc="rgb" dir="cw">
                                      <p:cBhvr override="childStyle">
                                        <p:cTn id="199" dur="500" fill="hold"/>
                                        <p:tgtEl>
                                          <p:spTgt spid="121"/>
                                        </p:tgtEl>
                                        <p:attrNameLst>
                                          <p:attrName>style.color</p:attrName>
                                        </p:attrNameLst>
                                      </p:cBhvr>
                                      <p:to>
                                        <a:schemeClr val="accent2"/>
                                      </p:to>
                                    </p:animClr>
                                    <p:animClr clrSpc="rgb" dir="cw">
                                      <p:cBhvr>
                                        <p:cTn id="200" dur="500" fill="hold"/>
                                        <p:tgtEl>
                                          <p:spTgt spid="121"/>
                                        </p:tgtEl>
                                        <p:attrNameLst>
                                          <p:attrName>fillcolor</p:attrName>
                                        </p:attrNameLst>
                                      </p:cBhvr>
                                      <p:to>
                                        <a:schemeClr val="accent2"/>
                                      </p:to>
                                    </p:animClr>
                                    <p:set>
                                      <p:cBhvr>
                                        <p:cTn id="201" dur="500" fill="hold"/>
                                        <p:tgtEl>
                                          <p:spTgt spid="121"/>
                                        </p:tgtEl>
                                        <p:attrNameLst>
                                          <p:attrName>fill.type</p:attrName>
                                        </p:attrNameLst>
                                      </p:cBhvr>
                                      <p:to>
                                        <p:strVal val="solid"/>
                                      </p:to>
                                    </p:set>
                                    <p:set>
                                      <p:cBhvr>
                                        <p:cTn id="202" dur="500" fill="hold"/>
                                        <p:tgtEl>
                                          <p:spTgt spid="121"/>
                                        </p:tgtEl>
                                        <p:attrNameLst>
                                          <p:attrName>fill.on</p:attrName>
                                        </p:attrNameLst>
                                      </p:cBhvr>
                                      <p:to>
                                        <p:strVal val="true"/>
                                      </p:to>
                                    </p:set>
                                  </p:childTnLst>
                                </p:cTn>
                              </p:par>
                              <p:par>
                                <p:cTn id="203" presetID="19" presetClass="emph" presetSubtype="0" fill="hold" grpId="0" nodeType="withEffect">
                                  <p:stCondLst>
                                    <p:cond delay="0"/>
                                  </p:stCondLst>
                                  <p:childTnLst>
                                    <p:animClr clrSpc="rgb" dir="cw">
                                      <p:cBhvr override="childStyle">
                                        <p:cTn id="204" dur="500" fill="hold"/>
                                        <p:tgtEl>
                                          <p:spTgt spid="122"/>
                                        </p:tgtEl>
                                        <p:attrNameLst>
                                          <p:attrName>style.color</p:attrName>
                                        </p:attrNameLst>
                                      </p:cBhvr>
                                      <p:to>
                                        <a:schemeClr val="accent2"/>
                                      </p:to>
                                    </p:animClr>
                                    <p:animClr clrSpc="rgb" dir="cw">
                                      <p:cBhvr>
                                        <p:cTn id="205" dur="500" fill="hold"/>
                                        <p:tgtEl>
                                          <p:spTgt spid="122"/>
                                        </p:tgtEl>
                                        <p:attrNameLst>
                                          <p:attrName>fillcolor</p:attrName>
                                        </p:attrNameLst>
                                      </p:cBhvr>
                                      <p:to>
                                        <a:schemeClr val="accent2"/>
                                      </p:to>
                                    </p:animClr>
                                    <p:set>
                                      <p:cBhvr>
                                        <p:cTn id="206" dur="500" fill="hold"/>
                                        <p:tgtEl>
                                          <p:spTgt spid="122"/>
                                        </p:tgtEl>
                                        <p:attrNameLst>
                                          <p:attrName>fill.type</p:attrName>
                                        </p:attrNameLst>
                                      </p:cBhvr>
                                      <p:to>
                                        <p:strVal val="solid"/>
                                      </p:to>
                                    </p:set>
                                    <p:set>
                                      <p:cBhvr>
                                        <p:cTn id="207" dur="500" fill="hold"/>
                                        <p:tgtEl>
                                          <p:spTgt spid="122"/>
                                        </p:tgtEl>
                                        <p:attrNameLst>
                                          <p:attrName>fill.on</p:attrName>
                                        </p:attrNameLst>
                                      </p:cBhvr>
                                      <p:to>
                                        <p:strVal val="true"/>
                                      </p:to>
                                    </p:set>
                                  </p:childTnLst>
                                </p:cTn>
                              </p:par>
                              <p:par>
                                <p:cTn id="208" presetID="19" presetClass="emph" presetSubtype="0" fill="hold" grpId="0" nodeType="withEffect">
                                  <p:stCondLst>
                                    <p:cond delay="0"/>
                                  </p:stCondLst>
                                  <p:childTnLst>
                                    <p:animClr clrSpc="rgb" dir="cw">
                                      <p:cBhvr override="childStyle">
                                        <p:cTn id="209" dur="500" fill="hold"/>
                                        <p:tgtEl>
                                          <p:spTgt spid="123"/>
                                        </p:tgtEl>
                                        <p:attrNameLst>
                                          <p:attrName>style.color</p:attrName>
                                        </p:attrNameLst>
                                      </p:cBhvr>
                                      <p:to>
                                        <a:schemeClr val="accent2"/>
                                      </p:to>
                                    </p:animClr>
                                    <p:animClr clrSpc="rgb" dir="cw">
                                      <p:cBhvr>
                                        <p:cTn id="210" dur="500" fill="hold"/>
                                        <p:tgtEl>
                                          <p:spTgt spid="123"/>
                                        </p:tgtEl>
                                        <p:attrNameLst>
                                          <p:attrName>fillcolor</p:attrName>
                                        </p:attrNameLst>
                                      </p:cBhvr>
                                      <p:to>
                                        <a:schemeClr val="accent2"/>
                                      </p:to>
                                    </p:animClr>
                                    <p:set>
                                      <p:cBhvr>
                                        <p:cTn id="211" dur="500" fill="hold"/>
                                        <p:tgtEl>
                                          <p:spTgt spid="123"/>
                                        </p:tgtEl>
                                        <p:attrNameLst>
                                          <p:attrName>fill.type</p:attrName>
                                        </p:attrNameLst>
                                      </p:cBhvr>
                                      <p:to>
                                        <p:strVal val="solid"/>
                                      </p:to>
                                    </p:set>
                                    <p:set>
                                      <p:cBhvr>
                                        <p:cTn id="212" dur="500" fill="hold"/>
                                        <p:tgtEl>
                                          <p:spTgt spid="123"/>
                                        </p:tgtEl>
                                        <p:attrNameLst>
                                          <p:attrName>fill.on</p:attrName>
                                        </p:attrNameLst>
                                      </p:cBhvr>
                                      <p:to>
                                        <p:strVal val="true"/>
                                      </p:to>
                                    </p:set>
                                  </p:childTnLst>
                                </p:cTn>
                              </p:par>
                              <p:par>
                                <p:cTn id="213" presetID="19" presetClass="emph" presetSubtype="0" fill="hold" grpId="0" nodeType="withEffect">
                                  <p:stCondLst>
                                    <p:cond delay="0"/>
                                  </p:stCondLst>
                                  <p:childTnLst>
                                    <p:animClr clrSpc="rgb" dir="cw">
                                      <p:cBhvr override="childStyle">
                                        <p:cTn id="214" dur="500" fill="hold"/>
                                        <p:tgtEl>
                                          <p:spTgt spid="124"/>
                                        </p:tgtEl>
                                        <p:attrNameLst>
                                          <p:attrName>style.color</p:attrName>
                                        </p:attrNameLst>
                                      </p:cBhvr>
                                      <p:to>
                                        <a:schemeClr val="accent2"/>
                                      </p:to>
                                    </p:animClr>
                                    <p:animClr clrSpc="rgb" dir="cw">
                                      <p:cBhvr>
                                        <p:cTn id="215" dur="500" fill="hold"/>
                                        <p:tgtEl>
                                          <p:spTgt spid="124"/>
                                        </p:tgtEl>
                                        <p:attrNameLst>
                                          <p:attrName>fillcolor</p:attrName>
                                        </p:attrNameLst>
                                      </p:cBhvr>
                                      <p:to>
                                        <a:schemeClr val="accent2"/>
                                      </p:to>
                                    </p:animClr>
                                    <p:set>
                                      <p:cBhvr>
                                        <p:cTn id="216" dur="500" fill="hold"/>
                                        <p:tgtEl>
                                          <p:spTgt spid="124"/>
                                        </p:tgtEl>
                                        <p:attrNameLst>
                                          <p:attrName>fill.type</p:attrName>
                                        </p:attrNameLst>
                                      </p:cBhvr>
                                      <p:to>
                                        <p:strVal val="solid"/>
                                      </p:to>
                                    </p:set>
                                    <p:set>
                                      <p:cBhvr>
                                        <p:cTn id="217" dur="500" fill="hold"/>
                                        <p:tgtEl>
                                          <p:spTgt spid="124"/>
                                        </p:tgtEl>
                                        <p:attrNameLst>
                                          <p:attrName>fill.on</p:attrName>
                                        </p:attrNameLst>
                                      </p:cBhvr>
                                      <p:to>
                                        <p:strVal val="true"/>
                                      </p:to>
                                    </p:set>
                                  </p:childTnLst>
                                </p:cTn>
                              </p:par>
                              <p:par>
                                <p:cTn id="218" presetID="19" presetClass="emph" presetSubtype="0" fill="hold" grpId="0" nodeType="withEffect">
                                  <p:stCondLst>
                                    <p:cond delay="0"/>
                                  </p:stCondLst>
                                  <p:childTnLst>
                                    <p:animClr clrSpc="rgb" dir="cw">
                                      <p:cBhvr override="childStyle">
                                        <p:cTn id="219" dur="500" fill="hold"/>
                                        <p:tgtEl>
                                          <p:spTgt spid="125"/>
                                        </p:tgtEl>
                                        <p:attrNameLst>
                                          <p:attrName>style.color</p:attrName>
                                        </p:attrNameLst>
                                      </p:cBhvr>
                                      <p:to>
                                        <a:schemeClr val="accent2"/>
                                      </p:to>
                                    </p:animClr>
                                    <p:animClr clrSpc="rgb" dir="cw">
                                      <p:cBhvr>
                                        <p:cTn id="220" dur="500" fill="hold"/>
                                        <p:tgtEl>
                                          <p:spTgt spid="125"/>
                                        </p:tgtEl>
                                        <p:attrNameLst>
                                          <p:attrName>fillcolor</p:attrName>
                                        </p:attrNameLst>
                                      </p:cBhvr>
                                      <p:to>
                                        <a:schemeClr val="accent2"/>
                                      </p:to>
                                    </p:animClr>
                                    <p:set>
                                      <p:cBhvr>
                                        <p:cTn id="221" dur="500" fill="hold"/>
                                        <p:tgtEl>
                                          <p:spTgt spid="125"/>
                                        </p:tgtEl>
                                        <p:attrNameLst>
                                          <p:attrName>fill.type</p:attrName>
                                        </p:attrNameLst>
                                      </p:cBhvr>
                                      <p:to>
                                        <p:strVal val="solid"/>
                                      </p:to>
                                    </p:set>
                                    <p:set>
                                      <p:cBhvr>
                                        <p:cTn id="222" dur="500" fill="hold"/>
                                        <p:tgtEl>
                                          <p:spTgt spid="125"/>
                                        </p:tgtEl>
                                        <p:attrNameLst>
                                          <p:attrName>fill.on</p:attrName>
                                        </p:attrNameLst>
                                      </p:cBhvr>
                                      <p:to>
                                        <p:strVal val="true"/>
                                      </p:to>
                                    </p:set>
                                  </p:childTnLst>
                                </p:cTn>
                              </p:par>
                              <p:par>
                                <p:cTn id="223" presetID="19" presetClass="emph" presetSubtype="0" fill="hold" grpId="0" nodeType="withEffect">
                                  <p:stCondLst>
                                    <p:cond delay="0"/>
                                  </p:stCondLst>
                                  <p:childTnLst>
                                    <p:animClr clrSpc="rgb" dir="cw">
                                      <p:cBhvr override="childStyle">
                                        <p:cTn id="224" dur="500" fill="hold"/>
                                        <p:tgtEl>
                                          <p:spTgt spid="127"/>
                                        </p:tgtEl>
                                        <p:attrNameLst>
                                          <p:attrName>style.color</p:attrName>
                                        </p:attrNameLst>
                                      </p:cBhvr>
                                      <p:to>
                                        <a:schemeClr val="accent2"/>
                                      </p:to>
                                    </p:animClr>
                                    <p:animClr clrSpc="rgb" dir="cw">
                                      <p:cBhvr>
                                        <p:cTn id="225" dur="500" fill="hold"/>
                                        <p:tgtEl>
                                          <p:spTgt spid="127"/>
                                        </p:tgtEl>
                                        <p:attrNameLst>
                                          <p:attrName>fillcolor</p:attrName>
                                        </p:attrNameLst>
                                      </p:cBhvr>
                                      <p:to>
                                        <a:schemeClr val="accent2"/>
                                      </p:to>
                                    </p:animClr>
                                    <p:set>
                                      <p:cBhvr>
                                        <p:cTn id="226" dur="500" fill="hold"/>
                                        <p:tgtEl>
                                          <p:spTgt spid="127"/>
                                        </p:tgtEl>
                                        <p:attrNameLst>
                                          <p:attrName>fill.type</p:attrName>
                                        </p:attrNameLst>
                                      </p:cBhvr>
                                      <p:to>
                                        <p:strVal val="solid"/>
                                      </p:to>
                                    </p:set>
                                    <p:set>
                                      <p:cBhvr>
                                        <p:cTn id="227" dur="500" fill="hold"/>
                                        <p:tgtEl>
                                          <p:spTgt spid="127"/>
                                        </p:tgtEl>
                                        <p:attrNameLst>
                                          <p:attrName>fill.on</p:attrName>
                                        </p:attrNameLst>
                                      </p:cBhvr>
                                      <p:to>
                                        <p:strVal val="true"/>
                                      </p:to>
                                    </p:set>
                                  </p:childTnLst>
                                </p:cTn>
                              </p:par>
                            </p:childTnLst>
                          </p:cTn>
                        </p:par>
                      </p:childTnLst>
                    </p:cTn>
                  </p:par>
                  <p:par>
                    <p:cTn id="228" fill="hold">
                      <p:stCondLst>
                        <p:cond delay="indefinite"/>
                      </p:stCondLst>
                      <p:childTnLst>
                        <p:par>
                          <p:cTn id="229" fill="hold">
                            <p:stCondLst>
                              <p:cond delay="0"/>
                            </p:stCondLst>
                            <p:childTnLst>
                              <p:par>
                                <p:cTn id="230" presetID="6" presetClass="exit" presetSubtype="32" fill="hold" grpId="1" nodeType="clickEffect">
                                  <p:stCondLst>
                                    <p:cond delay="0"/>
                                  </p:stCondLst>
                                  <p:childTnLst>
                                    <p:animEffect transition="out" filter="circle(out)">
                                      <p:cBhvr>
                                        <p:cTn id="231" dur="2000"/>
                                        <p:tgtEl>
                                          <p:spTgt spid="120"/>
                                        </p:tgtEl>
                                      </p:cBhvr>
                                    </p:animEffect>
                                    <p:set>
                                      <p:cBhvr>
                                        <p:cTn id="232" dur="1" fill="hold">
                                          <p:stCondLst>
                                            <p:cond delay="1999"/>
                                          </p:stCondLst>
                                        </p:cTn>
                                        <p:tgtEl>
                                          <p:spTgt spid="120"/>
                                        </p:tgtEl>
                                        <p:attrNameLst>
                                          <p:attrName>style.visibility</p:attrName>
                                        </p:attrNameLst>
                                      </p:cBhvr>
                                      <p:to>
                                        <p:strVal val="hidden"/>
                                      </p:to>
                                    </p:set>
                                  </p:childTnLst>
                                </p:cTn>
                              </p:par>
                              <p:par>
                                <p:cTn id="233" presetID="6" presetClass="exit" presetSubtype="32" fill="hold" grpId="1" nodeType="withEffect">
                                  <p:stCondLst>
                                    <p:cond delay="0"/>
                                  </p:stCondLst>
                                  <p:childTnLst>
                                    <p:animEffect transition="out" filter="circle(out)">
                                      <p:cBhvr>
                                        <p:cTn id="234" dur="2000"/>
                                        <p:tgtEl>
                                          <p:spTgt spid="121"/>
                                        </p:tgtEl>
                                      </p:cBhvr>
                                    </p:animEffect>
                                    <p:set>
                                      <p:cBhvr>
                                        <p:cTn id="235" dur="1" fill="hold">
                                          <p:stCondLst>
                                            <p:cond delay="1999"/>
                                          </p:stCondLst>
                                        </p:cTn>
                                        <p:tgtEl>
                                          <p:spTgt spid="121"/>
                                        </p:tgtEl>
                                        <p:attrNameLst>
                                          <p:attrName>style.visibility</p:attrName>
                                        </p:attrNameLst>
                                      </p:cBhvr>
                                      <p:to>
                                        <p:strVal val="hidden"/>
                                      </p:to>
                                    </p:set>
                                  </p:childTnLst>
                                </p:cTn>
                              </p:par>
                              <p:par>
                                <p:cTn id="236" presetID="6" presetClass="exit" presetSubtype="32" fill="hold" grpId="1" nodeType="withEffect">
                                  <p:stCondLst>
                                    <p:cond delay="0"/>
                                  </p:stCondLst>
                                  <p:childTnLst>
                                    <p:animEffect transition="out" filter="circle(out)">
                                      <p:cBhvr>
                                        <p:cTn id="237" dur="2000"/>
                                        <p:tgtEl>
                                          <p:spTgt spid="122"/>
                                        </p:tgtEl>
                                      </p:cBhvr>
                                    </p:animEffect>
                                    <p:set>
                                      <p:cBhvr>
                                        <p:cTn id="238" dur="1" fill="hold">
                                          <p:stCondLst>
                                            <p:cond delay="1999"/>
                                          </p:stCondLst>
                                        </p:cTn>
                                        <p:tgtEl>
                                          <p:spTgt spid="122"/>
                                        </p:tgtEl>
                                        <p:attrNameLst>
                                          <p:attrName>style.visibility</p:attrName>
                                        </p:attrNameLst>
                                      </p:cBhvr>
                                      <p:to>
                                        <p:strVal val="hidden"/>
                                      </p:to>
                                    </p:set>
                                  </p:childTnLst>
                                </p:cTn>
                              </p:par>
                              <p:par>
                                <p:cTn id="239" presetID="6" presetClass="exit" presetSubtype="32" fill="hold" grpId="1" nodeType="withEffect">
                                  <p:stCondLst>
                                    <p:cond delay="0"/>
                                  </p:stCondLst>
                                  <p:childTnLst>
                                    <p:animEffect transition="out" filter="circle(out)">
                                      <p:cBhvr>
                                        <p:cTn id="240" dur="2000"/>
                                        <p:tgtEl>
                                          <p:spTgt spid="123"/>
                                        </p:tgtEl>
                                      </p:cBhvr>
                                    </p:animEffect>
                                    <p:set>
                                      <p:cBhvr>
                                        <p:cTn id="241" dur="1" fill="hold">
                                          <p:stCondLst>
                                            <p:cond delay="1999"/>
                                          </p:stCondLst>
                                        </p:cTn>
                                        <p:tgtEl>
                                          <p:spTgt spid="123"/>
                                        </p:tgtEl>
                                        <p:attrNameLst>
                                          <p:attrName>style.visibility</p:attrName>
                                        </p:attrNameLst>
                                      </p:cBhvr>
                                      <p:to>
                                        <p:strVal val="hidden"/>
                                      </p:to>
                                    </p:set>
                                  </p:childTnLst>
                                </p:cTn>
                              </p:par>
                              <p:par>
                                <p:cTn id="242" presetID="6" presetClass="exit" presetSubtype="32" fill="hold" grpId="1" nodeType="withEffect">
                                  <p:stCondLst>
                                    <p:cond delay="0"/>
                                  </p:stCondLst>
                                  <p:childTnLst>
                                    <p:animEffect transition="out" filter="circle(out)">
                                      <p:cBhvr>
                                        <p:cTn id="243" dur="2000"/>
                                        <p:tgtEl>
                                          <p:spTgt spid="124"/>
                                        </p:tgtEl>
                                      </p:cBhvr>
                                    </p:animEffect>
                                    <p:set>
                                      <p:cBhvr>
                                        <p:cTn id="244" dur="1" fill="hold">
                                          <p:stCondLst>
                                            <p:cond delay="1999"/>
                                          </p:stCondLst>
                                        </p:cTn>
                                        <p:tgtEl>
                                          <p:spTgt spid="124"/>
                                        </p:tgtEl>
                                        <p:attrNameLst>
                                          <p:attrName>style.visibility</p:attrName>
                                        </p:attrNameLst>
                                      </p:cBhvr>
                                      <p:to>
                                        <p:strVal val="hidden"/>
                                      </p:to>
                                    </p:set>
                                  </p:childTnLst>
                                </p:cTn>
                              </p:par>
                              <p:par>
                                <p:cTn id="245" presetID="6" presetClass="exit" presetSubtype="32" fill="hold" grpId="1" nodeType="withEffect">
                                  <p:stCondLst>
                                    <p:cond delay="0"/>
                                  </p:stCondLst>
                                  <p:childTnLst>
                                    <p:animEffect transition="out" filter="circle(out)">
                                      <p:cBhvr>
                                        <p:cTn id="246" dur="2000"/>
                                        <p:tgtEl>
                                          <p:spTgt spid="125"/>
                                        </p:tgtEl>
                                      </p:cBhvr>
                                    </p:animEffect>
                                    <p:set>
                                      <p:cBhvr>
                                        <p:cTn id="247" dur="1" fill="hold">
                                          <p:stCondLst>
                                            <p:cond delay="1999"/>
                                          </p:stCondLst>
                                        </p:cTn>
                                        <p:tgtEl>
                                          <p:spTgt spid="125"/>
                                        </p:tgtEl>
                                        <p:attrNameLst>
                                          <p:attrName>style.visibility</p:attrName>
                                        </p:attrNameLst>
                                      </p:cBhvr>
                                      <p:to>
                                        <p:strVal val="hidden"/>
                                      </p:to>
                                    </p:set>
                                  </p:childTnLst>
                                </p:cTn>
                              </p:par>
                              <p:par>
                                <p:cTn id="248" presetID="6" presetClass="exit" presetSubtype="32" fill="hold" grpId="1" nodeType="withEffect">
                                  <p:stCondLst>
                                    <p:cond delay="0"/>
                                  </p:stCondLst>
                                  <p:childTnLst>
                                    <p:animEffect transition="out" filter="circle(out)">
                                      <p:cBhvr>
                                        <p:cTn id="249" dur="2000"/>
                                        <p:tgtEl>
                                          <p:spTgt spid="127"/>
                                        </p:tgtEl>
                                      </p:cBhvr>
                                    </p:animEffect>
                                    <p:set>
                                      <p:cBhvr>
                                        <p:cTn id="250" dur="1" fill="hold">
                                          <p:stCondLst>
                                            <p:cond delay="1999"/>
                                          </p:stCondLst>
                                        </p:cTn>
                                        <p:tgtEl>
                                          <p:spTgt spid="127"/>
                                        </p:tgtEl>
                                        <p:attrNameLst>
                                          <p:attrName>style.visibility</p:attrName>
                                        </p:attrNameLst>
                                      </p:cBhvr>
                                      <p:to>
                                        <p:strVal val="hidden"/>
                                      </p:to>
                                    </p:set>
                                  </p:childTnLst>
                                </p:cTn>
                              </p:par>
                              <p:par>
                                <p:cTn id="251" presetID="6" presetClass="exit" presetSubtype="32" fill="hold" grpId="1" nodeType="withEffect">
                                  <p:stCondLst>
                                    <p:cond delay="0"/>
                                  </p:stCondLst>
                                  <p:childTnLst>
                                    <p:animEffect transition="out" filter="circle(out)">
                                      <p:cBhvr>
                                        <p:cTn id="252" dur="2000"/>
                                        <p:tgtEl>
                                          <p:spTgt spid="198"/>
                                        </p:tgtEl>
                                      </p:cBhvr>
                                    </p:animEffect>
                                    <p:set>
                                      <p:cBhvr>
                                        <p:cTn id="253" dur="1" fill="hold">
                                          <p:stCondLst>
                                            <p:cond delay="19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54" restart="whenNotActive" fill="hold" evtFilter="cancelBubble" nodeType="interactiveSeq">
                <p:stCondLst>
                  <p:cond evt="onClick" delay="0">
                    <p:tgtEl>
                      <p:spTgt spid="23"/>
                    </p:tgtEl>
                  </p:cond>
                </p:stCondLst>
                <p:endSync evt="end" delay="0">
                  <p:rtn val="all"/>
                </p:endSync>
                <p:childTnLst>
                  <p:par>
                    <p:cTn id="255" fill="hold">
                      <p:stCondLst>
                        <p:cond delay="0"/>
                      </p:stCondLst>
                      <p:childTnLst>
                        <p:par>
                          <p:cTn id="256" fill="hold">
                            <p:stCondLst>
                              <p:cond delay="0"/>
                            </p:stCondLst>
                            <p:childTnLst>
                              <p:par>
                                <p:cTn id="257" presetID="6" presetClass="entr" presetSubtype="16" fill="hold" grpId="0" nodeType="clickEffect">
                                  <p:stCondLst>
                                    <p:cond delay="0"/>
                                  </p:stCondLst>
                                  <p:childTnLst>
                                    <p:set>
                                      <p:cBhvr>
                                        <p:cTn id="258" dur="1" fill="hold">
                                          <p:stCondLst>
                                            <p:cond delay="0"/>
                                          </p:stCondLst>
                                        </p:cTn>
                                        <p:tgtEl>
                                          <p:spTgt spid="200"/>
                                        </p:tgtEl>
                                        <p:attrNameLst>
                                          <p:attrName>style.visibility</p:attrName>
                                        </p:attrNameLst>
                                      </p:cBhvr>
                                      <p:to>
                                        <p:strVal val="visible"/>
                                      </p:to>
                                    </p:set>
                                    <p:animEffect transition="in" filter="circle(in)">
                                      <p:cBhvr>
                                        <p:cTn id="259" dur="2000"/>
                                        <p:tgtEl>
                                          <p:spTgt spid="200"/>
                                        </p:tgtEl>
                                      </p:cBhvr>
                                    </p:animEffect>
                                  </p:childTnLst>
                                </p:cTn>
                              </p:par>
                              <p:par>
                                <p:cTn id="260" presetID="19" presetClass="emph" presetSubtype="0" fill="hold" grpId="0" nodeType="withEffect">
                                  <p:stCondLst>
                                    <p:cond delay="0"/>
                                  </p:stCondLst>
                                  <p:childTnLst>
                                    <p:animClr clrSpc="rgb" dir="cw">
                                      <p:cBhvr override="childStyle">
                                        <p:cTn id="261" dur="500" fill="hold"/>
                                        <p:tgtEl>
                                          <p:spTgt spid="131"/>
                                        </p:tgtEl>
                                        <p:attrNameLst>
                                          <p:attrName>style.color</p:attrName>
                                        </p:attrNameLst>
                                      </p:cBhvr>
                                      <p:to>
                                        <a:schemeClr val="accent2"/>
                                      </p:to>
                                    </p:animClr>
                                    <p:animClr clrSpc="rgb" dir="cw">
                                      <p:cBhvr>
                                        <p:cTn id="262" dur="500" fill="hold"/>
                                        <p:tgtEl>
                                          <p:spTgt spid="131"/>
                                        </p:tgtEl>
                                        <p:attrNameLst>
                                          <p:attrName>fillcolor</p:attrName>
                                        </p:attrNameLst>
                                      </p:cBhvr>
                                      <p:to>
                                        <a:schemeClr val="accent2"/>
                                      </p:to>
                                    </p:animClr>
                                    <p:set>
                                      <p:cBhvr>
                                        <p:cTn id="263" dur="500" fill="hold"/>
                                        <p:tgtEl>
                                          <p:spTgt spid="131"/>
                                        </p:tgtEl>
                                        <p:attrNameLst>
                                          <p:attrName>fill.type</p:attrName>
                                        </p:attrNameLst>
                                      </p:cBhvr>
                                      <p:to>
                                        <p:strVal val="solid"/>
                                      </p:to>
                                    </p:set>
                                    <p:set>
                                      <p:cBhvr>
                                        <p:cTn id="264" dur="500" fill="hold"/>
                                        <p:tgtEl>
                                          <p:spTgt spid="131"/>
                                        </p:tgtEl>
                                        <p:attrNameLst>
                                          <p:attrName>fill.on</p:attrName>
                                        </p:attrNameLst>
                                      </p:cBhvr>
                                      <p:to>
                                        <p:strVal val="true"/>
                                      </p:to>
                                    </p:set>
                                  </p:childTnLst>
                                </p:cTn>
                              </p:par>
                              <p:par>
                                <p:cTn id="265" presetID="19" presetClass="emph" presetSubtype="0" fill="hold" grpId="0" nodeType="withEffect">
                                  <p:stCondLst>
                                    <p:cond delay="0"/>
                                  </p:stCondLst>
                                  <p:childTnLst>
                                    <p:animClr clrSpc="rgb" dir="cw">
                                      <p:cBhvr override="childStyle">
                                        <p:cTn id="266" dur="500" fill="hold"/>
                                        <p:tgtEl>
                                          <p:spTgt spid="132"/>
                                        </p:tgtEl>
                                        <p:attrNameLst>
                                          <p:attrName>style.color</p:attrName>
                                        </p:attrNameLst>
                                      </p:cBhvr>
                                      <p:to>
                                        <a:schemeClr val="accent2"/>
                                      </p:to>
                                    </p:animClr>
                                    <p:animClr clrSpc="rgb" dir="cw">
                                      <p:cBhvr>
                                        <p:cTn id="267" dur="500" fill="hold"/>
                                        <p:tgtEl>
                                          <p:spTgt spid="132"/>
                                        </p:tgtEl>
                                        <p:attrNameLst>
                                          <p:attrName>fillcolor</p:attrName>
                                        </p:attrNameLst>
                                      </p:cBhvr>
                                      <p:to>
                                        <a:schemeClr val="accent2"/>
                                      </p:to>
                                    </p:animClr>
                                    <p:set>
                                      <p:cBhvr>
                                        <p:cTn id="268" dur="500" fill="hold"/>
                                        <p:tgtEl>
                                          <p:spTgt spid="132"/>
                                        </p:tgtEl>
                                        <p:attrNameLst>
                                          <p:attrName>fill.type</p:attrName>
                                        </p:attrNameLst>
                                      </p:cBhvr>
                                      <p:to>
                                        <p:strVal val="solid"/>
                                      </p:to>
                                    </p:set>
                                    <p:set>
                                      <p:cBhvr>
                                        <p:cTn id="269" dur="500" fill="hold"/>
                                        <p:tgtEl>
                                          <p:spTgt spid="132"/>
                                        </p:tgtEl>
                                        <p:attrNameLst>
                                          <p:attrName>fill.on</p:attrName>
                                        </p:attrNameLst>
                                      </p:cBhvr>
                                      <p:to>
                                        <p:strVal val="true"/>
                                      </p:to>
                                    </p:set>
                                  </p:childTnLst>
                                </p:cTn>
                              </p:par>
                              <p:par>
                                <p:cTn id="270" presetID="19" presetClass="emph" presetSubtype="0" fill="hold" grpId="0" nodeType="withEffect">
                                  <p:stCondLst>
                                    <p:cond delay="0"/>
                                  </p:stCondLst>
                                  <p:childTnLst>
                                    <p:animClr clrSpc="rgb" dir="cw">
                                      <p:cBhvr override="childStyle">
                                        <p:cTn id="271" dur="500" fill="hold"/>
                                        <p:tgtEl>
                                          <p:spTgt spid="133"/>
                                        </p:tgtEl>
                                        <p:attrNameLst>
                                          <p:attrName>style.color</p:attrName>
                                        </p:attrNameLst>
                                      </p:cBhvr>
                                      <p:to>
                                        <a:schemeClr val="accent2"/>
                                      </p:to>
                                    </p:animClr>
                                    <p:animClr clrSpc="rgb" dir="cw">
                                      <p:cBhvr>
                                        <p:cTn id="272" dur="500" fill="hold"/>
                                        <p:tgtEl>
                                          <p:spTgt spid="133"/>
                                        </p:tgtEl>
                                        <p:attrNameLst>
                                          <p:attrName>fillcolor</p:attrName>
                                        </p:attrNameLst>
                                      </p:cBhvr>
                                      <p:to>
                                        <a:schemeClr val="accent2"/>
                                      </p:to>
                                    </p:animClr>
                                    <p:set>
                                      <p:cBhvr>
                                        <p:cTn id="273" dur="500" fill="hold"/>
                                        <p:tgtEl>
                                          <p:spTgt spid="133"/>
                                        </p:tgtEl>
                                        <p:attrNameLst>
                                          <p:attrName>fill.type</p:attrName>
                                        </p:attrNameLst>
                                      </p:cBhvr>
                                      <p:to>
                                        <p:strVal val="solid"/>
                                      </p:to>
                                    </p:set>
                                    <p:set>
                                      <p:cBhvr>
                                        <p:cTn id="274" dur="500" fill="hold"/>
                                        <p:tgtEl>
                                          <p:spTgt spid="133"/>
                                        </p:tgtEl>
                                        <p:attrNameLst>
                                          <p:attrName>fill.on</p:attrName>
                                        </p:attrNameLst>
                                      </p:cBhvr>
                                      <p:to>
                                        <p:strVal val="true"/>
                                      </p:to>
                                    </p:set>
                                  </p:childTnLst>
                                </p:cTn>
                              </p:par>
                              <p:par>
                                <p:cTn id="275" presetID="19" presetClass="emph" presetSubtype="0" fill="hold" grpId="0" nodeType="withEffect">
                                  <p:stCondLst>
                                    <p:cond delay="0"/>
                                  </p:stCondLst>
                                  <p:childTnLst>
                                    <p:animClr clrSpc="rgb" dir="cw">
                                      <p:cBhvr override="childStyle">
                                        <p:cTn id="276" dur="500" fill="hold"/>
                                        <p:tgtEl>
                                          <p:spTgt spid="134"/>
                                        </p:tgtEl>
                                        <p:attrNameLst>
                                          <p:attrName>style.color</p:attrName>
                                        </p:attrNameLst>
                                      </p:cBhvr>
                                      <p:to>
                                        <a:schemeClr val="accent2"/>
                                      </p:to>
                                    </p:animClr>
                                    <p:animClr clrSpc="rgb" dir="cw">
                                      <p:cBhvr>
                                        <p:cTn id="277" dur="500" fill="hold"/>
                                        <p:tgtEl>
                                          <p:spTgt spid="134"/>
                                        </p:tgtEl>
                                        <p:attrNameLst>
                                          <p:attrName>fillcolor</p:attrName>
                                        </p:attrNameLst>
                                      </p:cBhvr>
                                      <p:to>
                                        <a:schemeClr val="accent2"/>
                                      </p:to>
                                    </p:animClr>
                                    <p:set>
                                      <p:cBhvr>
                                        <p:cTn id="278" dur="500" fill="hold"/>
                                        <p:tgtEl>
                                          <p:spTgt spid="134"/>
                                        </p:tgtEl>
                                        <p:attrNameLst>
                                          <p:attrName>fill.type</p:attrName>
                                        </p:attrNameLst>
                                      </p:cBhvr>
                                      <p:to>
                                        <p:strVal val="solid"/>
                                      </p:to>
                                    </p:set>
                                    <p:set>
                                      <p:cBhvr>
                                        <p:cTn id="279" dur="500" fill="hold"/>
                                        <p:tgtEl>
                                          <p:spTgt spid="134"/>
                                        </p:tgtEl>
                                        <p:attrNameLst>
                                          <p:attrName>fill.on</p:attrName>
                                        </p:attrNameLst>
                                      </p:cBhvr>
                                      <p:to>
                                        <p:strVal val="true"/>
                                      </p:to>
                                    </p:set>
                                  </p:childTnLst>
                                </p:cTn>
                              </p:par>
                              <p:par>
                                <p:cTn id="280" presetID="19" presetClass="emph" presetSubtype="0" fill="hold" grpId="0" nodeType="withEffect">
                                  <p:stCondLst>
                                    <p:cond delay="0"/>
                                  </p:stCondLst>
                                  <p:childTnLst>
                                    <p:animClr clrSpc="rgb" dir="cw">
                                      <p:cBhvr override="childStyle">
                                        <p:cTn id="281" dur="500" fill="hold"/>
                                        <p:tgtEl>
                                          <p:spTgt spid="135"/>
                                        </p:tgtEl>
                                        <p:attrNameLst>
                                          <p:attrName>style.color</p:attrName>
                                        </p:attrNameLst>
                                      </p:cBhvr>
                                      <p:to>
                                        <a:schemeClr val="accent2"/>
                                      </p:to>
                                    </p:animClr>
                                    <p:animClr clrSpc="rgb" dir="cw">
                                      <p:cBhvr>
                                        <p:cTn id="282" dur="500" fill="hold"/>
                                        <p:tgtEl>
                                          <p:spTgt spid="135"/>
                                        </p:tgtEl>
                                        <p:attrNameLst>
                                          <p:attrName>fillcolor</p:attrName>
                                        </p:attrNameLst>
                                      </p:cBhvr>
                                      <p:to>
                                        <a:schemeClr val="accent2"/>
                                      </p:to>
                                    </p:animClr>
                                    <p:set>
                                      <p:cBhvr>
                                        <p:cTn id="283" dur="500" fill="hold"/>
                                        <p:tgtEl>
                                          <p:spTgt spid="135"/>
                                        </p:tgtEl>
                                        <p:attrNameLst>
                                          <p:attrName>fill.type</p:attrName>
                                        </p:attrNameLst>
                                      </p:cBhvr>
                                      <p:to>
                                        <p:strVal val="solid"/>
                                      </p:to>
                                    </p:set>
                                    <p:set>
                                      <p:cBhvr>
                                        <p:cTn id="284" dur="500" fill="hold"/>
                                        <p:tgtEl>
                                          <p:spTgt spid="135"/>
                                        </p:tgtEl>
                                        <p:attrNameLst>
                                          <p:attrName>fill.on</p:attrName>
                                        </p:attrNameLst>
                                      </p:cBhvr>
                                      <p:to>
                                        <p:strVal val="true"/>
                                      </p:to>
                                    </p:set>
                                  </p:childTnLst>
                                </p:cTn>
                              </p:par>
                              <p:par>
                                <p:cTn id="285" presetID="19" presetClass="emph" presetSubtype="0" fill="hold" grpId="0" nodeType="withEffect">
                                  <p:stCondLst>
                                    <p:cond delay="0"/>
                                  </p:stCondLst>
                                  <p:childTnLst>
                                    <p:animClr clrSpc="rgb" dir="cw">
                                      <p:cBhvr override="childStyle">
                                        <p:cTn id="286" dur="500" fill="hold"/>
                                        <p:tgtEl>
                                          <p:spTgt spid="136"/>
                                        </p:tgtEl>
                                        <p:attrNameLst>
                                          <p:attrName>style.color</p:attrName>
                                        </p:attrNameLst>
                                      </p:cBhvr>
                                      <p:to>
                                        <a:schemeClr val="accent2"/>
                                      </p:to>
                                    </p:animClr>
                                    <p:animClr clrSpc="rgb" dir="cw">
                                      <p:cBhvr>
                                        <p:cTn id="287" dur="500" fill="hold"/>
                                        <p:tgtEl>
                                          <p:spTgt spid="136"/>
                                        </p:tgtEl>
                                        <p:attrNameLst>
                                          <p:attrName>fillcolor</p:attrName>
                                        </p:attrNameLst>
                                      </p:cBhvr>
                                      <p:to>
                                        <a:schemeClr val="accent2"/>
                                      </p:to>
                                    </p:animClr>
                                    <p:set>
                                      <p:cBhvr>
                                        <p:cTn id="288" dur="500" fill="hold"/>
                                        <p:tgtEl>
                                          <p:spTgt spid="136"/>
                                        </p:tgtEl>
                                        <p:attrNameLst>
                                          <p:attrName>fill.type</p:attrName>
                                        </p:attrNameLst>
                                      </p:cBhvr>
                                      <p:to>
                                        <p:strVal val="solid"/>
                                      </p:to>
                                    </p:set>
                                    <p:set>
                                      <p:cBhvr>
                                        <p:cTn id="289" dur="500" fill="hold"/>
                                        <p:tgtEl>
                                          <p:spTgt spid="136"/>
                                        </p:tgtEl>
                                        <p:attrNameLst>
                                          <p:attrName>fill.on</p:attrName>
                                        </p:attrNameLst>
                                      </p:cBhvr>
                                      <p:to>
                                        <p:strVal val="true"/>
                                      </p:to>
                                    </p:set>
                                  </p:childTnLst>
                                </p:cTn>
                              </p:par>
                              <p:par>
                                <p:cTn id="290" presetID="19" presetClass="emph" presetSubtype="0" fill="hold" grpId="0" nodeType="withEffect">
                                  <p:stCondLst>
                                    <p:cond delay="0"/>
                                  </p:stCondLst>
                                  <p:childTnLst>
                                    <p:animClr clrSpc="rgb" dir="cw">
                                      <p:cBhvr override="childStyle">
                                        <p:cTn id="291" dur="500" fill="hold"/>
                                        <p:tgtEl>
                                          <p:spTgt spid="161"/>
                                        </p:tgtEl>
                                        <p:attrNameLst>
                                          <p:attrName>style.color</p:attrName>
                                        </p:attrNameLst>
                                      </p:cBhvr>
                                      <p:to>
                                        <a:schemeClr val="accent2"/>
                                      </p:to>
                                    </p:animClr>
                                    <p:animClr clrSpc="rgb" dir="cw">
                                      <p:cBhvr>
                                        <p:cTn id="292" dur="500" fill="hold"/>
                                        <p:tgtEl>
                                          <p:spTgt spid="161"/>
                                        </p:tgtEl>
                                        <p:attrNameLst>
                                          <p:attrName>fillcolor</p:attrName>
                                        </p:attrNameLst>
                                      </p:cBhvr>
                                      <p:to>
                                        <a:schemeClr val="accent2"/>
                                      </p:to>
                                    </p:animClr>
                                    <p:set>
                                      <p:cBhvr>
                                        <p:cTn id="293" dur="500" fill="hold"/>
                                        <p:tgtEl>
                                          <p:spTgt spid="161"/>
                                        </p:tgtEl>
                                        <p:attrNameLst>
                                          <p:attrName>fill.type</p:attrName>
                                        </p:attrNameLst>
                                      </p:cBhvr>
                                      <p:to>
                                        <p:strVal val="solid"/>
                                      </p:to>
                                    </p:set>
                                    <p:set>
                                      <p:cBhvr>
                                        <p:cTn id="294" dur="500" fill="hold"/>
                                        <p:tgtEl>
                                          <p:spTgt spid="161"/>
                                        </p:tgtEl>
                                        <p:attrNameLst>
                                          <p:attrName>fill.on</p:attrName>
                                        </p:attrNameLst>
                                      </p:cBhvr>
                                      <p:to>
                                        <p:strVal val="true"/>
                                      </p:to>
                                    </p:set>
                                  </p:childTnLst>
                                </p:cTn>
                              </p:par>
                              <p:par>
                                <p:cTn id="295" presetID="19" presetClass="emph" presetSubtype="0" fill="hold" grpId="0" nodeType="withEffect">
                                  <p:stCondLst>
                                    <p:cond delay="0"/>
                                  </p:stCondLst>
                                  <p:childTnLst>
                                    <p:animClr clrSpc="rgb" dir="cw">
                                      <p:cBhvr override="childStyle">
                                        <p:cTn id="296" dur="500" fill="hold"/>
                                        <p:tgtEl>
                                          <p:spTgt spid="162"/>
                                        </p:tgtEl>
                                        <p:attrNameLst>
                                          <p:attrName>style.color</p:attrName>
                                        </p:attrNameLst>
                                      </p:cBhvr>
                                      <p:to>
                                        <a:schemeClr val="accent2"/>
                                      </p:to>
                                    </p:animClr>
                                    <p:animClr clrSpc="rgb" dir="cw">
                                      <p:cBhvr>
                                        <p:cTn id="297" dur="500" fill="hold"/>
                                        <p:tgtEl>
                                          <p:spTgt spid="162"/>
                                        </p:tgtEl>
                                        <p:attrNameLst>
                                          <p:attrName>fillcolor</p:attrName>
                                        </p:attrNameLst>
                                      </p:cBhvr>
                                      <p:to>
                                        <a:schemeClr val="accent2"/>
                                      </p:to>
                                    </p:animClr>
                                    <p:set>
                                      <p:cBhvr>
                                        <p:cTn id="298" dur="500" fill="hold"/>
                                        <p:tgtEl>
                                          <p:spTgt spid="162"/>
                                        </p:tgtEl>
                                        <p:attrNameLst>
                                          <p:attrName>fill.type</p:attrName>
                                        </p:attrNameLst>
                                      </p:cBhvr>
                                      <p:to>
                                        <p:strVal val="solid"/>
                                      </p:to>
                                    </p:set>
                                    <p:set>
                                      <p:cBhvr>
                                        <p:cTn id="299" dur="500" fill="hold"/>
                                        <p:tgtEl>
                                          <p:spTgt spid="162"/>
                                        </p:tgtEl>
                                        <p:attrNameLst>
                                          <p:attrName>fill.on</p:attrName>
                                        </p:attrNameLst>
                                      </p:cBhvr>
                                      <p:to>
                                        <p:strVal val="true"/>
                                      </p:to>
                                    </p:set>
                                  </p:childTnLst>
                                </p:cTn>
                              </p:par>
                            </p:childTnLst>
                          </p:cTn>
                        </p:par>
                      </p:childTnLst>
                    </p:cTn>
                  </p:par>
                  <p:par>
                    <p:cTn id="300" fill="hold">
                      <p:stCondLst>
                        <p:cond delay="indefinite"/>
                      </p:stCondLst>
                      <p:childTnLst>
                        <p:par>
                          <p:cTn id="301" fill="hold">
                            <p:stCondLst>
                              <p:cond delay="0"/>
                            </p:stCondLst>
                            <p:childTnLst>
                              <p:par>
                                <p:cTn id="302" presetID="6" presetClass="exit" presetSubtype="32" fill="hold" grpId="1" nodeType="clickEffect">
                                  <p:stCondLst>
                                    <p:cond delay="0"/>
                                  </p:stCondLst>
                                  <p:childTnLst>
                                    <p:animEffect transition="out" filter="circle(out)">
                                      <p:cBhvr>
                                        <p:cTn id="303" dur="2000"/>
                                        <p:tgtEl>
                                          <p:spTgt spid="131"/>
                                        </p:tgtEl>
                                      </p:cBhvr>
                                    </p:animEffect>
                                    <p:set>
                                      <p:cBhvr>
                                        <p:cTn id="304" dur="1" fill="hold">
                                          <p:stCondLst>
                                            <p:cond delay="1999"/>
                                          </p:stCondLst>
                                        </p:cTn>
                                        <p:tgtEl>
                                          <p:spTgt spid="131"/>
                                        </p:tgtEl>
                                        <p:attrNameLst>
                                          <p:attrName>style.visibility</p:attrName>
                                        </p:attrNameLst>
                                      </p:cBhvr>
                                      <p:to>
                                        <p:strVal val="hidden"/>
                                      </p:to>
                                    </p:set>
                                  </p:childTnLst>
                                </p:cTn>
                              </p:par>
                              <p:par>
                                <p:cTn id="305" presetID="6" presetClass="exit" presetSubtype="32" fill="hold" grpId="1" nodeType="withEffect">
                                  <p:stCondLst>
                                    <p:cond delay="0"/>
                                  </p:stCondLst>
                                  <p:childTnLst>
                                    <p:animEffect transition="out" filter="circle(out)">
                                      <p:cBhvr>
                                        <p:cTn id="306" dur="2000"/>
                                        <p:tgtEl>
                                          <p:spTgt spid="132"/>
                                        </p:tgtEl>
                                      </p:cBhvr>
                                    </p:animEffect>
                                    <p:set>
                                      <p:cBhvr>
                                        <p:cTn id="307" dur="1" fill="hold">
                                          <p:stCondLst>
                                            <p:cond delay="1999"/>
                                          </p:stCondLst>
                                        </p:cTn>
                                        <p:tgtEl>
                                          <p:spTgt spid="132"/>
                                        </p:tgtEl>
                                        <p:attrNameLst>
                                          <p:attrName>style.visibility</p:attrName>
                                        </p:attrNameLst>
                                      </p:cBhvr>
                                      <p:to>
                                        <p:strVal val="hidden"/>
                                      </p:to>
                                    </p:set>
                                  </p:childTnLst>
                                </p:cTn>
                              </p:par>
                              <p:par>
                                <p:cTn id="308" presetID="6" presetClass="exit" presetSubtype="32" fill="hold" grpId="1" nodeType="withEffect">
                                  <p:stCondLst>
                                    <p:cond delay="0"/>
                                  </p:stCondLst>
                                  <p:childTnLst>
                                    <p:animEffect transition="out" filter="circle(out)">
                                      <p:cBhvr>
                                        <p:cTn id="309" dur="2000"/>
                                        <p:tgtEl>
                                          <p:spTgt spid="133"/>
                                        </p:tgtEl>
                                      </p:cBhvr>
                                    </p:animEffect>
                                    <p:set>
                                      <p:cBhvr>
                                        <p:cTn id="310" dur="1" fill="hold">
                                          <p:stCondLst>
                                            <p:cond delay="1999"/>
                                          </p:stCondLst>
                                        </p:cTn>
                                        <p:tgtEl>
                                          <p:spTgt spid="133"/>
                                        </p:tgtEl>
                                        <p:attrNameLst>
                                          <p:attrName>style.visibility</p:attrName>
                                        </p:attrNameLst>
                                      </p:cBhvr>
                                      <p:to>
                                        <p:strVal val="hidden"/>
                                      </p:to>
                                    </p:set>
                                  </p:childTnLst>
                                </p:cTn>
                              </p:par>
                              <p:par>
                                <p:cTn id="311" presetID="6" presetClass="exit" presetSubtype="32" fill="hold" grpId="1" nodeType="withEffect">
                                  <p:stCondLst>
                                    <p:cond delay="0"/>
                                  </p:stCondLst>
                                  <p:childTnLst>
                                    <p:animEffect transition="out" filter="circle(out)">
                                      <p:cBhvr>
                                        <p:cTn id="312" dur="2000"/>
                                        <p:tgtEl>
                                          <p:spTgt spid="134"/>
                                        </p:tgtEl>
                                      </p:cBhvr>
                                    </p:animEffect>
                                    <p:set>
                                      <p:cBhvr>
                                        <p:cTn id="313" dur="1" fill="hold">
                                          <p:stCondLst>
                                            <p:cond delay="1999"/>
                                          </p:stCondLst>
                                        </p:cTn>
                                        <p:tgtEl>
                                          <p:spTgt spid="134"/>
                                        </p:tgtEl>
                                        <p:attrNameLst>
                                          <p:attrName>style.visibility</p:attrName>
                                        </p:attrNameLst>
                                      </p:cBhvr>
                                      <p:to>
                                        <p:strVal val="hidden"/>
                                      </p:to>
                                    </p:set>
                                  </p:childTnLst>
                                </p:cTn>
                              </p:par>
                              <p:par>
                                <p:cTn id="314" presetID="6" presetClass="exit" presetSubtype="32" fill="hold" grpId="1" nodeType="withEffect">
                                  <p:stCondLst>
                                    <p:cond delay="0"/>
                                  </p:stCondLst>
                                  <p:childTnLst>
                                    <p:animEffect transition="out" filter="circle(out)">
                                      <p:cBhvr>
                                        <p:cTn id="315" dur="2000"/>
                                        <p:tgtEl>
                                          <p:spTgt spid="135"/>
                                        </p:tgtEl>
                                      </p:cBhvr>
                                    </p:animEffect>
                                    <p:set>
                                      <p:cBhvr>
                                        <p:cTn id="316" dur="1" fill="hold">
                                          <p:stCondLst>
                                            <p:cond delay="1999"/>
                                          </p:stCondLst>
                                        </p:cTn>
                                        <p:tgtEl>
                                          <p:spTgt spid="135"/>
                                        </p:tgtEl>
                                        <p:attrNameLst>
                                          <p:attrName>style.visibility</p:attrName>
                                        </p:attrNameLst>
                                      </p:cBhvr>
                                      <p:to>
                                        <p:strVal val="hidden"/>
                                      </p:to>
                                    </p:set>
                                  </p:childTnLst>
                                </p:cTn>
                              </p:par>
                              <p:par>
                                <p:cTn id="317" presetID="6" presetClass="exit" presetSubtype="32" fill="hold" grpId="1" nodeType="withEffect">
                                  <p:stCondLst>
                                    <p:cond delay="0"/>
                                  </p:stCondLst>
                                  <p:childTnLst>
                                    <p:animEffect transition="out" filter="circle(out)">
                                      <p:cBhvr>
                                        <p:cTn id="318" dur="2000"/>
                                        <p:tgtEl>
                                          <p:spTgt spid="136"/>
                                        </p:tgtEl>
                                      </p:cBhvr>
                                    </p:animEffect>
                                    <p:set>
                                      <p:cBhvr>
                                        <p:cTn id="319" dur="1" fill="hold">
                                          <p:stCondLst>
                                            <p:cond delay="1999"/>
                                          </p:stCondLst>
                                        </p:cTn>
                                        <p:tgtEl>
                                          <p:spTgt spid="136"/>
                                        </p:tgtEl>
                                        <p:attrNameLst>
                                          <p:attrName>style.visibility</p:attrName>
                                        </p:attrNameLst>
                                      </p:cBhvr>
                                      <p:to>
                                        <p:strVal val="hidden"/>
                                      </p:to>
                                    </p:set>
                                  </p:childTnLst>
                                </p:cTn>
                              </p:par>
                              <p:par>
                                <p:cTn id="320" presetID="6" presetClass="exit" presetSubtype="32" fill="hold" grpId="1" nodeType="withEffect">
                                  <p:stCondLst>
                                    <p:cond delay="0"/>
                                  </p:stCondLst>
                                  <p:childTnLst>
                                    <p:animEffect transition="out" filter="circle(out)">
                                      <p:cBhvr>
                                        <p:cTn id="321" dur="2000"/>
                                        <p:tgtEl>
                                          <p:spTgt spid="161"/>
                                        </p:tgtEl>
                                      </p:cBhvr>
                                    </p:animEffect>
                                    <p:set>
                                      <p:cBhvr>
                                        <p:cTn id="322" dur="1" fill="hold">
                                          <p:stCondLst>
                                            <p:cond delay="1999"/>
                                          </p:stCondLst>
                                        </p:cTn>
                                        <p:tgtEl>
                                          <p:spTgt spid="161"/>
                                        </p:tgtEl>
                                        <p:attrNameLst>
                                          <p:attrName>style.visibility</p:attrName>
                                        </p:attrNameLst>
                                      </p:cBhvr>
                                      <p:to>
                                        <p:strVal val="hidden"/>
                                      </p:to>
                                    </p:set>
                                  </p:childTnLst>
                                </p:cTn>
                              </p:par>
                              <p:par>
                                <p:cTn id="323" presetID="6" presetClass="exit" presetSubtype="32" fill="hold" grpId="1" nodeType="withEffect">
                                  <p:stCondLst>
                                    <p:cond delay="0"/>
                                  </p:stCondLst>
                                  <p:childTnLst>
                                    <p:animEffect transition="out" filter="circle(out)">
                                      <p:cBhvr>
                                        <p:cTn id="324" dur="2000"/>
                                        <p:tgtEl>
                                          <p:spTgt spid="162"/>
                                        </p:tgtEl>
                                      </p:cBhvr>
                                    </p:animEffect>
                                    <p:set>
                                      <p:cBhvr>
                                        <p:cTn id="325" dur="1" fill="hold">
                                          <p:stCondLst>
                                            <p:cond delay="1999"/>
                                          </p:stCondLst>
                                        </p:cTn>
                                        <p:tgtEl>
                                          <p:spTgt spid="162"/>
                                        </p:tgtEl>
                                        <p:attrNameLst>
                                          <p:attrName>style.visibility</p:attrName>
                                        </p:attrNameLst>
                                      </p:cBhvr>
                                      <p:to>
                                        <p:strVal val="hidden"/>
                                      </p:to>
                                    </p:set>
                                  </p:childTnLst>
                                </p:cTn>
                              </p:par>
                              <p:par>
                                <p:cTn id="326" presetID="6" presetClass="exit" presetSubtype="32" fill="hold" grpId="1" nodeType="withEffect">
                                  <p:stCondLst>
                                    <p:cond delay="0"/>
                                  </p:stCondLst>
                                  <p:childTnLst>
                                    <p:animEffect transition="out" filter="circle(out)">
                                      <p:cBhvr>
                                        <p:cTn id="327" dur="2000"/>
                                        <p:tgtEl>
                                          <p:spTgt spid="200"/>
                                        </p:tgtEl>
                                      </p:cBhvr>
                                    </p:animEffect>
                                    <p:set>
                                      <p:cBhvr>
                                        <p:cTn id="328" dur="1" fill="hold">
                                          <p:stCondLst>
                                            <p:cond delay="1999"/>
                                          </p:stCondLst>
                                        </p:cTn>
                                        <p:tgtEl>
                                          <p:spTgt spid="20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29" restart="whenNotActive" fill="hold" evtFilter="cancelBubble" nodeType="interactiveSeq">
                <p:stCondLst>
                  <p:cond evt="onClick" delay="0">
                    <p:tgtEl>
                      <p:spTgt spid="49"/>
                    </p:tgtEl>
                  </p:cond>
                </p:stCondLst>
                <p:endSync evt="end" delay="0">
                  <p:rtn val="all"/>
                </p:endSync>
                <p:childTnLst>
                  <p:par>
                    <p:cTn id="330" fill="hold">
                      <p:stCondLst>
                        <p:cond delay="0"/>
                      </p:stCondLst>
                      <p:childTnLst>
                        <p:par>
                          <p:cTn id="331" fill="hold">
                            <p:stCondLst>
                              <p:cond delay="0"/>
                            </p:stCondLst>
                            <p:childTnLst>
                              <p:par>
                                <p:cTn id="332" presetID="6" presetClass="entr" presetSubtype="16" fill="hold" grpId="0" nodeType="withEffect">
                                  <p:stCondLst>
                                    <p:cond delay="0"/>
                                  </p:stCondLst>
                                  <p:childTnLst>
                                    <p:set>
                                      <p:cBhvr>
                                        <p:cTn id="333" dur="1" fill="hold">
                                          <p:stCondLst>
                                            <p:cond delay="0"/>
                                          </p:stCondLst>
                                        </p:cTn>
                                        <p:tgtEl>
                                          <p:spTgt spid="201"/>
                                        </p:tgtEl>
                                        <p:attrNameLst>
                                          <p:attrName>style.visibility</p:attrName>
                                        </p:attrNameLst>
                                      </p:cBhvr>
                                      <p:to>
                                        <p:strVal val="visible"/>
                                      </p:to>
                                    </p:set>
                                    <p:animEffect transition="in" filter="circle(in)">
                                      <p:cBhvr>
                                        <p:cTn id="334" dur="2000"/>
                                        <p:tgtEl>
                                          <p:spTgt spid="201"/>
                                        </p:tgtEl>
                                      </p:cBhvr>
                                    </p:animEffect>
                                  </p:childTnLst>
                                </p:cTn>
                              </p:par>
                              <p:par>
                                <p:cTn id="335" presetID="19" presetClass="emph" presetSubtype="0" fill="hold" grpId="0" nodeType="withEffect">
                                  <p:stCondLst>
                                    <p:cond delay="0"/>
                                  </p:stCondLst>
                                  <p:childTnLst>
                                    <p:animClr clrSpc="rgb" dir="cw">
                                      <p:cBhvr override="childStyle">
                                        <p:cTn id="336" dur="500" fill="hold"/>
                                        <p:tgtEl>
                                          <p:spTgt spid="163"/>
                                        </p:tgtEl>
                                        <p:attrNameLst>
                                          <p:attrName>style.color</p:attrName>
                                        </p:attrNameLst>
                                      </p:cBhvr>
                                      <p:to>
                                        <a:schemeClr val="accent2"/>
                                      </p:to>
                                    </p:animClr>
                                    <p:animClr clrSpc="rgb" dir="cw">
                                      <p:cBhvr>
                                        <p:cTn id="337" dur="500" fill="hold"/>
                                        <p:tgtEl>
                                          <p:spTgt spid="163"/>
                                        </p:tgtEl>
                                        <p:attrNameLst>
                                          <p:attrName>fillcolor</p:attrName>
                                        </p:attrNameLst>
                                      </p:cBhvr>
                                      <p:to>
                                        <a:schemeClr val="accent2"/>
                                      </p:to>
                                    </p:animClr>
                                    <p:set>
                                      <p:cBhvr>
                                        <p:cTn id="338" dur="500" fill="hold"/>
                                        <p:tgtEl>
                                          <p:spTgt spid="163"/>
                                        </p:tgtEl>
                                        <p:attrNameLst>
                                          <p:attrName>fill.type</p:attrName>
                                        </p:attrNameLst>
                                      </p:cBhvr>
                                      <p:to>
                                        <p:strVal val="solid"/>
                                      </p:to>
                                    </p:set>
                                    <p:set>
                                      <p:cBhvr>
                                        <p:cTn id="339" dur="500" fill="hold"/>
                                        <p:tgtEl>
                                          <p:spTgt spid="163"/>
                                        </p:tgtEl>
                                        <p:attrNameLst>
                                          <p:attrName>fill.on</p:attrName>
                                        </p:attrNameLst>
                                      </p:cBhvr>
                                      <p:to>
                                        <p:strVal val="true"/>
                                      </p:to>
                                    </p:set>
                                  </p:childTnLst>
                                </p:cTn>
                              </p:par>
                              <p:par>
                                <p:cTn id="340" presetID="19" presetClass="emph" presetSubtype="0" fill="hold" grpId="0" nodeType="withEffect">
                                  <p:stCondLst>
                                    <p:cond delay="0"/>
                                  </p:stCondLst>
                                  <p:childTnLst>
                                    <p:animClr clrSpc="rgb" dir="cw">
                                      <p:cBhvr override="childStyle">
                                        <p:cTn id="341" dur="500" fill="hold"/>
                                        <p:tgtEl>
                                          <p:spTgt spid="164"/>
                                        </p:tgtEl>
                                        <p:attrNameLst>
                                          <p:attrName>style.color</p:attrName>
                                        </p:attrNameLst>
                                      </p:cBhvr>
                                      <p:to>
                                        <a:schemeClr val="accent2"/>
                                      </p:to>
                                    </p:animClr>
                                    <p:animClr clrSpc="rgb" dir="cw">
                                      <p:cBhvr>
                                        <p:cTn id="342" dur="500" fill="hold"/>
                                        <p:tgtEl>
                                          <p:spTgt spid="164"/>
                                        </p:tgtEl>
                                        <p:attrNameLst>
                                          <p:attrName>fillcolor</p:attrName>
                                        </p:attrNameLst>
                                      </p:cBhvr>
                                      <p:to>
                                        <a:schemeClr val="accent2"/>
                                      </p:to>
                                    </p:animClr>
                                    <p:set>
                                      <p:cBhvr>
                                        <p:cTn id="343" dur="500" fill="hold"/>
                                        <p:tgtEl>
                                          <p:spTgt spid="164"/>
                                        </p:tgtEl>
                                        <p:attrNameLst>
                                          <p:attrName>fill.type</p:attrName>
                                        </p:attrNameLst>
                                      </p:cBhvr>
                                      <p:to>
                                        <p:strVal val="solid"/>
                                      </p:to>
                                    </p:set>
                                    <p:set>
                                      <p:cBhvr>
                                        <p:cTn id="344" dur="500" fill="hold"/>
                                        <p:tgtEl>
                                          <p:spTgt spid="164"/>
                                        </p:tgtEl>
                                        <p:attrNameLst>
                                          <p:attrName>fill.on</p:attrName>
                                        </p:attrNameLst>
                                      </p:cBhvr>
                                      <p:to>
                                        <p:strVal val="true"/>
                                      </p:to>
                                    </p:set>
                                  </p:childTnLst>
                                </p:cTn>
                              </p:par>
                              <p:par>
                                <p:cTn id="345" presetID="19" presetClass="emph" presetSubtype="0" fill="hold" grpId="0" nodeType="withEffect">
                                  <p:stCondLst>
                                    <p:cond delay="0"/>
                                  </p:stCondLst>
                                  <p:childTnLst>
                                    <p:animClr clrSpc="rgb" dir="cw">
                                      <p:cBhvr override="childStyle">
                                        <p:cTn id="346" dur="500" fill="hold"/>
                                        <p:tgtEl>
                                          <p:spTgt spid="165"/>
                                        </p:tgtEl>
                                        <p:attrNameLst>
                                          <p:attrName>style.color</p:attrName>
                                        </p:attrNameLst>
                                      </p:cBhvr>
                                      <p:to>
                                        <a:schemeClr val="accent2"/>
                                      </p:to>
                                    </p:animClr>
                                    <p:animClr clrSpc="rgb" dir="cw">
                                      <p:cBhvr>
                                        <p:cTn id="347" dur="500" fill="hold"/>
                                        <p:tgtEl>
                                          <p:spTgt spid="165"/>
                                        </p:tgtEl>
                                        <p:attrNameLst>
                                          <p:attrName>fillcolor</p:attrName>
                                        </p:attrNameLst>
                                      </p:cBhvr>
                                      <p:to>
                                        <a:schemeClr val="accent2"/>
                                      </p:to>
                                    </p:animClr>
                                    <p:set>
                                      <p:cBhvr>
                                        <p:cTn id="348" dur="500" fill="hold"/>
                                        <p:tgtEl>
                                          <p:spTgt spid="165"/>
                                        </p:tgtEl>
                                        <p:attrNameLst>
                                          <p:attrName>fill.type</p:attrName>
                                        </p:attrNameLst>
                                      </p:cBhvr>
                                      <p:to>
                                        <p:strVal val="solid"/>
                                      </p:to>
                                    </p:set>
                                    <p:set>
                                      <p:cBhvr>
                                        <p:cTn id="349" dur="500" fill="hold"/>
                                        <p:tgtEl>
                                          <p:spTgt spid="165"/>
                                        </p:tgtEl>
                                        <p:attrNameLst>
                                          <p:attrName>fill.on</p:attrName>
                                        </p:attrNameLst>
                                      </p:cBhvr>
                                      <p:to>
                                        <p:strVal val="true"/>
                                      </p:to>
                                    </p:set>
                                  </p:childTnLst>
                                </p:cTn>
                              </p:par>
                              <p:par>
                                <p:cTn id="350" presetID="19" presetClass="emph" presetSubtype="0" fill="hold" grpId="0" nodeType="withEffect">
                                  <p:stCondLst>
                                    <p:cond delay="0"/>
                                  </p:stCondLst>
                                  <p:childTnLst>
                                    <p:animClr clrSpc="rgb" dir="cw">
                                      <p:cBhvr override="childStyle">
                                        <p:cTn id="351" dur="500" fill="hold"/>
                                        <p:tgtEl>
                                          <p:spTgt spid="166"/>
                                        </p:tgtEl>
                                        <p:attrNameLst>
                                          <p:attrName>style.color</p:attrName>
                                        </p:attrNameLst>
                                      </p:cBhvr>
                                      <p:to>
                                        <a:schemeClr val="accent2"/>
                                      </p:to>
                                    </p:animClr>
                                    <p:animClr clrSpc="rgb" dir="cw">
                                      <p:cBhvr>
                                        <p:cTn id="352" dur="500" fill="hold"/>
                                        <p:tgtEl>
                                          <p:spTgt spid="166"/>
                                        </p:tgtEl>
                                        <p:attrNameLst>
                                          <p:attrName>fillcolor</p:attrName>
                                        </p:attrNameLst>
                                      </p:cBhvr>
                                      <p:to>
                                        <a:schemeClr val="accent2"/>
                                      </p:to>
                                    </p:animClr>
                                    <p:set>
                                      <p:cBhvr>
                                        <p:cTn id="353" dur="500" fill="hold"/>
                                        <p:tgtEl>
                                          <p:spTgt spid="166"/>
                                        </p:tgtEl>
                                        <p:attrNameLst>
                                          <p:attrName>fill.type</p:attrName>
                                        </p:attrNameLst>
                                      </p:cBhvr>
                                      <p:to>
                                        <p:strVal val="solid"/>
                                      </p:to>
                                    </p:set>
                                    <p:set>
                                      <p:cBhvr>
                                        <p:cTn id="354" dur="500" fill="hold"/>
                                        <p:tgtEl>
                                          <p:spTgt spid="166"/>
                                        </p:tgtEl>
                                        <p:attrNameLst>
                                          <p:attrName>fill.on</p:attrName>
                                        </p:attrNameLst>
                                      </p:cBhvr>
                                      <p:to>
                                        <p:strVal val="true"/>
                                      </p:to>
                                    </p:set>
                                  </p:childTnLst>
                                </p:cTn>
                              </p:par>
                              <p:par>
                                <p:cTn id="355" presetID="19" presetClass="emph" presetSubtype="0" fill="hold" grpId="0" nodeType="withEffect">
                                  <p:stCondLst>
                                    <p:cond delay="0"/>
                                  </p:stCondLst>
                                  <p:childTnLst>
                                    <p:animClr clrSpc="rgb" dir="cw">
                                      <p:cBhvr override="childStyle">
                                        <p:cTn id="356" dur="500" fill="hold"/>
                                        <p:tgtEl>
                                          <p:spTgt spid="167"/>
                                        </p:tgtEl>
                                        <p:attrNameLst>
                                          <p:attrName>style.color</p:attrName>
                                        </p:attrNameLst>
                                      </p:cBhvr>
                                      <p:to>
                                        <a:schemeClr val="accent2"/>
                                      </p:to>
                                    </p:animClr>
                                    <p:animClr clrSpc="rgb" dir="cw">
                                      <p:cBhvr>
                                        <p:cTn id="357" dur="500" fill="hold"/>
                                        <p:tgtEl>
                                          <p:spTgt spid="167"/>
                                        </p:tgtEl>
                                        <p:attrNameLst>
                                          <p:attrName>fillcolor</p:attrName>
                                        </p:attrNameLst>
                                      </p:cBhvr>
                                      <p:to>
                                        <a:schemeClr val="accent2"/>
                                      </p:to>
                                    </p:animClr>
                                    <p:set>
                                      <p:cBhvr>
                                        <p:cTn id="358" dur="500" fill="hold"/>
                                        <p:tgtEl>
                                          <p:spTgt spid="167"/>
                                        </p:tgtEl>
                                        <p:attrNameLst>
                                          <p:attrName>fill.type</p:attrName>
                                        </p:attrNameLst>
                                      </p:cBhvr>
                                      <p:to>
                                        <p:strVal val="solid"/>
                                      </p:to>
                                    </p:set>
                                    <p:set>
                                      <p:cBhvr>
                                        <p:cTn id="359" dur="500" fill="hold"/>
                                        <p:tgtEl>
                                          <p:spTgt spid="167"/>
                                        </p:tgtEl>
                                        <p:attrNameLst>
                                          <p:attrName>fill.on</p:attrName>
                                        </p:attrNameLst>
                                      </p:cBhvr>
                                      <p:to>
                                        <p:strVal val="true"/>
                                      </p:to>
                                    </p:set>
                                  </p:childTnLst>
                                </p:cTn>
                              </p:par>
                              <p:par>
                                <p:cTn id="360" presetID="19" presetClass="emph" presetSubtype="0" fill="hold" grpId="0" nodeType="withEffect">
                                  <p:stCondLst>
                                    <p:cond delay="0"/>
                                  </p:stCondLst>
                                  <p:childTnLst>
                                    <p:animClr clrSpc="rgb" dir="cw">
                                      <p:cBhvr override="childStyle">
                                        <p:cTn id="361" dur="500" fill="hold"/>
                                        <p:tgtEl>
                                          <p:spTgt spid="168"/>
                                        </p:tgtEl>
                                        <p:attrNameLst>
                                          <p:attrName>style.color</p:attrName>
                                        </p:attrNameLst>
                                      </p:cBhvr>
                                      <p:to>
                                        <a:schemeClr val="accent2"/>
                                      </p:to>
                                    </p:animClr>
                                    <p:animClr clrSpc="rgb" dir="cw">
                                      <p:cBhvr>
                                        <p:cTn id="362" dur="500" fill="hold"/>
                                        <p:tgtEl>
                                          <p:spTgt spid="168"/>
                                        </p:tgtEl>
                                        <p:attrNameLst>
                                          <p:attrName>fillcolor</p:attrName>
                                        </p:attrNameLst>
                                      </p:cBhvr>
                                      <p:to>
                                        <a:schemeClr val="accent2"/>
                                      </p:to>
                                    </p:animClr>
                                    <p:set>
                                      <p:cBhvr>
                                        <p:cTn id="363" dur="500" fill="hold"/>
                                        <p:tgtEl>
                                          <p:spTgt spid="168"/>
                                        </p:tgtEl>
                                        <p:attrNameLst>
                                          <p:attrName>fill.type</p:attrName>
                                        </p:attrNameLst>
                                      </p:cBhvr>
                                      <p:to>
                                        <p:strVal val="solid"/>
                                      </p:to>
                                    </p:set>
                                    <p:set>
                                      <p:cBhvr>
                                        <p:cTn id="364" dur="500" fill="hold"/>
                                        <p:tgtEl>
                                          <p:spTgt spid="168"/>
                                        </p:tgtEl>
                                        <p:attrNameLst>
                                          <p:attrName>fill.on</p:attrName>
                                        </p:attrNameLst>
                                      </p:cBhvr>
                                      <p:to>
                                        <p:strVal val="true"/>
                                      </p:to>
                                    </p:set>
                                  </p:childTnLst>
                                </p:cTn>
                              </p:par>
                              <p:par>
                                <p:cTn id="365" presetID="19" presetClass="emph" presetSubtype="0" fill="hold" grpId="0" nodeType="withEffect">
                                  <p:stCondLst>
                                    <p:cond delay="0"/>
                                  </p:stCondLst>
                                  <p:childTnLst>
                                    <p:animClr clrSpc="rgb" dir="cw">
                                      <p:cBhvr override="childStyle">
                                        <p:cTn id="366" dur="500" fill="hold"/>
                                        <p:tgtEl>
                                          <p:spTgt spid="169"/>
                                        </p:tgtEl>
                                        <p:attrNameLst>
                                          <p:attrName>style.color</p:attrName>
                                        </p:attrNameLst>
                                      </p:cBhvr>
                                      <p:to>
                                        <a:schemeClr val="accent2"/>
                                      </p:to>
                                    </p:animClr>
                                    <p:animClr clrSpc="rgb" dir="cw">
                                      <p:cBhvr>
                                        <p:cTn id="367" dur="500" fill="hold"/>
                                        <p:tgtEl>
                                          <p:spTgt spid="169"/>
                                        </p:tgtEl>
                                        <p:attrNameLst>
                                          <p:attrName>fillcolor</p:attrName>
                                        </p:attrNameLst>
                                      </p:cBhvr>
                                      <p:to>
                                        <a:schemeClr val="accent2"/>
                                      </p:to>
                                    </p:animClr>
                                    <p:set>
                                      <p:cBhvr>
                                        <p:cTn id="368" dur="500" fill="hold"/>
                                        <p:tgtEl>
                                          <p:spTgt spid="169"/>
                                        </p:tgtEl>
                                        <p:attrNameLst>
                                          <p:attrName>fill.type</p:attrName>
                                        </p:attrNameLst>
                                      </p:cBhvr>
                                      <p:to>
                                        <p:strVal val="solid"/>
                                      </p:to>
                                    </p:set>
                                    <p:set>
                                      <p:cBhvr>
                                        <p:cTn id="369" dur="500" fill="hold"/>
                                        <p:tgtEl>
                                          <p:spTgt spid="169"/>
                                        </p:tgtEl>
                                        <p:attrNameLst>
                                          <p:attrName>fill.on</p:attrName>
                                        </p:attrNameLst>
                                      </p:cBhvr>
                                      <p:to>
                                        <p:strVal val="true"/>
                                      </p:to>
                                    </p:set>
                                  </p:childTnLst>
                                </p:cTn>
                              </p:par>
                              <p:par>
                                <p:cTn id="370" presetID="19" presetClass="emph" presetSubtype="0" fill="hold" grpId="0" nodeType="withEffect">
                                  <p:stCondLst>
                                    <p:cond delay="0"/>
                                  </p:stCondLst>
                                  <p:childTnLst>
                                    <p:animClr clrSpc="rgb" dir="cw">
                                      <p:cBhvr override="childStyle">
                                        <p:cTn id="371" dur="500" fill="hold"/>
                                        <p:tgtEl>
                                          <p:spTgt spid="170"/>
                                        </p:tgtEl>
                                        <p:attrNameLst>
                                          <p:attrName>style.color</p:attrName>
                                        </p:attrNameLst>
                                      </p:cBhvr>
                                      <p:to>
                                        <a:schemeClr val="accent2"/>
                                      </p:to>
                                    </p:animClr>
                                    <p:animClr clrSpc="rgb" dir="cw">
                                      <p:cBhvr>
                                        <p:cTn id="372" dur="500" fill="hold"/>
                                        <p:tgtEl>
                                          <p:spTgt spid="170"/>
                                        </p:tgtEl>
                                        <p:attrNameLst>
                                          <p:attrName>fillcolor</p:attrName>
                                        </p:attrNameLst>
                                      </p:cBhvr>
                                      <p:to>
                                        <a:schemeClr val="accent2"/>
                                      </p:to>
                                    </p:animClr>
                                    <p:set>
                                      <p:cBhvr>
                                        <p:cTn id="373" dur="500" fill="hold"/>
                                        <p:tgtEl>
                                          <p:spTgt spid="170"/>
                                        </p:tgtEl>
                                        <p:attrNameLst>
                                          <p:attrName>fill.type</p:attrName>
                                        </p:attrNameLst>
                                      </p:cBhvr>
                                      <p:to>
                                        <p:strVal val="solid"/>
                                      </p:to>
                                    </p:set>
                                    <p:set>
                                      <p:cBhvr>
                                        <p:cTn id="374" dur="500" fill="hold"/>
                                        <p:tgtEl>
                                          <p:spTgt spid="170"/>
                                        </p:tgtEl>
                                        <p:attrNameLst>
                                          <p:attrName>fill.on</p:attrName>
                                        </p:attrNameLst>
                                      </p:cBhvr>
                                      <p:to>
                                        <p:strVal val="true"/>
                                      </p:to>
                                    </p:set>
                                  </p:childTnLst>
                                </p:cTn>
                              </p:par>
                            </p:childTnLst>
                          </p:cTn>
                        </p:par>
                      </p:childTnLst>
                    </p:cTn>
                  </p:par>
                  <p:par>
                    <p:cTn id="375" fill="hold">
                      <p:stCondLst>
                        <p:cond delay="indefinite"/>
                      </p:stCondLst>
                      <p:childTnLst>
                        <p:par>
                          <p:cTn id="376" fill="hold">
                            <p:stCondLst>
                              <p:cond delay="0"/>
                            </p:stCondLst>
                            <p:childTnLst>
                              <p:par>
                                <p:cTn id="377" presetID="6" presetClass="exit" presetSubtype="32" fill="hold" grpId="1" nodeType="clickEffect">
                                  <p:stCondLst>
                                    <p:cond delay="0"/>
                                  </p:stCondLst>
                                  <p:childTnLst>
                                    <p:animEffect transition="out" filter="circle(out)">
                                      <p:cBhvr>
                                        <p:cTn id="378" dur="2000"/>
                                        <p:tgtEl>
                                          <p:spTgt spid="163"/>
                                        </p:tgtEl>
                                      </p:cBhvr>
                                    </p:animEffect>
                                    <p:set>
                                      <p:cBhvr>
                                        <p:cTn id="379" dur="1" fill="hold">
                                          <p:stCondLst>
                                            <p:cond delay="1999"/>
                                          </p:stCondLst>
                                        </p:cTn>
                                        <p:tgtEl>
                                          <p:spTgt spid="163"/>
                                        </p:tgtEl>
                                        <p:attrNameLst>
                                          <p:attrName>style.visibility</p:attrName>
                                        </p:attrNameLst>
                                      </p:cBhvr>
                                      <p:to>
                                        <p:strVal val="hidden"/>
                                      </p:to>
                                    </p:set>
                                  </p:childTnLst>
                                </p:cTn>
                              </p:par>
                              <p:par>
                                <p:cTn id="380" presetID="6" presetClass="exit" presetSubtype="32" fill="hold" grpId="1" nodeType="withEffect">
                                  <p:stCondLst>
                                    <p:cond delay="0"/>
                                  </p:stCondLst>
                                  <p:childTnLst>
                                    <p:animEffect transition="out" filter="circle(out)">
                                      <p:cBhvr>
                                        <p:cTn id="381" dur="2000"/>
                                        <p:tgtEl>
                                          <p:spTgt spid="164"/>
                                        </p:tgtEl>
                                      </p:cBhvr>
                                    </p:animEffect>
                                    <p:set>
                                      <p:cBhvr>
                                        <p:cTn id="382" dur="1" fill="hold">
                                          <p:stCondLst>
                                            <p:cond delay="1999"/>
                                          </p:stCondLst>
                                        </p:cTn>
                                        <p:tgtEl>
                                          <p:spTgt spid="164"/>
                                        </p:tgtEl>
                                        <p:attrNameLst>
                                          <p:attrName>style.visibility</p:attrName>
                                        </p:attrNameLst>
                                      </p:cBhvr>
                                      <p:to>
                                        <p:strVal val="hidden"/>
                                      </p:to>
                                    </p:set>
                                  </p:childTnLst>
                                </p:cTn>
                              </p:par>
                              <p:par>
                                <p:cTn id="383" presetID="6" presetClass="exit" presetSubtype="32" fill="hold" grpId="1" nodeType="withEffect">
                                  <p:stCondLst>
                                    <p:cond delay="0"/>
                                  </p:stCondLst>
                                  <p:childTnLst>
                                    <p:animEffect transition="out" filter="circle(out)">
                                      <p:cBhvr>
                                        <p:cTn id="384" dur="2000"/>
                                        <p:tgtEl>
                                          <p:spTgt spid="165"/>
                                        </p:tgtEl>
                                      </p:cBhvr>
                                    </p:animEffect>
                                    <p:set>
                                      <p:cBhvr>
                                        <p:cTn id="385" dur="1" fill="hold">
                                          <p:stCondLst>
                                            <p:cond delay="1999"/>
                                          </p:stCondLst>
                                        </p:cTn>
                                        <p:tgtEl>
                                          <p:spTgt spid="165"/>
                                        </p:tgtEl>
                                        <p:attrNameLst>
                                          <p:attrName>style.visibility</p:attrName>
                                        </p:attrNameLst>
                                      </p:cBhvr>
                                      <p:to>
                                        <p:strVal val="hidden"/>
                                      </p:to>
                                    </p:set>
                                  </p:childTnLst>
                                </p:cTn>
                              </p:par>
                              <p:par>
                                <p:cTn id="386" presetID="6" presetClass="exit" presetSubtype="32" fill="hold" grpId="1" nodeType="withEffect">
                                  <p:stCondLst>
                                    <p:cond delay="0"/>
                                  </p:stCondLst>
                                  <p:childTnLst>
                                    <p:animEffect transition="out" filter="circle(out)">
                                      <p:cBhvr>
                                        <p:cTn id="387" dur="2000"/>
                                        <p:tgtEl>
                                          <p:spTgt spid="166"/>
                                        </p:tgtEl>
                                      </p:cBhvr>
                                    </p:animEffect>
                                    <p:set>
                                      <p:cBhvr>
                                        <p:cTn id="388" dur="1" fill="hold">
                                          <p:stCondLst>
                                            <p:cond delay="1999"/>
                                          </p:stCondLst>
                                        </p:cTn>
                                        <p:tgtEl>
                                          <p:spTgt spid="166"/>
                                        </p:tgtEl>
                                        <p:attrNameLst>
                                          <p:attrName>style.visibility</p:attrName>
                                        </p:attrNameLst>
                                      </p:cBhvr>
                                      <p:to>
                                        <p:strVal val="hidden"/>
                                      </p:to>
                                    </p:set>
                                  </p:childTnLst>
                                </p:cTn>
                              </p:par>
                              <p:par>
                                <p:cTn id="389" presetID="6" presetClass="exit" presetSubtype="32" fill="hold" grpId="1" nodeType="withEffect">
                                  <p:stCondLst>
                                    <p:cond delay="0"/>
                                  </p:stCondLst>
                                  <p:childTnLst>
                                    <p:animEffect transition="out" filter="circle(out)">
                                      <p:cBhvr>
                                        <p:cTn id="390" dur="2000"/>
                                        <p:tgtEl>
                                          <p:spTgt spid="167"/>
                                        </p:tgtEl>
                                      </p:cBhvr>
                                    </p:animEffect>
                                    <p:set>
                                      <p:cBhvr>
                                        <p:cTn id="391" dur="1" fill="hold">
                                          <p:stCondLst>
                                            <p:cond delay="1999"/>
                                          </p:stCondLst>
                                        </p:cTn>
                                        <p:tgtEl>
                                          <p:spTgt spid="167"/>
                                        </p:tgtEl>
                                        <p:attrNameLst>
                                          <p:attrName>style.visibility</p:attrName>
                                        </p:attrNameLst>
                                      </p:cBhvr>
                                      <p:to>
                                        <p:strVal val="hidden"/>
                                      </p:to>
                                    </p:set>
                                  </p:childTnLst>
                                </p:cTn>
                              </p:par>
                              <p:par>
                                <p:cTn id="392" presetID="6" presetClass="exit" presetSubtype="32" fill="hold" grpId="1" nodeType="withEffect">
                                  <p:stCondLst>
                                    <p:cond delay="0"/>
                                  </p:stCondLst>
                                  <p:childTnLst>
                                    <p:animEffect transition="out" filter="circle(out)">
                                      <p:cBhvr>
                                        <p:cTn id="393" dur="2000"/>
                                        <p:tgtEl>
                                          <p:spTgt spid="168"/>
                                        </p:tgtEl>
                                      </p:cBhvr>
                                    </p:animEffect>
                                    <p:set>
                                      <p:cBhvr>
                                        <p:cTn id="394" dur="1" fill="hold">
                                          <p:stCondLst>
                                            <p:cond delay="1999"/>
                                          </p:stCondLst>
                                        </p:cTn>
                                        <p:tgtEl>
                                          <p:spTgt spid="168"/>
                                        </p:tgtEl>
                                        <p:attrNameLst>
                                          <p:attrName>style.visibility</p:attrName>
                                        </p:attrNameLst>
                                      </p:cBhvr>
                                      <p:to>
                                        <p:strVal val="hidden"/>
                                      </p:to>
                                    </p:set>
                                  </p:childTnLst>
                                </p:cTn>
                              </p:par>
                              <p:par>
                                <p:cTn id="395" presetID="6" presetClass="exit" presetSubtype="32" fill="hold" grpId="1" nodeType="withEffect">
                                  <p:stCondLst>
                                    <p:cond delay="0"/>
                                  </p:stCondLst>
                                  <p:childTnLst>
                                    <p:animEffect transition="out" filter="circle(out)">
                                      <p:cBhvr>
                                        <p:cTn id="396" dur="2000"/>
                                        <p:tgtEl>
                                          <p:spTgt spid="169"/>
                                        </p:tgtEl>
                                      </p:cBhvr>
                                    </p:animEffect>
                                    <p:set>
                                      <p:cBhvr>
                                        <p:cTn id="397" dur="1" fill="hold">
                                          <p:stCondLst>
                                            <p:cond delay="1999"/>
                                          </p:stCondLst>
                                        </p:cTn>
                                        <p:tgtEl>
                                          <p:spTgt spid="169"/>
                                        </p:tgtEl>
                                        <p:attrNameLst>
                                          <p:attrName>style.visibility</p:attrName>
                                        </p:attrNameLst>
                                      </p:cBhvr>
                                      <p:to>
                                        <p:strVal val="hidden"/>
                                      </p:to>
                                    </p:set>
                                  </p:childTnLst>
                                </p:cTn>
                              </p:par>
                              <p:par>
                                <p:cTn id="398" presetID="6" presetClass="exit" presetSubtype="32" fill="hold" grpId="1" nodeType="withEffect">
                                  <p:stCondLst>
                                    <p:cond delay="0"/>
                                  </p:stCondLst>
                                  <p:childTnLst>
                                    <p:animEffect transition="out" filter="circle(out)">
                                      <p:cBhvr>
                                        <p:cTn id="399" dur="2000"/>
                                        <p:tgtEl>
                                          <p:spTgt spid="170"/>
                                        </p:tgtEl>
                                      </p:cBhvr>
                                    </p:animEffect>
                                    <p:set>
                                      <p:cBhvr>
                                        <p:cTn id="400" dur="1" fill="hold">
                                          <p:stCondLst>
                                            <p:cond delay="1999"/>
                                          </p:stCondLst>
                                        </p:cTn>
                                        <p:tgtEl>
                                          <p:spTgt spid="170"/>
                                        </p:tgtEl>
                                        <p:attrNameLst>
                                          <p:attrName>style.visibility</p:attrName>
                                        </p:attrNameLst>
                                      </p:cBhvr>
                                      <p:to>
                                        <p:strVal val="hidden"/>
                                      </p:to>
                                    </p:set>
                                  </p:childTnLst>
                                </p:cTn>
                              </p:par>
                              <p:par>
                                <p:cTn id="401" presetID="6" presetClass="exit" presetSubtype="32" fill="hold" grpId="1" nodeType="withEffect">
                                  <p:stCondLst>
                                    <p:cond delay="0"/>
                                  </p:stCondLst>
                                  <p:childTnLst>
                                    <p:animEffect transition="out" filter="circle(out)">
                                      <p:cBhvr>
                                        <p:cTn id="402" dur="2000"/>
                                        <p:tgtEl>
                                          <p:spTgt spid="201"/>
                                        </p:tgtEl>
                                      </p:cBhvr>
                                    </p:animEffect>
                                    <p:set>
                                      <p:cBhvr>
                                        <p:cTn id="403" dur="1" fill="hold">
                                          <p:stCondLst>
                                            <p:cond delay="1999"/>
                                          </p:stCondLst>
                                        </p:cTn>
                                        <p:tgtEl>
                                          <p:spTgt spid="201"/>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404" restart="whenNotActive" fill="hold" evtFilter="cancelBubble" nodeType="interactiveSeq">
                <p:stCondLst>
                  <p:cond evt="onClick" delay="0">
                    <p:tgtEl>
                      <p:spTgt spid="50"/>
                    </p:tgtEl>
                  </p:cond>
                </p:stCondLst>
                <p:endSync evt="end" delay="0">
                  <p:rtn val="all"/>
                </p:endSync>
                <p:childTnLst>
                  <p:par>
                    <p:cTn id="405" fill="hold">
                      <p:stCondLst>
                        <p:cond delay="0"/>
                      </p:stCondLst>
                      <p:childTnLst>
                        <p:par>
                          <p:cTn id="406" fill="hold">
                            <p:stCondLst>
                              <p:cond delay="0"/>
                            </p:stCondLst>
                            <p:childTnLst>
                              <p:par>
                                <p:cTn id="407" presetID="6" presetClass="entr" presetSubtype="16" fill="hold" grpId="0" nodeType="withEffect">
                                  <p:stCondLst>
                                    <p:cond delay="0"/>
                                  </p:stCondLst>
                                  <p:childTnLst>
                                    <p:set>
                                      <p:cBhvr>
                                        <p:cTn id="408" dur="1" fill="hold">
                                          <p:stCondLst>
                                            <p:cond delay="0"/>
                                          </p:stCondLst>
                                        </p:cTn>
                                        <p:tgtEl>
                                          <p:spTgt spid="202"/>
                                        </p:tgtEl>
                                        <p:attrNameLst>
                                          <p:attrName>style.visibility</p:attrName>
                                        </p:attrNameLst>
                                      </p:cBhvr>
                                      <p:to>
                                        <p:strVal val="visible"/>
                                      </p:to>
                                    </p:set>
                                    <p:animEffect transition="in" filter="circle(in)">
                                      <p:cBhvr>
                                        <p:cTn id="409" dur="2000"/>
                                        <p:tgtEl>
                                          <p:spTgt spid="202"/>
                                        </p:tgtEl>
                                      </p:cBhvr>
                                    </p:animEffect>
                                  </p:childTnLst>
                                </p:cTn>
                              </p:par>
                              <p:par>
                                <p:cTn id="410" presetID="19" presetClass="emph" presetSubtype="0" fill="hold" grpId="0" nodeType="withEffect">
                                  <p:stCondLst>
                                    <p:cond delay="0"/>
                                  </p:stCondLst>
                                  <p:childTnLst>
                                    <p:animClr clrSpc="rgb" dir="cw">
                                      <p:cBhvr override="childStyle">
                                        <p:cTn id="411" dur="500" fill="hold"/>
                                        <p:tgtEl>
                                          <p:spTgt spid="171"/>
                                        </p:tgtEl>
                                        <p:attrNameLst>
                                          <p:attrName>style.color</p:attrName>
                                        </p:attrNameLst>
                                      </p:cBhvr>
                                      <p:to>
                                        <a:schemeClr val="accent2"/>
                                      </p:to>
                                    </p:animClr>
                                    <p:animClr clrSpc="rgb" dir="cw">
                                      <p:cBhvr>
                                        <p:cTn id="412" dur="500" fill="hold"/>
                                        <p:tgtEl>
                                          <p:spTgt spid="171"/>
                                        </p:tgtEl>
                                        <p:attrNameLst>
                                          <p:attrName>fillcolor</p:attrName>
                                        </p:attrNameLst>
                                      </p:cBhvr>
                                      <p:to>
                                        <a:schemeClr val="accent2"/>
                                      </p:to>
                                    </p:animClr>
                                    <p:set>
                                      <p:cBhvr>
                                        <p:cTn id="413" dur="500" fill="hold"/>
                                        <p:tgtEl>
                                          <p:spTgt spid="171"/>
                                        </p:tgtEl>
                                        <p:attrNameLst>
                                          <p:attrName>fill.type</p:attrName>
                                        </p:attrNameLst>
                                      </p:cBhvr>
                                      <p:to>
                                        <p:strVal val="solid"/>
                                      </p:to>
                                    </p:set>
                                    <p:set>
                                      <p:cBhvr>
                                        <p:cTn id="414" dur="500" fill="hold"/>
                                        <p:tgtEl>
                                          <p:spTgt spid="171"/>
                                        </p:tgtEl>
                                        <p:attrNameLst>
                                          <p:attrName>fill.on</p:attrName>
                                        </p:attrNameLst>
                                      </p:cBhvr>
                                      <p:to>
                                        <p:strVal val="true"/>
                                      </p:to>
                                    </p:set>
                                  </p:childTnLst>
                                </p:cTn>
                              </p:par>
                              <p:par>
                                <p:cTn id="415" presetID="19" presetClass="emph" presetSubtype="0" fill="hold" grpId="0" nodeType="withEffect">
                                  <p:stCondLst>
                                    <p:cond delay="0"/>
                                  </p:stCondLst>
                                  <p:childTnLst>
                                    <p:animClr clrSpc="rgb" dir="cw">
                                      <p:cBhvr override="childStyle">
                                        <p:cTn id="416" dur="500" fill="hold"/>
                                        <p:tgtEl>
                                          <p:spTgt spid="172"/>
                                        </p:tgtEl>
                                        <p:attrNameLst>
                                          <p:attrName>style.color</p:attrName>
                                        </p:attrNameLst>
                                      </p:cBhvr>
                                      <p:to>
                                        <a:schemeClr val="accent2"/>
                                      </p:to>
                                    </p:animClr>
                                    <p:animClr clrSpc="rgb" dir="cw">
                                      <p:cBhvr>
                                        <p:cTn id="417" dur="500" fill="hold"/>
                                        <p:tgtEl>
                                          <p:spTgt spid="172"/>
                                        </p:tgtEl>
                                        <p:attrNameLst>
                                          <p:attrName>fillcolor</p:attrName>
                                        </p:attrNameLst>
                                      </p:cBhvr>
                                      <p:to>
                                        <a:schemeClr val="accent2"/>
                                      </p:to>
                                    </p:animClr>
                                    <p:set>
                                      <p:cBhvr>
                                        <p:cTn id="418" dur="500" fill="hold"/>
                                        <p:tgtEl>
                                          <p:spTgt spid="172"/>
                                        </p:tgtEl>
                                        <p:attrNameLst>
                                          <p:attrName>fill.type</p:attrName>
                                        </p:attrNameLst>
                                      </p:cBhvr>
                                      <p:to>
                                        <p:strVal val="solid"/>
                                      </p:to>
                                    </p:set>
                                    <p:set>
                                      <p:cBhvr>
                                        <p:cTn id="419" dur="500" fill="hold"/>
                                        <p:tgtEl>
                                          <p:spTgt spid="172"/>
                                        </p:tgtEl>
                                        <p:attrNameLst>
                                          <p:attrName>fill.on</p:attrName>
                                        </p:attrNameLst>
                                      </p:cBhvr>
                                      <p:to>
                                        <p:strVal val="true"/>
                                      </p:to>
                                    </p:set>
                                  </p:childTnLst>
                                </p:cTn>
                              </p:par>
                              <p:par>
                                <p:cTn id="420" presetID="19" presetClass="emph" presetSubtype="0" fill="hold" grpId="0" nodeType="withEffect">
                                  <p:stCondLst>
                                    <p:cond delay="0"/>
                                  </p:stCondLst>
                                  <p:childTnLst>
                                    <p:animClr clrSpc="rgb" dir="cw">
                                      <p:cBhvr override="childStyle">
                                        <p:cTn id="421" dur="500" fill="hold"/>
                                        <p:tgtEl>
                                          <p:spTgt spid="173"/>
                                        </p:tgtEl>
                                        <p:attrNameLst>
                                          <p:attrName>style.color</p:attrName>
                                        </p:attrNameLst>
                                      </p:cBhvr>
                                      <p:to>
                                        <a:schemeClr val="accent2"/>
                                      </p:to>
                                    </p:animClr>
                                    <p:animClr clrSpc="rgb" dir="cw">
                                      <p:cBhvr>
                                        <p:cTn id="422" dur="500" fill="hold"/>
                                        <p:tgtEl>
                                          <p:spTgt spid="173"/>
                                        </p:tgtEl>
                                        <p:attrNameLst>
                                          <p:attrName>fillcolor</p:attrName>
                                        </p:attrNameLst>
                                      </p:cBhvr>
                                      <p:to>
                                        <a:schemeClr val="accent2"/>
                                      </p:to>
                                    </p:animClr>
                                    <p:set>
                                      <p:cBhvr>
                                        <p:cTn id="423" dur="500" fill="hold"/>
                                        <p:tgtEl>
                                          <p:spTgt spid="173"/>
                                        </p:tgtEl>
                                        <p:attrNameLst>
                                          <p:attrName>fill.type</p:attrName>
                                        </p:attrNameLst>
                                      </p:cBhvr>
                                      <p:to>
                                        <p:strVal val="solid"/>
                                      </p:to>
                                    </p:set>
                                    <p:set>
                                      <p:cBhvr>
                                        <p:cTn id="424" dur="500" fill="hold"/>
                                        <p:tgtEl>
                                          <p:spTgt spid="173"/>
                                        </p:tgtEl>
                                        <p:attrNameLst>
                                          <p:attrName>fill.on</p:attrName>
                                        </p:attrNameLst>
                                      </p:cBhvr>
                                      <p:to>
                                        <p:strVal val="true"/>
                                      </p:to>
                                    </p:set>
                                  </p:childTnLst>
                                </p:cTn>
                              </p:par>
                              <p:par>
                                <p:cTn id="425" presetID="19" presetClass="emph" presetSubtype="0" fill="hold" grpId="0" nodeType="withEffect">
                                  <p:stCondLst>
                                    <p:cond delay="0"/>
                                  </p:stCondLst>
                                  <p:childTnLst>
                                    <p:animClr clrSpc="rgb" dir="cw">
                                      <p:cBhvr override="childStyle">
                                        <p:cTn id="426" dur="500" fill="hold"/>
                                        <p:tgtEl>
                                          <p:spTgt spid="174"/>
                                        </p:tgtEl>
                                        <p:attrNameLst>
                                          <p:attrName>style.color</p:attrName>
                                        </p:attrNameLst>
                                      </p:cBhvr>
                                      <p:to>
                                        <a:schemeClr val="accent2"/>
                                      </p:to>
                                    </p:animClr>
                                    <p:animClr clrSpc="rgb" dir="cw">
                                      <p:cBhvr>
                                        <p:cTn id="427" dur="500" fill="hold"/>
                                        <p:tgtEl>
                                          <p:spTgt spid="174"/>
                                        </p:tgtEl>
                                        <p:attrNameLst>
                                          <p:attrName>fillcolor</p:attrName>
                                        </p:attrNameLst>
                                      </p:cBhvr>
                                      <p:to>
                                        <a:schemeClr val="accent2"/>
                                      </p:to>
                                    </p:animClr>
                                    <p:set>
                                      <p:cBhvr>
                                        <p:cTn id="428" dur="500" fill="hold"/>
                                        <p:tgtEl>
                                          <p:spTgt spid="174"/>
                                        </p:tgtEl>
                                        <p:attrNameLst>
                                          <p:attrName>fill.type</p:attrName>
                                        </p:attrNameLst>
                                      </p:cBhvr>
                                      <p:to>
                                        <p:strVal val="solid"/>
                                      </p:to>
                                    </p:set>
                                    <p:set>
                                      <p:cBhvr>
                                        <p:cTn id="429" dur="500" fill="hold"/>
                                        <p:tgtEl>
                                          <p:spTgt spid="174"/>
                                        </p:tgtEl>
                                        <p:attrNameLst>
                                          <p:attrName>fill.on</p:attrName>
                                        </p:attrNameLst>
                                      </p:cBhvr>
                                      <p:to>
                                        <p:strVal val="true"/>
                                      </p:to>
                                    </p:set>
                                  </p:childTnLst>
                                </p:cTn>
                              </p:par>
                              <p:par>
                                <p:cTn id="430" presetID="19" presetClass="emph" presetSubtype="0" fill="hold" grpId="0" nodeType="withEffect">
                                  <p:stCondLst>
                                    <p:cond delay="0"/>
                                  </p:stCondLst>
                                  <p:childTnLst>
                                    <p:animClr clrSpc="rgb" dir="cw">
                                      <p:cBhvr override="childStyle">
                                        <p:cTn id="431" dur="500" fill="hold"/>
                                        <p:tgtEl>
                                          <p:spTgt spid="175"/>
                                        </p:tgtEl>
                                        <p:attrNameLst>
                                          <p:attrName>style.color</p:attrName>
                                        </p:attrNameLst>
                                      </p:cBhvr>
                                      <p:to>
                                        <a:schemeClr val="accent2"/>
                                      </p:to>
                                    </p:animClr>
                                    <p:animClr clrSpc="rgb" dir="cw">
                                      <p:cBhvr>
                                        <p:cTn id="432" dur="500" fill="hold"/>
                                        <p:tgtEl>
                                          <p:spTgt spid="175"/>
                                        </p:tgtEl>
                                        <p:attrNameLst>
                                          <p:attrName>fillcolor</p:attrName>
                                        </p:attrNameLst>
                                      </p:cBhvr>
                                      <p:to>
                                        <a:schemeClr val="accent2"/>
                                      </p:to>
                                    </p:animClr>
                                    <p:set>
                                      <p:cBhvr>
                                        <p:cTn id="433" dur="500" fill="hold"/>
                                        <p:tgtEl>
                                          <p:spTgt spid="175"/>
                                        </p:tgtEl>
                                        <p:attrNameLst>
                                          <p:attrName>fill.type</p:attrName>
                                        </p:attrNameLst>
                                      </p:cBhvr>
                                      <p:to>
                                        <p:strVal val="solid"/>
                                      </p:to>
                                    </p:set>
                                    <p:set>
                                      <p:cBhvr>
                                        <p:cTn id="434" dur="500" fill="hold"/>
                                        <p:tgtEl>
                                          <p:spTgt spid="175"/>
                                        </p:tgtEl>
                                        <p:attrNameLst>
                                          <p:attrName>fill.on</p:attrName>
                                        </p:attrNameLst>
                                      </p:cBhvr>
                                      <p:to>
                                        <p:strVal val="true"/>
                                      </p:to>
                                    </p:set>
                                  </p:childTnLst>
                                </p:cTn>
                              </p:par>
                              <p:par>
                                <p:cTn id="435" presetID="19" presetClass="emph" presetSubtype="0" fill="hold" grpId="0" nodeType="withEffect">
                                  <p:stCondLst>
                                    <p:cond delay="0"/>
                                  </p:stCondLst>
                                  <p:childTnLst>
                                    <p:animClr clrSpc="rgb" dir="cw">
                                      <p:cBhvr override="childStyle">
                                        <p:cTn id="436" dur="500" fill="hold"/>
                                        <p:tgtEl>
                                          <p:spTgt spid="176"/>
                                        </p:tgtEl>
                                        <p:attrNameLst>
                                          <p:attrName>style.color</p:attrName>
                                        </p:attrNameLst>
                                      </p:cBhvr>
                                      <p:to>
                                        <a:schemeClr val="accent2"/>
                                      </p:to>
                                    </p:animClr>
                                    <p:animClr clrSpc="rgb" dir="cw">
                                      <p:cBhvr>
                                        <p:cTn id="437" dur="500" fill="hold"/>
                                        <p:tgtEl>
                                          <p:spTgt spid="176"/>
                                        </p:tgtEl>
                                        <p:attrNameLst>
                                          <p:attrName>fillcolor</p:attrName>
                                        </p:attrNameLst>
                                      </p:cBhvr>
                                      <p:to>
                                        <a:schemeClr val="accent2"/>
                                      </p:to>
                                    </p:animClr>
                                    <p:set>
                                      <p:cBhvr>
                                        <p:cTn id="438" dur="500" fill="hold"/>
                                        <p:tgtEl>
                                          <p:spTgt spid="176"/>
                                        </p:tgtEl>
                                        <p:attrNameLst>
                                          <p:attrName>fill.type</p:attrName>
                                        </p:attrNameLst>
                                      </p:cBhvr>
                                      <p:to>
                                        <p:strVal val="solid"/>
                                      </p:to>
                                    </p:set>
                                    <p:set>
                                      <p:cBhvr>
                                        <p:cTn id="439" dur="500" fill="hold"/>
                                        <p:tgtEl>
                                          <p:spTgt spid="176"/>
                                        </p:tgtEl>
                                        <p:attrNameLst>
                                          <p:attrName>fill.on</p:attrName>
                                        </p:attrNameLst>
                                      </p:cBhvr>
                                      <p:to>
                                        <p:strVal val="true"/>
                                      </p:to>
                                    </p:set>
                                  </p:childTnLst>
                                </p:cTn>
                              </p:par>
                              <p:par>
                                <p:cTn id="440" presetID="19" presetClass="emph" presetSubtype="0" fill="hold" grpId="0" nodeType="withEffect">
                                  <p:stCondLst>
                                    <p:cond delay="0"/>
                                  </p:stCondLst>
                                  <p:childTnLst>
                                    <p:animClr clrSpc="rgb" dir="cw">
                                      <p:cBhvr override="childStyle">
                                        <p:cTn id="441" dur="500" fill="hold"/>
                                        <p:tgtEl>
                                          <p:spTgt spid="177"/>
                                        </p:tgtEl>
                                        <p:attrNameLst>
                                          <p:attrName>style.color</p:attrName>
                                        </p:attrNameLst>
                                      </p:cBhvr>
                                      <p:to>
                                        <a:schemeClr val="accent2"/>
                                      </p:to>
                                    </p:animClr>
                                    <p:animClr clrSpc="rgb" dir="cw">
                                      <p:cBhvr>
                                        <p:cTn id="442" dur="500" fill="hold"/>
                                        <p:tgtEl>
                                          <p:spTgt spid="177"/>
                                        </p:tgtEl>
                                        <p:attrNameLst>
                                          <p:attrName>fillcolor</p:attrName>
                                        </p:attrNameLst>
                                      </p:cBhvr>
                                      <p:to>
                                        <a:schemeClr val="accent2"/>
                                      </p:to>
                                    </p:animClr>
                                    <p:set>
                                      <p:cBhvr>
                                        <p:cTn id="443" dur="500" fill="hold"/>
                                        <p:tgtEl>
                                          <p:spTgt spid="177"/>
                                        </p:tgtEl>
                                        <p:attrNameLst>
                                          <p:attrName>fill.type</p:attrName>
                                        </p:attrNameLst>
                                      </p:cBhvr>
                                      <p:to>
                                        <p:strVal val="solid"/>
                                      </p:to>
                                    </p:set>
                                    <p:set>
                                      <p:cBhvr>
                                        <p:cTn id="444" dur="500" fill="hold"/>
                                        <p:tgtEl>
                                          <p:spTgt spid="177"/>
                                        </p:tgtEl>
                                        <p:attrNameLst>
                                          <p:attrName>fill.on</p:attrName>
                                        </p:attrNameLst>
                                      </p:cBhvr>
                                      <p:to>
                                        <p:strVal val="true"/>
                                      </p:to>
                                    </p:set>
                                  </p:childTnLst>
                                </p:cTn>
                              </p:par>
                            </p:childTnLst>
                          </p:cTn>
                        </p:par>
                      </p:childTnLst>
                    </p:cTn>
                  </p:par>
                  <p:par>
                    <p:cTn id="445" fill="hold">
                      <p:stCondLst>
                        <p:cond delay="indefinite"/>
                      </p:stCondLst>
                      <p:childTnLst>
                        <p:par>
                          <p:cTn id="446" fill="hold">
                            <p:stCondLst>
                              <p:cond delay="0"/>
                            </p:stCondLst>
                            <p:childTnLst>
                              <p:par>
                                <p:cTn id="447" presetID="6" presetClass="exit" presetSubtype="32" fill="hold" grpId="1" nodeType="clickEffect">
                                  <p:stCondLst>
                                    <p:cond delay="0"/>
                                  </p:stCondLst>
                                  <p:childTnLst>
                                    <p:animEffect transition="out" filter="circle(out)">
                                      <p:cBhvr>
                                        <p:cTn id="448" dur="2000"/>
                                        <p:tgtEl>
                                          <p:spTgt spid="171"/>
                                        </p:tgtEl>
                                      </p:cBhvr>
                                    </p:animEffect>
                                    <p:set>
                                      <p:cBhvr>
                                        <p:cTn id="449" dur="1" fill="hold">
                                          <p:stCondLst>
                                            <p:cond delay="1999"/>
                                          </p:stCondLst>
                                        </p:cTn>
                                        <p:tgtEl>
                                          <p:spTgt spid="171"/>
                                        </p:tgtEl>
                                        <p:attrNameLst>
                                          <p:attrName>style.visibility</p:attrName>
                                        </p:attrNameLst>
                                      </p:cBhvr>
                                      <p:to>
                                        <p:strVal val="hidden"/>
                                      </p:to>
                                    </p:set>
                                  </p:childTnLst>
                                </p:cTn>
                              </p:par>
                              <p:par>
                                <p:cTn id="450" presetID="6" presetClass="exit" presetSubtype="32" fill="hold" grpId="1" nodeType="withEffect">
                                  <p:stCondLst>
                                    <p:cond delay="0"/>
                                  </p:stCondLst>
                                  <p:childTnLst>
                                    <p:animEffect transition="out" filter="circle(out)">
                                      <p:cBhvr>
                                        <p:cTn id="451" dur="2000"/>
                                        <p:tgtEl>
                                          <p:spTgt spid="172"/>
                                        </p:tgtEl>
                                      </p:cBhvr>
                                    </p:animEffect>
                                    <p:set>
                                      <p:cBhvr>
                                        <p:cTn id="452" dur="1" fill="hold">
                                          <p:stCondLst>
                                            <p:cond delay="1999"/>
                                          </p:stCondLst>
                                        </p:cTn>
                                        <p:tgtEl>
                                          <p:spTgt spid="172"/>
                                        </p:tgtEl>
                                        <p:attrNameLst>
                                          <p:attrName>style.visibility</p:attrName>
                                        </p:attrNameLst>
                                      </p:cBhvr>
                                      <p:to>
                                        <p:strVal val="hidden"/>
                                      </p:to>
                                    </p:set>
                                  </p:childTnLst>
                                </p:cTn>
                              </p:par>
                              <p:par>
                                <p:cTn id="453" presetID="6" presetClass="exit" presetSubtype="32" fill="hold" grpId="1" nodeType="withEffect">
                                  <p:stCondLst>
                                    <p:cond delay="0"/>
                                  </p:stCondLst>
                                  <p:childTnLst>
                                    <p:animEffect transition="out" filter="circle(out)">
                                      <p:cBhvr>
                                        <p:cTn id="454" dur="2000"/>
                                        <p:tgtEl>
                                          <p:spTgt spid="173"/>
                                        </p:tgtEl>
                                      </p:cBhvr>
                                    </p:animEffect>
                                    <p:set>
                                      <p:cBhvr>
                                        <p:cTn id="455" dur="1" fill="hold">
                                          <p:stCondLst>
                                            <p:cond delay="1999"/>
                                          </p:stCondLst>
                                        </p:cTn>
                                        <p:tgtEl>
                                          <p:spTgt spid="173"/>
                                        </p:tgtEl>
                                        <p:attrNameLst>
                                          <p:attrName>style.visibility</p:attrName>
                                        </p:attrNameLst>
                                      </p:cBhvr>
                                      <p:to>
                                        <p:strVal val="hidden"/>
                                      </p:to>
                                    </p:set>
                                  </p:childTnLst>
                                </p:cTn>
                              </p:par>
                              <p:par>
                                <p:cTn id="456" presetID="6" presetClass="exit" presetSubtype="32" fill="hold" grpId="1" nodeType="withEffect">
                                  <p:stCondLst>
                                    <p:cond delay="0"/>
                                  </p:stCondLst>
                                  <p:childTnLst>
                                    <p:animEffect transition="out" filter="circle(out)">
                                      <p:cBhvr>
                                        <p:cTn id="457" dur="2000"/>
                                        <p:tgtEl>
                                          <p:spTgt spid="174"/>
                                        </p:tgtEl>
                                      </p:cBhvr>
                                    </p:animEffect>
                                    <p:set>
                                      <p:cBhvr>
                                        <p:cTn id="458" dur="1" fill="hold">
                                          <p:stCondLst>
                                            <p:cond delay="1999"/>
                                          </p:stCondLst>
                                        </p:cTn>
                                        <p:tgtEl>
                                          <p:spTgt spid="174"/>
                                        </p:tgtEl>
                                        <p:attrNameLst>
                                          <p:attrName>style.visibility</p:attrName>
                                        </p:attrNameLst>
                                      </p:cBhvr>
                                      <p:to>
                                        <p:strVal val="hidden"/>
                                      </p:to>
                                    </p:set>
                                  </p:childTnLst>
                                </p:cTn>
                              </p:par>
                              <p:par>
                                <p:cTn id="459" presetID="6" presetClass="exit" presetSubtype="32" fill="hold" grpId="1" nodeType="withEffect">
                                  <p:stCondLst>
                                    <p:cond delay="0"/>
                                  </p:stCondLst>
                                  <p:childTnLst>
                                    <p:animEffect transition="out" filter="circle(out)">
                                      <p:cBhvr>
                                        <p:cTn id="460" dur="2000"/>
                                        <p:tgtEl>
                                          <p:spTgt spid="175"/>
                                        </p:tgtEl>
                                      </p:cBhvr>
                                    </p:animEffect>
                                    <p:set>
                                      <p:cBhvr>
                                        <p:cTn id="461" dur="1" fill="hold">
                                          <p:stCondLst>
                                            <p:cond delay="1999"/>
                                          </p:stCondLst>
                                        </p:cTn>
                                        <p:tgtEl>
                                          <p:spTgt spid="175"/>
                                        </p:tgtEl>
                                        <p:attrNameLst>
                                          <p:attrName>style.visibility</p:attrName>
                                        </p:attrNameLst>
                                      </p:cBhvr>
                                      <p:to>
                                        <p:strVal val="hidden"/>
                                      </p:to>
                                    </p:set>
                                  </p:childTnLst>
                                </p:cTn>
                              </p:par>
                              <p:par>
                                <p:cTn id="462" presetID="6" presetClass="exit" presetSubtype="32" fill="hold" grpId="1" nodeType="withEffect">
                                  <p:stCondLst>
                                    <p:cond delay="0"/>
                                  </p:stCondLst>
                                  <p:childTnLst>
                                    <p:animEffect transition="out" filter="circle(out)">
                                      <p:cBhvr>
                                        <p:cTn id="463" dur="2000"/>
                                        <p:tgtEl>
                                          <p:spTgt spid="176"/>
                                        </p:tgtEl>
                                      </p:cBhvr>
                                    </p:animEffect>
                                    <p:set>
                                      <p:cBhvr>
                                        <p:cTn id="464" dur="1" fill="hold">
                                          <p:stCondLst>
                                            <p:cond delay="1999"/>
                                          </p:stCondLst>
                                        </p:cTn>
                                        <p:tgtEl>
                                          <p:spTgt spid="176"/>
                                        </p:tgtEl>
                                        <p:attrNameLst>
                                          <p:attrName>style.visibility</p:attrName>
                                        </p:attrNameLst>
                                      </p:cBhvr>
                                      <p:to>
                                        <p:strVal val="hidden"/>
                                      </p:to>
                                    </p:set>
                                  </p:childTnLst>
                                </p:cTn>
                              </p:par>
                              <p:par>
                                <p:cTn id="465" presetID="6" presetClass="exit" presetSubtype="32" fill="hold" grpId="1" nodeType="withEffect">
                                  <p:stCondLst>
                                    <p:cond delay="0"/>
                                  </p:stCondLst>
                                  <p:childTnLst>
                                    <p:animEffect transition="out" filter="circle(out)">
                                      <p:cBhvr>
                                        <p:cTn id="466" dur="2000"/>
                                        <p:tgtEl>
                                          <p:spTgt spid="177"/>
                                        </p:tgtEl>
                                      </p:cBhvr>
                                    </p:animEffect>
                                    <p:set>
                                      <p:cBhvr>
                                        <p:cTn id="467" dur="1" fill="hold">
                                          <p:stCondLst>
                                            <p:cond delay="1999"/>
                                          </p:stCondLst>
                                        </p:cTn>
                                        <p:tgtEl>
                                          <p:spTgt spid="177"/>
                                        </p:tgtEl>
                                        <p:attrNameLst>
                                          <p:attrName>style.visibility</p:attrName>
                                        </p:attrNameLst>
                                      </p:cBhvr>
                                      <p:to>
                                        <p:strVal val="hidden"/>
                                      </p:to>
                                    </p:set>
                                  </p:childTnLst>
                                </p:cTn>
                              </p:par>
                              <p:par>
                                <p:cTn id="468" presetID="6" presetClass="exit" presetSubtype="32" fill="hold" grpId="1" nodeType="withEffect">
                                  <p:stCondLst>
                                    <p:cond delay="0"/>
                                  </p:stCondLst>
                                  <p:childTnLst>
                                    <p:animEffect transition="out" filter="circle(out)">
                                      <p:cBhvr>
                                        <p:cTn id="469" dur="2000"/>
                                        <p:tgtEl>
                                          <p:spTgt spid="202"/>
                                        </p:tgtEl>
                                      </p:cBhvr>
                                    </p:animEffect>
                                    <p:set>
                                      <p:cBhvr>
                                        <p:cTn id="470" dur="1" fill="hold">
                                          <p:stCondLst>
                                            <p:cond delay="1999"/>
                                          </p:stCondLst>
                                        </p:cTn>
                                        <p:tgtEl>
                                          <p:spTgt spid="202"/>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471" restart="whenNotActive" fill="hold" evtFilter="cancelBubble" nodeType="interactiveSeq">
                <p:stCondLst>
                  <p:cond evt="onClick" delay="0">
                    <p:tgtEl>
                      <p:spTgt spid="51"/>
                    </p:tgtEl>
                  </p:cond>
                </p:stCondLst>
                <p:endSync evt="end" delay="0">
                  <p:rtn val="all"/>
                </p:endSync>
                <p:childTnLst>
                  <p:par>
                    <p:cTn id="472" fill="hold">
                      <p:stCondLst>
                        <p:cond delay="0"/>
                      </p:stCondLst>
                      <p:childTnLst>
                        <p:par>
                          <p:cTn id="473" fill="hold">
                            <p:stCondLst>
                              <p:cond delay="0"/>
                            </p:stCondLst>
                            <p:childTnLst>
                              <p:par>
                                <p:cTn id="474" presetID="6" presetClass="entr" presetSubtype="16" fill="hold" grpId="0" nodeType="withEffect">
                                  <p:stCondLst>
                                    <p:cond delay="0"/>
                                  </p:stCondLst>
                                  <p:childTnLst>
                                    <p:set>
                                      <p:cBhvr>
                                        <p:cTn id="475" dur="1" fill="hold">
                                          <p:stCondLst>
                                            <p:cond delay="0"/>
                                          </p:stCondLst>
                                        </p:cTn>
                                        <p:tgtEl>
                                          <p:spTgt spid="203"/>
                                        </p:tgtEl>
                                        <p:attrNameLst>
                                          <p:attrName>style.visibility</p:attrName>
                                        </p:attrNameLst>
                                      </p:cBhvr>
                                      <p:to>
                                        <p:strVal val="visible"/>
                                      </p:to>
                                    </p:set>
                                    <p:animEffect transition="in" filter="circle(in)">
                                      <p:cBhvr>
                                        <p:cTn id="476" dur="2000"/>
                                        <p:tgtEl>
                                          <p:spTgt spid="203"/>
                                        </p:tgtEl>
                                      </p:cBhvr>
                                    </p:animEffect>
                                  </p:childTnLst>
                                </p:cTn>
                              </p:par>
                              <p:par>
                                <p:cTn id="477" presetID="19" presetClass="emph" presetSubtype="0" fill="hold" grpId="0" nodeType="withEffect">
                                  <p:stCondLst>
                                    <p:cond delay="0"/>
                                  </p:stCondLst>
                                  <p:childTnLst>
                                    <p:animClr clrSpc="rgb" dir="cw">
                                      <p:cBhvr override="childStyle">
                                        <p:cTn id="478" dur="500" fill="hold"/>
                                        <p:tgtEl>
                                          <p:spTgt spid="178"/>
                                        </p:tgtEl>
                                        <p:attrNameLst>
                                          <p:attrName>style.color</p:attrName>
                                        </p:attrNameLst>
                                      </p:cBhvr>
                                      <p:to>
                                        <a:schemeClr val="accent2"/>
                                      </p:to>
                                    </p:animClr>
                                    <p:animClr clrSpc="rgb" dir="cw">
                                      <p:cBhvr>
                                        <p:cTn id="479" dur="500" fill="hold"/>
                                        <p:tgtEl>
                                          <p:spTgt spid="178"/>
                                        </p:tgtEl>
                                        <p:attrNameLst>
                                          <p:attrName>fillcolor</p:attrName>
                                        </p:attrNameLst>
                                      </p:cBhvr>
                                      <p:to>
                                        <a:schemeClr val="accent2"/>
                                      </p:to>
                                    </p:animClr>
                                    <p:set>
                                      <p:cBhvr>
                                        <p:cTn id="480" dur="500" fill="hold"/>
                                        <p:tgtEl>
                                          <p:spTgt spid="178"/>
                                        </p:tgtEl>
                                        <p:attrNameLst>
                                          <p:attrName>fill.type</p:attrName>
                                        </p:attrNameLst>
                                      </p:cBhvr>
                                      <p:to>
                                        <p:strVal val="solid"/>
                                      </p:to>
                                    </p:set>
                                    <p:set>
                                      <p:cBhvr>
                                        <p:cTn id="481" dur="500" fill="hold"/>
                                        <p:tgtEl>
                                          <p:spTgt spid="178"/>
                                        </p:tgtEl>
                                        <p:attrNameLst>
                                          <p:attrName>fill.on</p:attrName>
                                        </p:attrNameLst>
                                      </p:cBhvr>
                                      <p:to>
                                        <p:strVal val="true"/>
                                      </p:to>
                                    </p:set>
                                  </p:childTnLst>
                                </p:cTn>
                              </p:par>
                              <p:par>
                                <p:cTn id="482" presetID="19" presetClass="emph" presetSubtype="0" fill="hold" grpId="0" nodeType="withEffect">
                                  <p:stCondLst>
                                    <p:cond delay="0"/>
                                  </p:stCondLst>
                                  <p:childTnLst>
                                    <p:animClr clrSpc="rgb" dir="cw">
                                      <p:cBhvr override="childStyle">
                                        <p:cTn id="483" dur="500" fill="hold"/>
                                        <p:tgtEl>
                                          <p:spTgt spid="179"/>
                                        </p:tgtEl>
                                        <p:attrNameLst>
                                          <p:attrName>style.color</p:attrName>
                                        </p:attrNameLst>
                                      </p:cBhvr>
                                      <p:to>
                                        <a:schemeClr val="accent2"/>
                                      </p:to>
                                    </p:animClr>
                                    <p:animClr clrSpc="rgb" dir="cw">
                                      <p:cBhvr>
                                        <p:cTn id="484" dur="500" fill="hold"/>
                                        <p:tgtEl>
                                          <p:spTgt spid="179"/>
                                        </p:tgtEl>
                                        <p:attrNameLst>
                                          <p:attrName>fillcolor</p:attrName>
                                        </p:attrNameLst>
                                      </p:cBhvr>
                                      <p:to>
                                        <a:schemeClr val="accent2"/>
                                      </p:to>
                                    </p:animClr>
                                    <p:set>
                                      <p:cBhvr>
                                        <p:cTn id="485" dur="500" fill="hold"/>
                                        <p:tgtEl>
                                          <p:spTgt spid="179"/>
                                        </p:tgtEl>
                                        <p:attrNameLst>
                                          <p:attrName>fill.type</p:attrName>
                                        </p:attrNameLst>
                                      </p:cBhvr>
                                      <p:to>
                                        <p:strVal val="solid"/>
                                      </p:to>
                                    </p:set>
                                    <p:set>
                                      <p:cBhvr>
                                        <p:cTn id="486" dur="500" fill="hold"/>
                                        <p:tgtEl>
                                          <p:spTgt spid="179"/>
                                        </p:tgtEl>
                                        <p:attrNameLst>
                                          <p:attrName>fill.on</p:attrName>
                                        </p:attrNameLst>
                                      </p:cBhvr>
                                      <p:to>
                                        <p:strVal val="true"/>
                                      </p:to>
                                    </p:set>
                                  </p:childTnLst>
                                </p:cTn>
                              </p:par>
                              <p:par>
                                <p:cTn id="487" presetID="19" presetClass="emph" presetSubtype="0" fill="hold" grpId="0" nodeType="withEffect">
                                  <p:stCondLst>
                                    <p:cond delay="0"/>
                                  </p:stCondLst>
                                  <p:childTnLst>
                                    <p:animClr clrSpc="rgb" dir="cw">
                                      <p:cBhvr override="childStyle">
                                        <p:cTn id="488" dur="500" fill="hold"/>
                                        <p:tgtEl>
                                          <p:spTgt spid="180"/>
                                        </p:tgtEl>
                                        <p:attrNameLst>
                                          <p:attrName>style.color</p:attrName>
                                        </p:attrNameLst>
                                      </p:cBhvr>
                                      <p:to>
                                        <a:schemeClr val="accent2"/>
                                      </p:to>
                                    </p:animClr>
                                    <p:animClr clrSpc="rgb" dir="cw">
                                      <p:cBhvr>
                                        <p:cTn id="489" dur="500" fill="hold"/>
                                        <p:tgtEl>
                                          <p:spTgt spid="180"/>
                                        </p:tgtEl>
                                        <p:attrNameLst>
                                          <p:attrName>fillcolor</p:attrName>
                                        </p:attrNameLst>
                                      </p:cBhvr>
                                      <p:to>
                                        <a:schemeClr val="accent2"/>
                                      </p:to>
                                    </p:animClr>
                                    <p:set>
                                      <p:cBhvr>
                                        <p:cTn id="490" dur="500" fill="hold"/>
                                        <p:tgtEl>
                                          <p:spTgt spid="180"/>
                                        </p:tgtEl>
                                        <p:attrNameLst>
                                          <p:attrName>fill.type</p:attrName>
                                        </p:attrNameLst>
                                      </p:cBhvr>
                                      <p:to>
                                        <p:strVal val="solid"/>
                                      </p:to>
                                    </p:set>
                                    <p:set>
                                      <p:cBhvr>
                                        <p:cTn id="491" dur="500" fill="hold"/>
                                        <p:tgtEl>
                                          <p:spTgt spid="180"/>
                                        </p:tgtEl>
                                        <p:attrNameLst>
                                          <p:attrName>fill.on</p:attrName>
                                        </p:attrNameLst>
                                      </p:cBhvr>
                                      <p:to>
                                        <p:strVal val="true"/>
                                      </p:to>
                                    </p:set>
                                  </p:childTnLst>
                                </p:cTn>
                              </p:par>
                              <p:par>
                                <p:cTn id="492" presetID="19" presetClass="emph" presetSubtype="0" fill="hold" grpId="0" nodeType="withEffect">
                                  <p:stCondLst>
                                    <p:cond delay="0"/>
                                  </p:stCondLst>
                                  <p:childTnLst>
                                    <p:animClr clrSpc="rgb" dir="cw">
                                      <p:cBhvr override="childStyle">
                                        <p:cTn id="493" dur="500" fill="hold"/>
                                        <p:tgtEl>
                                          <p:spTgt spid="181"/>
                                        </p:tgtEl>
                                        <p:attrNameLst>
                                          <p:attrName>style.color</p:attrName>
                                        </p:attrNameLst>
                                      </p:cBhvr>
                                      <p:to>
                                        <a:schemeClr val="accent2"/>
                                      </p:to>
                                    </p:animClr>
                                    <p:animClr clrSpc="rgb" dir="cw">
                                      <p:cBhvr>
                                        <p:cTn id="494" dur="500" fill="hold"/>
                                        <p:tgtEl>
                                          <p:spTgt spid="181"/>
                                        </p:tgtEl>
                                        <p:attrNameLst>
                                          <p:attrName>fillcolor</p:attrName>
                                        </p:attrNameLst>
                                      </p:cBhvr>
                                      <p:to>
                                        <a:schemeClr val="accent2"/>
                                      </p:to>
                                    </p:animClr>
                                    <p:set>
                                      <p:cBhvr>
                                        <p:cTn id="495" dur="500" fill="hold"/>
                                        <p:tgtEl>
                                          <p:spTgt spid="181"/>
                                        </p:tgtEl>
                                        <p:attrNameLst>
                                          <p:attrName>fill.type</p:attrName>
                                        </p:attrNameLst>
                                      </p:cBhvr>
                                      <p:to>
                                        <p:strVal val="solid"/>
                                      </p:to>
                                    </p:set>
                                    <p:set>
                                      <p:cBhvr>
                                        <p:cTn id="496" dur="500" fill="hold"/>
                                        <p:tgtEl>
                                          <p:spTgt spid="181"/>
                                        </p:tgtEl>
                                        <p:attrNameLst>
                                          <p:attrName>fill.on</p:attrName>
                                        </p:attrNameLst>
                                      </p:cBhvr>
                                      <p:to>
                                        <p:strVal val="true"/>
                                      </p:to>
                                    </p:set>
                                  </p:childTnLst>
                                </p:cTn>
                              </p:par>
                              <p:par>
                                <p:cTn id="497" presetID="19" presetClass="emph" presetSubtype="0" fill="hold" grpId="0" nodeType="withEffect">
                                  <p:stCondLst>
                                    <p:cond delay="0"/>
                                  </p:stCondLst>
                                  <p:childTnLst>
                                    <p:animClr clrSpc="rgb" dir="cw">
                                      <p:cBhvr override="childStyle">
                                        <p:cTn id="498" dur="500" fill="hold"/>
                                        <p:tgtEl>
                                          <p:spTgt spid="183"/>
                                        </p:tgtEl>
                                        <p:attrNameLst>
                                          <p:attrName>style.color</p:attrName>
                                        </p:attrNameLst>
                                      </p:cBhvr>
                                      <p:to>
                                        <a:schemeClr val="accent2"/>
                                      </p:to>
                                    </p:animClr>
                                    <p:animClr clrSpc="rgb" dir="cw">
                                      <p:cBhvr>
                                        <p:cTn id="499" dur="500" fill="hold"/>
                                        <p:tgtEl>
                                          <p:spTgt spid="183"/>
                                        </p:tgtEl>
                                        <p:attrNameLst>
                                          <p:attrName>fillcolor</p:attrName>
                                        </p:attrNameLst>
                                      </p:cBhvr>
                                      <p:to>
                                        <a:schemeClr val="accent2"/>
                                      </p:to>
                                    </p:animClr>
                                    <p:set>
                                      <p:cBhvr>
                                        <p:cTn id="500" dur="500" fill="hold"/>
                                        <p:tgtEl>
                                          <p:spTgt spid="183"/>
                                        </p:tgtEl>
                                        <p:attrNameLst>
                                          <p:attrName>fill.type</p:attrName>
                                        </p:attrNameLst>
                                      </p:cBhvr>
                                      <p:to>
                                        <p:strVal val="solid"/>
                                      </p:to>
                                    </p:set>
                                    <p:set>
                                      <p:cBhvr>
                                        <p:cTn id="501" dur="500" fill="hold"/>
                                        <p:tgtEl>
                                          <p:spTgt spid="183"/>
                                        </p:tgtEl>
                                        <p:attrNameLst>
                                          <p:attrName>fill.on</p:attrName>
                                        </p:attrNameLst>
                                      </p:cBhvr>
                                      <p:to>
                                        <p:strVal val="true"/>
                                      </p:to>
                                    </p:set>
                                  </p:childTnLst>
                                </p:cTn>
                              </p:par>
                              <p:par>
                                <p:cTn id="502" presetID="19" presetClass="emph" presetSubtype="0" fill="hold" grpId="0" nodeType="withEffect">
                                  <p:stCondLst>
                                    <p:cond delay="0"/>
                                  </p:stCondLst>
                                  <p:childTnLst>
                                    <p:animClr clrSpc="rgb" dir="cw">
                                      <p:cBhvr override="childStyle">
                                        <p:cTn id="503" dur="500" fill="hold"/>
                                        <p:tgtEl>
                                          <p:spTgt spid="184"/>
                                        </p:tgtEl>
                                        <p:attrNameLst>
                                          <p:attrName>style.color</p:attrName>
                                        </p:attrNameLst>
                                      </p:cBhvr>
                                      <p:to>
                                        <a:schemeClr val="accent2"/>
                                      </p:to>
                                    </p:animClr>
                                    <p:animClr clrSpc="rgb" dir="cw">
                                      <p:cBhvr>
                                        <p:cTn id="504" dur="500" fill="hold"/>
                                        <p:tgtEl>
                                          <p:spTgt spid="184"/>
                                        </p:tgtEl>
                                        <p:attrNameLst>
                                          <p:attrName>fillcolor</p:attrName>
                                        </p:attrNameLst>
                                      </p:cBhvr>
                                      <p:to>
                                        <a:schemeClr val="accent2"/>
                                      </p:to>
                                    </p:animClr>
                                    <p:set>
                                      <p:cBhvr>
                                        <p:cTn id="505" dur="500" fill="hold"/>
                                        <p:tgtEl>
                                          <p:spTgt spid="184"/>
                                        </p:tgtEl>
                                        <p:attrNameLst>
                                          <p:attrName>fill.type</p:attrName>
                                        </p:attrNameLst>
                                      </p:cBhvr>
                                      <p:to>
                                        <p:strVal val="solid"/>
                                      </p:to>
                                    </p:set>
                                    <p:set>
                                      <p:cBhvr>
                                        <p:cTn id="506" dur="500" fill="hold"/>
                                        <p:tgtEl>
                                          <p:spTgt spid="184"/>
                                        </p:tgtEl>
                                        <p:attrNameLst>
                                          <p:attrName>fill.on</p:attrName>
                                        </p:attrNameLst>
                                      </p:cBhvr>
                                      <p:to>
                                        <p:strVal val="true"/>
                                      </p:to>
                                    </p:set>
                                  </p:childTnLst>
                                </p:cTn>
                              </p:par>
                              <p:par>
                                <p:cTn id="507" presetID="19" presetClass="emph" presetSubtype="0" fill="hold" grpId="0" nodeType="withEffect">
                                  <p:stCondLst>
                                    <p:cond delay="0"/>
                                  </p:stCondLst>
                                  <p:childTnLst>
                                    <p:animClr clrSpc="rgb" dir="cw">
                                      <p:cBhvr override="childStyle">
                                        <p:cTn id="508" dur="500" fill="hold"/>
                                        <p:tgtEl>
                                          <p:spTgt spid="185"/>
                                        </p:tgtEl>
                                        <p:attrNameLst>
                                          <p:attrName>style.color</p:attrName>
                                        </p:attrNameLst>
                                      </p:cBhvr>
                                      <p:to>
                                        <a:schemeClr val="accent2"/>
                                      </p:to>
                                    </p:animClr>
                                    <p:animClr clrSpc="rgb" dir="cw">
                                      <p:cBhvr>
                                        <p:cTn id="509" dur="500" fill="hold"/>
                                        <p:tgtEl>
                                          <p:spTgt spid="185"/>
                                        </p:tgtEl>
                                        <p:attrNameLst>
                                          <p:attrName>fillcolor</p:attrName>
                                        </p:attrNameLst>
                                      </p:cBhvr>
                                      <p:to>
                                        <a:schemeClr val="accent2"/>
                                      </p:to>
                                    </p:animClr>
                                    <p:set>
                                      <p:cBhvr>
                                        <p:cTn id="510" dur="500" fill="hold"/>
                                        <p:tgtEl>
                                          <p:spTgt spid="185"/>
                                        </p:tgtEl>
                                        <p:attrNameLst>
                                          <p:attrName>fill.type</p:attrName>
                                        </p:attrNameLst>
                                      </p:cBhvr>
                                      <p:to>
                                        <p:strVal val="solid"/>
                                      </p:to>
                                    </p:set>
                                    <p:set>
                                      <p:cBhvr>
                                        <p:cTn id="511" dur="500" fill="hold"/>
                                        <p:tgtEl>
                                          <p:spTgt spid="185"/>
                                        </p:tgtEl>
                                        <p:attrNameLst>
                                          <p:attrName>fill.on</p:attrName>
                                        </p:attrNameLst>
                                      </p:cBhvr>
                                      <p:to>
                                        <p:strVal val="true"/>
                                      </p:to>
                                    </p:set>
                                  </p:childTnLst>
                                </p:cTn>
                              </p:par>
                              <p:par>
                                <p:cTn id="512" presetID="19" presetClass="emph" presetSubtype="0" fill="hold" grpId="0" nodeType="withEffect">
                                  <p:stCondLst>
                                    <p:cond delay="0"/>
                                  </p:stCondLst>
                                  <p:childTnLst>
                                    <p:animClr clrSpc="rgb" dir="cw">
                                      <p:cBhvr override="childStyle">
                                        <p:cTn id="513" dur="500" fill="hold"/>
                                        <p:tgtEl>
                                          <p:spTgt spid="186"/>
                                        </p:tgtEl>
                                        <p:attrNameLst>
                                          <p:attrName>style.color</p:attrName>
                                        </p:attrNameLst>
                                      </p:cBhvr>
                                      <p:to>
                                        <a:schemeClr val="accent2"/>
                                      </p:to>
                                    </p:animClr>
                                    <p:animClr clrSpc="rgb" dir="cw">
                                      <p:cBhvr>
                                        <p:cTn id="514" dur="500" fill="hold"/>
                                        <p:tgtEl>
                                          <p:spTgt spid="186"/>
                                        </p:tgtEl>
                                        <p:attrNameLst>
                                          <p:attrName>fillcolor</p:attrName>
                                        </p:attrNameLst>
                                      </p:cBhvr>
                                      <p:to>
                                        <a:schemeClr val="accent2"/>
                                      </p:to>
                                    </p:animClr>
                                    <p:set>
                                      <p:cBhvr>
                                        <p:cTn id="515" dur="500" fill="hold"/>
                                        <p:tgtEl>
                                          <p:spTgt spid="186"/>
                                        </p:tgtEl>
                                        <p:attrNameLst>
                                          <p:attrName>fill.type</p:attrName>
                                        </p:attrNameLst>
                                      </p:cBhvr>
                                      <p:to>
                                        <p:strVal val="solid"/>
                                      </p:to>
                                    </p:set>
                                    <p:set>
                                      <p:cBhvr>
                                        <p:cTn id="516" dur="500" fill="hold"/>
                                        <p:tgtEl>
                                          <p:spTgt spid="186"/>
                                        </p:tgtEl>
                                        <p:attrNameLst>
                                          <p:attrName>fill.on</p:attrName>
                                        </p:attrNameLst>
                                      </p:cBhvr>
                                      <p:to>
                                        <p:strVal val="true"/>
                                      </p:to>
                                    </p:set>
                                  </p:childTnLst>
                                </p:cTn>
                              </p:par>
                              <p:par>
                                <p:cTn id="517" presetID="19" presetClass="emph" presetSubtype="0" fill="hold" grpId="0" nodeType="withEffect">
                                  <p:stCondLst>
                                    <p:cond delay="0"/>
                                  </p:stCondLst>
                                  <p:childTnLst>
                                    <p:animClr clrSpc="rgb" dir="cw">
                                      <p:cBhvr override="childStyle">
                                        <p:cTn id="518" dur="500" fill="hold"/>
                                        <p:tgtEl>
                                          <p:spTgt spid="195"/>
                                        </p:tgtEl>
                                        <p:attrNameLst>
                                          <p:attrName>style.color</p:attrName>
                                        </p:attrNameLst>
                                      </p:cBhvr>
                                      <p:to>
                                        <a:schemeClr val="accent2"/>
                                      </p:to>
                                    </p:animClr>
                                    <p:animClr clrSpc="rgb" dir="cw">
                                      <p:cBhvr>
                                        <p:cTn id="519" dur="500" fill="hold"/>
                                        <p:tgtEl>
                                          <p:spTgt spid="195"/>
                                        </p:tgtEl>
                                        <p:attrNameLst>
                                          <p:attrName>fillcolor</p:attrName>
                                        </p:attrNameLst>
                                      </p:cBhvr>
                                      <p:to>
                                        <a:schemeClr val="accent2"/>
                                      </p:to>
                                    </p:animClr>
                                    <p:set>
                                      <p:cBhvr>
                                        <p:cTn id="520" dur="500" fill="hold"/>
                                        <p:tgtEl>
                                          <p:spTgt spid="195"/>
                                        </p:tgtEl>
                                        <p:attrNameLst>
                                          <p:attrName>fill.type</p:attrName>
                                        </p:attrNameLst>
                                      </p:cBhvr>
                                      <p:to>
                                        <p:strVal val="solid"/>
                                      </p:to>
                                    </p:set>
                                    <p:set>
                                      <p:cBhvr>
                                        <p:cTn id="521" dur="500" fill="hold"/>
                                        <p:tgtEl>
                                          <p:spTgt spid="195"/>
                                        </p:tgtEl>
                                        <p:attrNameLst>
                                          <p:attrName>fill.on</p:attrName>
                                        </p:attrNameLst>
                                      </p:cBhvr>
                                      <p:to>
                                        <p:strVal val="true"/>
                                      </p:to>
                                    </p:set>
                                  </p:childTnLst>
                                </p:cTn>
                              </p:par>
                            </p:childTnLst>
                          </p:cTn>
                        </p:par>
                      </p:childTnLst>
                    </p:cTn>
                  </p:par>
                  <p:par>
                    <p:cTn id="522" fill="hold">
                      <p:stCondLst>
                        <p:cond delay="indefinite"/>
                      </p:stCondLst>
                      <p:childTnLst>
                        <p:par>
                          <p:cTn id="523" fill="hold">
                            <p:stCondLst>
                              <p:cond delay="0"/>
                            </p:stCondLst>
                            <p:childTnLst>
                              <p:par>
                                <p:cTn id="524" presetID="6" presetClass="exit" presetSubtype="32" fill="hold" grpId="1" nodeType="clickEffect">
                                  <p:stCondLst>
                                    <p:cond delay="0"/>
                                  </p:stCondLst>
                                  <p:childTnLst>
                                    <p:animEffect transition="out" filter="circle(out)">
                                      <p:cBhvr>
                                        <p:cTn id="525" dur="2000"/>
                                        <p:tgtEl>
                                          <p:spTgt spid="178"/>
                                        </p:tgtEl>
                                      </p:cBhvr>
                                    </p:animEffect>
                                    <p:set>
                                      <p:cBhvr>
                                        <p:cTn id="526" dur="1" fill="hold">
                                          <p:stCondLst>
                                            <p:cond delay="1999"/>
                                          </p:stCondLst>
                                        </p:cTn>
                                        <p:tgtEl>
                                          <p:spTgt spid="178"/>
                                        </p:tgtEl>
                                        <p:attrNameLst>
                                          <p:attrName>style.visibility</p:attrName>
                                        </p:attrNameLst>
                                      </p:cBhvr>
                                      <p:to>
                                        <p:strVal val="hidden"/>
                                      </p:to>
                                    </p:set>
                                  </p:childTnLst>
                                </p:cTn>
                              </p:par>
                              <p:par>
                                <p:cTn id="527" presetID="6" presetClass="exit" presetSubtype="32" fill="hold" grpId="1" nodeType="withEffect">
                                  <p:stCondLst>
                                    <p:cond delay="0"/>
                                  </p:stCondLst>
                                  <p:childTnLst>
                                    <p:animEffect transition="out" filter="circle(out)">
                                      <p:cBhvr>
                                        <p:cTn id="528" dur="2000"/>
                                        <p:tgtEl>
                                          <p:spTgt spid="179"/>
                                        </p:tgtEl>
                                      </p:cBhvr>
                                    </p:animEffect>
                                    <p:set>
                                      <p:cBhvr>
                                        <p:cTn id="529" dur="1" fill="hold">
                                          <p:stCondLst>
                                            <p:cond delay="1999"/>
                                          </p:stCondLst>
                                        </p:cTn>
                                        <p:tgtEl>
                                          <p:spTgt spid="179"/>
                                        </p:tgtEl>
                                        <p:attrNameLst>
                                          <p:attrName>style.visibility</p:attrName>
                                        </p:attrNameLst>
                                      </p:cBhvr>
                                      <p:to>
                                        <p:strVal val="hidden"/>
                                      </p:to>
                                    </p:set>
                                  </p:childTnLst>
                                </p:cTn>
                              </p:par>
                              <p:par>
                                <p:cTn id="530" presetID="6" presetClass="exit" presetSubtype="32" fill="hold" grpId="1" nodeType="withEffect">
                                  <p:stCondLst>
                                    <p:cond delay="0"/>
                                  </p:stCondLst>
                                  <p:childTnLst>
                                    <p:animEffect transition="out" filter="circle(out)">
                                      <p:cBhvr>
                                        <p:cTn id="531" dur="2000"/>
                                        <p:tgtEl>
                                          <p:spTgt spid="180"/>
                                        </p:tgtEl>
                                      </p:cBhvr>
                                    </p:animEffect>
                                    <p:set>
                                      <p:cBhvr>
                                        <p:cTn id="532" dur="1" fill="hold">
                                          <p:stCondLst>
                                            <p:cond delay="1999"/>
                                          </p:stCondLst>
                                        </p:cTn>
                                        <p:tgtEl>
                                          <p:spTgt spid="180"/>
                                        </p:tgtEl>
                                        <p:attrNameLst>
                                          <p:attrName>style.visibility</p:attrName>
                                        </p:attrNameLst>
                                      </p:cBhvr>
                                      <p:to>
                                        <p:strVal val="hidden"/>
                                      </p:to>
                                    </p:set>
                                  </p:childTnLst>
                                </p:cTn>
                              </p:par>
                              <p:par>
                                <p:cTn id="533" presetID="6" presetClass="exit" presetSubtype="32" fill="hold" grpId="1" nodeType="withEffect">
                                  <p:stCondLst>
                                    <p:cond delay="0"/>
                                  </p:stCondLst>
                                  <p:childTnLst>
                                    <p:animEffect transition="out" filter="circle(out)">
                                      <p:cBhvr>
                                        <p:cTn id="534" dur="2000"/>
                                        <p:tgtEl>
                                          <p:spTgt spid="181"/>
                                        </p:tgtEl>
                                      </p:cBhvr>
                                    </p:animEffect>
                                    <p:set>
                                      <p:cBhvr>
                                        <p:cTn id="535" dur="1" fill="hold">
                                          <p:stCondLst>
                                            <p:cond delay="1999"/>
                                          </p:stCondLst>
                                        </p:cTn>
                                        <p:tgtEl>
                                          <p:spTgt spid="181"/>
                                        </p:tgtEl>
                                        <p:attrNameLst>
                                          <p:attrName>style.visibility</p:attrName>
                                        </p:attrNameLst>
                                      </p:cBhvr>
                                      <p:to>
                                        <p:strVal val="hidden"/>
                                      </p:to>
                                    </p:set>
                                  </p:childTnLst>
                                </p:cTn>
                              </p:par>
                              <p:par>
                                <p:cTn id="536" presetID="6" presetClass="exit" presetSubtype="32" fill="hold" grpId="1" nodeType="withEffect">
                                  <p:stCondLst>
                                    <p:cond delay="0"/>
                                  </p:stCondLst>
                                  <p:childTnLst>
                                    <p:animEffect transition="out" filter="circle(out)">
                                      <p:cBhvr>
                                        <p:cTn id="537" dur="2000"/>
                                        <p:tgtEl>
                                          <p:spTgt spid="183"/>
                                        </p:tgtEl>
                                      </p:cBhvr>
                                    </p:animEffect>
                                    <p:set>
                                      <p:cBhvr>
                                        <p:cTn id="538" dur="1" fill="hold">
                                          <p:stCondLst>
                                            <p:cond delay="1999"/>
                                          </p:stCondLst>
                                        </p:cTn>
                                        <p:tgtEl>
                                          <p:spTgt spid="183"/>
                                        </p:tgtEl>
                                        <p:attrNameLst>
                                          <p:attrName>style.visibility</p:attrName>
                                        </p:attrNameLst>
                                      </p:cBhvr>
                                      <p:to>
                                        <p:strVal val="hidden"/>
                                      </p:to>
                                    </p:set>
                                  </p:childTnLst>
                                </p:cTn>
                              </p:par>
                              <p:par>
                                <p:cTn id="539" presetID="6" presetClass="exit" presetSubtype="32" fill="hold" grpId="1" nodeType="withEffect">
                                  <p:stCondLst>
                                    <p:cond delay="0"/>
                                  </p:stCondLst>
                                  <p:childTnLst>
                                    <p:animEffect transition="out" filter="circle(out)">
                                      <p:cBhvr>
                                        <p:cTn id="540" dur="2000"/>
                                        <p:tgtEl>
                                          <p:spTgt spid="184"/>
                                        </p:tgtEl>
                                      </p:cBhvr>
                                    </p:animEffect>
                                    <p:set>
                                      <p:cBhvr>
                                        <p:cTn id="541" dur="1" fill="hold">
                                          <p:stCondLst>
                                            <p:cond delay="1999"/>
                                          </p:stCondLst>
                                        </p:cTn>
                                        <p:tgtEl>
                                          <p:spTgt spid="184"/>
                                        </p:tgtEl>
                                        <p:attrNameLst>
                                          <p:attrName>style.visibility</p:attrName>
                                        </p:attrNameLst>
                                      </p:cBhvr>
                                      <p:to>
                                        <p:strVal val="hidden"/>
                                      </p:to>
                                    </p:set>
                                  </p:childTnLst>
                                </p:cTn>
                              </p:par>
                              <p:par>
                                <p:cTn id="542" presetID="6" presetClass="exit" presetSubtype="32" fill="hold" grpId="1" nodeType="withEffect">
                                  <p:stCondLst>
                                    <p:cond delay="0"/>
                                  </p:stCondLst>
                                  <p:childTnLst>
                                    <p:animEffect transition="out" filter="circle(out)">
                                      <p:cBhvr>
                                        <p:cTn id="543" dur="2000"/>
                                        <p:tgtEl>
                                          <p:spTgt spid="185"/>
                                        </p:tgtEl>
                                      </p:cBhvr>
                                    </p:animEffect>
                                    <p:set>
                                      <p:cBhvr>
                                        <p:cTn id="544" dur="1" fill="hold">
                                          <p:stCondLst>
                                            <p:cond delay="1999"/>
                                          </p:stCondLst>
                                        </p:cTn>
                                        <p:tgtEl>
                                          <p:spTgt spid="185"/>
                                        </p:tgtEl>
                                        <p:attrNameLst>
                                          <p:attrName>style.visibility</p:attrName>
                                        </p:attrNameLst>
                                      </p:cBhvr>
                                      <p:to>
                                        <p:strVal val="hidden"/>
                                      </p:to>
                                    </p:set>
                                  </p:childTnLst>
                                </p:cTn>
                              </p:par>
                              <p:par>
                                <p:cTn id="545" presetID="6" presetClass="exit" presetSubtype="32" fill="hold" grpId="1" nodeType="withEffect">
                                  <p:stCondLst>
                                    <p:cond delay="0"/>
                                  </p:stCondLst>
                                  <p:childTnLst>
                                    <p:animEffect transition="out" filter="circle(out)">
                                      <p:cBhvr>
                                        <p:cTn id="546" dur="2000"/>
                                        <p:tgtEl>
                                          <p:spTgt spid="186"/>
                                        </p:tgtEl>
                                      </p:cBhvr>
                                    </p:animEffect>
                                    <p:set>
                                      <p:cBhvr>
                                        <p:cTn id="547" dur="1" fill="hold">
                                          <p:stCondLst>
                                            <p:cond delay="1999"/>
                                          </p:stCondLst>
                                        </p:cTn>
                                        <p:tgtEl>
                                          <p:spTgt spid="186"/>
                                        </p:tgtEl>
                                        <p:attrNameLst>
                                          <p:attrName>style.visibility</p:attrName>
                                        </p:attrNameLst>
                                      </p:cBhvr>
                                      <p:to>
                                        <p:strVal val="hidden"/>
                                      </p:to>
                                    </p:set>
                                  </p:childTnLst>
                                </p:cTn>
                              </p:par>
                              <p:par>
                                <p:cTn id="548" presetID="6" presetClass="exit" presetSubtype="32" fill="hold" grpId="1" nodeType="withEffect">
                                  <p:stCondLst>
                                    <p:cond delay="0"/>
                                  </p:stCondLst>
                                  <p:childTnLst>
                                    <p:animEffect transition="out" filter="circle(out)">
                                      <p:cBhvr>
                                        <p:cTn id="549" dur="2000"/>
                                        <p:tgtEl>
                                          <p:spTgt spid="195"/>
                                        </p:tgtEl>
                                      </p:cBhvr>
                                    </p:animEffect>
                                    <p:set>
                                      <p:cBhvr>
                                        <p:cTn id="550" dur="1" fill="hold">
                                          <p:stCondLst>
                                            <p:cond delay="1999"/>
                                          </p:stCondLst>
                                        </p:cTn>
                                        <p:tgtEl>
                                          <p:spTgt spid="195"/>
                                        </p:tgtEl>
                                        <p:attrNameLst>
                                          <p:attrName>style.visibility</p:attrName>
                                        </p:attrNameLst>
                                      </p:cBhvr>
                                      <p:to>
                                        <p:strVal val="hidden"/>
                                      </p:to>
                                    </p:set>
                                  </p:childTnLst>
                                </p:cTn>
                              </p:par>
                              <p:par>
                                <p:cTn id="551" presetID="6" presetClass="exit" presetSubtype="32" fill="hold" grpId="1" nodeType="withEffect">
                                  <p:stCondLst>
                                    <p:cond delay="0"/>
                                  </p:stCondLst>
                                  <p:childTnLst>
                                    <p:animEffect transition="out" filter="circle(out)">
                                      <p:cBhvr>
                                        <p:cTn id="552" dur="2000"/>
                                        <p:tgtEl>
                                          <p:spTgt spid="203"/>
                                        </p:tgtEl>
                                      </p:cBhvr>
                                    </p:animEffect>
                                    <p:set>
                                      <p:cBhvr>
                                        <p:cTn id="553" dur="1" fill="hold">
                                          <p:stCondLst>
                                            <p:cond delay="1999"/>
                                          </p:stCondLst>
                                        </p:cTn>
                                        <p:tgtEl>
                                          <p:spTgt spid="203"/>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554" restart="whenNotActive" fill="hold" evtFilter="cancelBubble" nodeType="interactiveSeq">
                <p:stCondLst>
                  <p:cond evt="onClick" delay="0">
                    <p:tgtEl>
                      <p:spTgt spid="52"/>
                    </p:tgtEl>
                  </p:cond>
                </p:stCondLst>
                <p:endSync evt="end" delay="0">
                  <p:rtn val="all"/>
                </p:endSync>
                <p:childTnLst>
                  <p:par>
                    <p:cTn id="555" fill="hold">
                      <p:stCondLst>
                        <p:cond delay="0"/>
                      </p:stCondLst>
                      <p:childTnLst>
                        <p:par>
                          <p:cTn id="556" fill="hold">
                            <p:stCondLst>
                              <p:cond delay="0"/>
                            </p:stCondLst>
                            <p:childTnLst>
                              <p:par>
                                <p:cTn id="557" presetID="6" presetClass="entr" presetSubtype="16" fill="hold" grpId="0" nodeType="withEffect">
                                  <p:stCondLst>
                                    <p:cond delay="0"/>
                                  </p:stCondLst>
                                  <p:childTnLst>
                                    <p:set>
                                      <p:cBhvr>
                                        <p:cTn id="558" dur="1" fill="hold">
                                          <p:stCondLst>
                                            <p:cond delay="0"/>
                                          </p:stCondLst>
                                        </p:cTn>
                                        <p:tgtEl>
                                          <p:spTgt spid="204"/>
                                        </p:tgtEl>
                                        <p:attrNameLst>
                                          <p:attrName>style.visibility</p:attrName>
                                        </p:attrNameLst>
                                      </p:cBhvr>
                                      <p:to>
                                        <p:strVal val="visible"/>
                                      </p:to>
                                    </p:set>
                                    <p:animEffect transition="in" filter="circle(in)">
                                      <p:cBhvr>
                                        <p:cTn id="559" dur="2000"/>
                                        <p:tgtEl>
                                          <p:spTgt spid="204"/>
                                        </p:tgtEl>
                                      </p:cBhvr>
                                    </p:animEffect>
                                  </p:childTnLst>
                                </p:cTn>
                              </p:par>
                              <p:par>
                                <p:cTn id="560" presetID="19" presetClass="emph" presetSubtype="0" fill="hold" grpId="0" nodeType="withEffect">
                                  <p:stCondLst>
                                    <p:cond delay="0"/>
                                  </p:stCondLst>
                                  <p:childTnLst>
                                    <p:animClr clrSpc="rgb" dir="cw">
                                      <p:cBhvr override="childStyle">
                                        <p:cTn id="561" dur="500" fill="hold"/>
                                        <p:tgtEl>
                                          <p:spTgt spid="187"/>
                                        </p:tgtEl>
                                        <p:attrNameLst>
                                          <p:attrName>style.color</p:attrName>
                                        </p:attrNameLst>
                                      </p:cBhvr>
                                      <p:to>
                                        <a:schemeClr val="accent2"/>
                                      </p:to>
                                    </p:animClr>
                                    <p:animClr clrSpc="rgb" dir="cw">
                                      <p:cBhvr>
                                        <p:cTn id="562" dur="500" fill="hold"/>
                                        <p:tgtEl>
                                          <p:spTgt spid="187"/>
                                        </p:tgtEl>
                                        <p:attrNameLst>
                                          <p:attrName>fillcolor</p:attrName>
                                        </p:attrNameLst>
                                      </p:cBhvr>
                                      <p:to>
                                        <a:schemeClr val="accent2"/>
                                      </p:to>
                                    </p:animClr>
                                    <p:set>
                                      <p:cBhvr>
                                        <p:cTn id="563" dur="500" fill="hold"/>
                                        <p:tgtEl>
                                          <p:spTgt spid="187"/>
                                        </p:tgtEl>
                                        <p:attrNameLst>
                                          <p:attrName>fill.type</p:attrName>
                                        </p:attrNameLst>
                                      </p:cBhvr>
                                      <p:to>
                                        <p:strVal val="solid"/>
                                      </p:to>
                                    </p:set>
                                    <p:set>
                                      <p:cBhvr>
                                        <p:cTn id="564" dur="500" fill="hold"/>
                                        <p:tgtEl>
                                          <p:spTgt spid="187"/>
                                        </p:tgtEl>
                                        <p:attrNameLst>
                                          <p:attrName>fill.on</p:attrName>
                                        </p:attrNameLst>
                                      </p:cBhvr>
                                      <p:to>
                                        <p:strVal val="true"/>
                                      </p:to>
                                    </p:set>
                                  </p:childTnLst>
                                </p:cTn>
                              </p:par>
                              <p:par>
                                <p:cTn id="565" presetID="19" presetClass="emph" presetSubtype="0" fill="hold" grpId="0" nodeType="withEffect">
                                  <p:stCondLst>
                                    <p:cond delay="0"/>
                                  </p:stCondLst>
                                  <p:childTnLst>
                                    <p:animClr clrSpc="rgb" dir="cw">
                                      <p:cBhvr override="childStyle">
                                        <p:cTn id="566" dur="500" fill="hold"/>
                                        <p:tgtEl>
                                          <p:spTgt spid="188"/>
                                        </p:tgtEl>
                                        <p:attrNameLst>
                                          <p:attrName>style.color</p:attrName>
                                        </p:attrNameLst>
                                      </p:cBhvr>
                                      <p:to>
                                        <a:schemeClr val="accent2"/>
                                      </p:to>
                                    </p:animClr>
                                    <p:animClr clrSpc="rgb" dir="cw">
                                      <p:cBhvr>
                                        <p:cTn id="567" dur="500" fill="hold"/>
                                        <p:tgtEl>
                                          <p:spTgt spid="188"/>
                                        </p:tgtEl>
                                        <p:attrNameLst>
                                          <p:attrName>fillcolor</p:attrName>
                                        </p:attrNameLst>
                                      </p:cBhvr>
                                      <p:to>
                                        <a:schemeClr val="accent2"/>
                                      </p:to>
                                    </p:animClr>
                                    <p:set>
                                      <p:cBhvr>
                                        <p:cTn id="568" dur="500" fill="hold"/>
                                        <p:tgtEl>
                                          <p:spTgt spid="188"/>
                                        </p:tgtEl>
                                        <p:attrNameLst>
                                          <p:attrName>fill.type</p:attrName>
                                        </p:attrNameLst>
                                      </p:cBhvr>
                                      <p:to>
                                        <p:strVal val="solid"/>
                                      </p:to>
                                    </p:set>
                                    <p:set>
                                      <p:cBhvr>
                                        <p:cTn id="569" dur="500" fill="hold"/>
                                        <p:tgtEl>
                                          <p:spTgt spid="188"/>
                                        </p:tgtEl>
                                        <p:attrNameLst>
                                          <p:attrName>fill.on</p:attrName>
                                        </p:attrNameLst>
                                      </p:cBhvr>
                                      <p:to>
                                        <p:strVal val="true"/>
                                      </p:to>
                                    </p:set>
                                  </p:childTnLst>
                                </p:cTn>
                              </p:par>
                              <p:par>
                                <p:cTn id="570" presetID="19" presetClass="emph" presetSubtype="0" fill="hold" grpId="0" nodeType="withEffect">
                                  <p:stCondLst>
                                    <p:cond delay="0"/>
                                  </p:stCondLst>
                                  <p:childTnLst>
                                    <p:animClr clrSpc="rgb" dir="cw">
                                      <p:cBhvr override="childStyle">
                                        <p:cTn id="571" dur="500" fill="hold"/>
                                        <p:tgtEl>
                                          <p:spTgt spid="189"/>
                                        </p:tgtEl>
                                        <p:attrNameLst>
                                          <p:attrName>style.color</p:attrName>
                                        </p:attrNameLst>
                                      </p:cBhvr>
                                      <p:to>
                                        <a:schemeClr val="accent2"/>
                                      </p:to>
                                    </p:animClr>
                                    <p:animClr clrSpc="rgb" dir="cw">
                                      <p:cBhvr>
                                        <p:cTn id="572" dur="500" fill="hold"/>
                                        <p:tgtEl>
                                          <p:spTgt spid="189"/>
                                        </p:tgtEl>
                                        <p:attrNameLst>
                                          <p:attrName>fillcolor</p:attrName>
                                        </p:attrNameLst>
                                      </p:cBhvr>
                                      <p:to>
                                        <a:schemeClr val="accent2"/>
                                      </p:to>
                                    </p:animClr>
                                    <p:set>
                                      <p:cBhvr>
                                        <p:cTn id="573" dur="500" fill="hold"/>
                                        <p:tgtEl>
                                          <p:spTgt spid="189"/>
                                        </p:tgtEl>
                                        <p:attrNameLst>
                                          <p:attrName>fill.type</p:attrName>
                                        </p:attrNameLst>
                                      </p:cBhvr>
                                      <p:to>
                                        <p:strVal val="solid"/>
                                      </p:to>
                                    </p:set>
                                    <p:set>
                                      <p:cBhvr>
                                        <p:cTn id="574" dur="500" fill="hold"/>
                                        <p:tgtEl>
                                          <p:spTgt spid="189"/>
                                        </p:tgtEl>
                                        <p:attrNameLst>
                                          <p:attrName>fill.on</p:attrName>
                                        </p:attrNameLst>
                                      </p:cBhvr>
                                      <p:to>
                                        <p:strVal val="true"/>
                                      </p:to>
                                    </p:set>
                                  </p:childTnLst>
                                </p:cTn>
                              </p:par>
                              <p:par>
                                <p:cTn id="575" presetID="19" presetClass="emph" presetSubtype="0" fill="hold" grpId="0" nodeType="withEffect">
                                  <p:stCondLst>
                                    <p:cond delay="0"/>
                                  </p:stCondLst>
                                  <p:childTnLst>
                                    <p:animClr clrSpc="rgb" dir="cw">
                                      <p:cBhvr override="childStyle">
                                        <p:cTn id="576" dur="500" fill="hold"/>
                                        <p:tgtEl>
                                          <p:spTgt spid="190"/>
                                        </p:tgtEl>
                                        <p:attrNameLst>
                                          <p:attrName>style.color</p:attrName>
                                        </p:attrNameLst>
                                      </p:cBhvr>
                                      <p:to>
                                        <a:schemeClr val="accent2"/>
                                      </p:to>
                                    </p:animClr>
                                    <p:animClr clrSpc="rgb" dir="cw">
                                      <p:cBhvr>
                                        <p:cTn id="577" dur="500" fill="hold"/>
                                        <p:tgtEl>
                                          <p:spTgt spid="190"/>
                                        </p:tgtEl>
                                        <p:attrNameLst>
                                          <p:attrName>fillcolor</p:attrName>
                                        </p:attrNameLst>
                                      </p:cBhvr>
                                      <p:to>
                                        <a:schemeClr val="accent2"/>
                                      </p:to>
                                    </p:animClr>
                                    <p:set>
                                      <p:cBhvr>
                                        <p:cTn id="578" dur="500" fill="hold"/>
                                        <p:tgtEl>
                                          <p:spTgt spid="190"/>
                                        </p:tgtEl>
                                        <p:attrNameLst>
                                          <p:attrName>fill.type</p:attrName>
                                        </p:attrNameLst>
                                      </p:cBhvr>
                                      <p:to>
                                        <p:strVal val="solid"/>
                                      </p:to>
                                    </p:set>
                                    <p:set>
                                      <p:cBhvr>
                                        <p:cTn id="579" dur="500" fill="hold"/>
                                        <p:tgtEl>
                                          <p:spTgt spid="190"/>
                                        </p:tgtEl>
                                        <p:attrNameLst>
                                          <p:attrName>fill.on</p:attrName>
                                        </p:attrNameLst>
                                      </p:cBhvr>
                                      <p:to>
                                        <p:strVal val="true"/>
                                      </p:to>
                                    </p:set>
                                  </p:childTnLst>
                                </p:cTn>
                              </p:par>
                              <p:par>
                                <p:cTn id="580" presetID="19" presetClass="emph" presetSubtype="0" fill="hold" grpId="0" nodeType="withEffect">
                                  <p:stCondLst>
                                    <p:cond delay="0"/>
                                  </p:stCondLst>
                                  <p:childTnLst>
                                    <p:animClr clrSpc="rgb" dir="cw">
                                      <p:cBhvr override="childStyle">
                                        <p:cTn id="581" dur="500" fill="hold"/>
                                        <p:tgtEl>
                                          <p:spTgt spid="191"/>
                                        </p:tgtEl>
                                        <p:attrNameLst>
                                          <p:attrName>style.color</p:attrName>
                                        </p:attrNameLst>
                                      </p:cBhvr>
                                      <p:to>
                                        <a:schemeClr val="accent2"/>
                                      </p:to>
                                    </p:animClr>
                                    <p:animClr clrSpc="rgb" dir="cw">
                                      <p:cBhvr>
                                        <p:cTn id="582" dur="500" fill="hold"/>
                                        <p:tgtEl>
                                          <p:spTgt spid="191"/>
                                        </p:tgtEl>
                                        <p:attrNameLst>
                                          <p:attrName>fillcolor</p:attrName>
                                        </p:attrNameLst>
                                      </p:cBhvr>
                                      <p:to>
                                        <a:schemeClr val="accent2"/>
                                      </p:to>
                                    </p:animClr>
                                    <p:set>
                                      <p:cBhvr>
                                        <p:cTn id="583" dur="500" fill="hold"/>
                                        <p:tgtEl>
                                          <p:spTgt spid="191"/>
                                        </p:tgtEl>
                                        <p:attrNameLst>
                                          <p:attrName>fill.type</p:attrName>
                                        </p:attrNameLst>
                                      </p:cBhvr>
                                      <p:to>
                                        <p:strVal val="solid"/>
                                      </p:to>
                                    </p:set>
                                    <p:set>
                                      <p:cBhvr>
                                        <p:cTn id="584" dur="500" fill="hold"/>
                                        <p:tgtEl>
                                          <p:spTgt spid="191"/>
                                        </p:tgtEl>
                                        <p:attrNameLst>
                                          <p:attrName>fill.on</p:attrName>
                                        </p:attrNameLst>
                                      </p:cBhvr>
                                      <p:to>
                                        <p:strVal val="true"/>
                                      </p:to>
                                    </p:set>
                                  </p:childTnLst>
                                </p:cTn>
                              </p:par>
                              <p:par>
                                <p:cTn id="585" presetID="19" presetClass="emph" presetSubtype="0" fill="hold" grpId="0" nodeType="withEffect">
                                  <p:stCondLst>
                                    <p:cond delay="0"/>
                                  </p:stCondLst>
                                  <p:childTnLst>
                                    <p:animClr clrSpc="rgb" dir="cw">
                                      <p:cBhvr override="childStyle">
                                        <p:cTn id="586" dur="500" fill="hold"/>
                                        <p:tgtEl>
                                          <p:spTgt spid="192"/>
                                        </p:tgtEl>
                                        <p:attrNameLst>
                                          <p:attrName>style.color</p:attrName>
                                        </p:attrNameLst>
                                      </p:cBhvr>
                                      <p:to>
                                        <a:schemeClr val="accent2"/>
                                      </p:to>
                                    </p:animClr>
                                    <p:animClr clrSpc="rgb" dir="cw">
                                      <p:cBhvr>
                                        <p:cTn id="587" dur="500" fill="hold"/>
                                        <p:tgtEl>
                                          <p:spTgt spid="192"/>
                                        </p:tgtEl>
                                        <p:attrNameLst>
                                          <p:attrName>fillcolor</p:attrName>
                                        </p:attrNameLst>
                                      </p:cBhvr>
                                      <p:to>
                                        <a:schemeClr val="accent2"/>
                                      </p:to>
                                    </p:animClr>
                                    <p:set>
                                      <p:cBhvr>
                                        <p:cTn id="588" dur="500" fill="hold"/>
                                        <p:tgtEl>
                                          <p:spTgt spid="192"/>
                                        </p:tgtEl>
                                        <p:attrNameLst>
                                          <p:attrName>fill.type</p:attrName>
                                        </p:attrNameLst>
                                      </p:cBhvr>
                                      <p:to>
                                        <p:strVal val="solid"/>
                                      </p:to>
                                    </p:set>
                                    <p:set>
                                      <p:cBhvr>
                                        <p:cTn id="589" dur="500" fill="hold"/>
                                        <p:tgtEl>
                                          <p:spTgt spid="192"/>
                                        </p:tgtEl>
                                        <p:attrNameLst>
                                          <p:attrName>fill.on</p:attrName>
                                        </p:attrNameLst>
                                      </p:cBhvr>
                                      <p:to>
                                        <p:strVal val="true"/>
                                      </p:to>
                                    </p:set>
                                  </p:childTnLst>
                                </p:cTn>
                              </p:par>
                              <p:par>
                                <p:cTn id="590" presetID="19" presetClass="emph" presetSubtype="0" fill="hold" grpId="0" nodeType="withEffect">
                                  <p:stCondLst>
                                    <p:cond delay="0"/>
                                  </p:stCondLst>
                                  <p:childTnLst>
                                    <p:animClr clrSpc="rgb" dir="cw">
                                      <p:cBhvr override="childStyle">
                                        <p:cTn id="591" dur="500" fill="hold"/>
                                        <p:tgtEl>
                                          <p:spTgt spid="193"/>
                                        </p:tgtEl>
                                        <p:attrNameLst>
                                          <p:attrName>style.color</p:attrName>
                                        </p:attrNameLst>
                                      </p:cBhvr>
                                      <p:to>
                                        <a:schemeClr val="accent2"/>
                                      </p:to>
                                    </p:animClr>
                                    <p:animClr clrSpc="rgb" dir="cw">
                                      <p:cBhvr>
                                        <p:cTn id="592" dur="500" fill="hold"/>
                                        <p:tgtEl>
                                          <p:spTgt spid="193"/>
                                        </p:tgtEl>
                                        <p:attrNameLst>
                                          <p:attrName>fillcolor</p:attrName>
                                        </p:attrNameLst>
                                      </p:cBhvr>
                                      <p:to>
                                        <a:schemeClr val="accent2"/>
                                      </p:to>
                                    </p:animClr>
                                    <p:set>
                                      <p:cBhvr>
                                        <p:cTn id="593" dur="500" fill="hold"/>
                                        <p:tgtEl>
                                          <p:spTgt spid="193"/>
                                        </p:tgtEl>
                                        <p:attrNameLst>
                                          <p:attrName>fill.type</p:attrName>
                                        </p:attrNameLst>
                                      </p:cBhvr>
                                      <p:to>
                                        <p:strVal val="solid"/>
                                      </p:to>
                                    </p:set>
                                    <p:set>
                                      <p:cBhvr>
                                        <p:cTn id="594" dur="500" fill="hold"/>
                                        <p:tgtEl>
                                          <p:spTgt spid="193"/>
                                        </p:tgtEl>
                                        <p:attrNameLst>
                                          <p:attrName>fill.on</p:attrName>
                                        </p:attrNameLst>
                                      </p:cBhvr>
                                      <p:to>
                                        <p:strVal val="true"/>
                                      </p:to>
                                    </p:set>
                                  </p:childTnLst>
                                </p:cTn>
                              </p:par>
                              <p:par>
                                <p:cTn id="595" presetID="19" presetClass="emph" presetSubtype="0" fill="hold" grpId="0" nodeType="withEffect">
                                  <p:stCondLst>
                                    <p:cond delay="0"/>
                                  </p:stCondLst>
                                  <p:childTnLst>
                                    <p:animClr clrSpc="rgb" dir="cw">
                                      <p:cBhvr override="childStyle">
                                        <p:cTn id="596" dur="500" fill="hold"/>
                                        <p:tgtEl>
                                          <p:spTgt spid="194"/>
                                        </p:tgtEl>
                                        <p:attrNameLst>
                                          <p:attrName>style.color</p:attrName>
                                        </p:attrNameLst>
                                      </p:cBhvr>
                                      <p:to>
                                        <a:schemeClr val="accent2"/>
                                      </p:to>
                                    </p:animClr>
                                    <p:animClr clrSpc="rgb" dir="cw">
                                      <p:cBhvr>
                                        <p:cTn id="597" dur="500" fill="hold"/>
                                        <p:tgtEl>
                                          <p:spTgt spid="194"/>
                                        </p:tgtEl>
                                        <p:attrNameLst>
                                          <p:attrName>fillcolor</p:attrName>
                                        </p:attrNameLst>
                                      </p:cBhvr>
                                      <p:to>
                                        <a:schemeClr val="accent2"/>
                                      </p:to>
                                    </p:animClr>
                                    <p:set>
                                      <p:cBhvr>
                                        <p:cTn id="598" dur="500" fill="hold"/>
                                        <p:tgtEl>
                                          <p:spTgt spid="194"/>
                                        </p:tgtEl>
                                        <p:attrNameLst>
                                          <p:attrName>fill.type</p:attrName>
                                        </p:attrNameLst>
                                      </p:cBhvr>
                                      <p:to>
                                        <p:strVal val="solid"/>
                                      </p:to>
                                    </p:set>
                                    <p:set>
                                      <p:cBhvr>
                                        <p:cTn id="599" dur="500" fill="hold"/>
                                        <p:tgtEl>
                                          <p:spTgt spid="194"/>
                                        </p:tgtEl>
                                        <p:attrNameLst>
                                          <p:attrName>fill.on</p:attrName>
                                        </p:attrNameLst>
                                      </p:cBhvr>
                                      <p:to>
                                        <p:strVal val="true"/>
                                      </p:to>
                                    </p:set>
                                  </p:childTnLst>
                                </p:cTn>
                              </p:par>
                            </p:childTnLst>
                          </p:cTn>
                        </p:par>
                      </p:childTnLst>
                    </p:cTn>
                  </p:par>
                  <p:par>
                    <p:cTn id="600" fill="hold">
                      <p:stCondLst>
                        <p:cond delay="indefinite"/>
                      </p:stCondLst>
                      <p:childTnLst>
                        <p:par>
                          <p:cTn id="601" fill="hold">
                            <p:stCondLst>
                              <p:cond delay="0"/>
                            </p:stCondLst>
                            <p:childTnLst>
                              <p:par>
                                <p:cTn id="602" presetID="6" presetClass="exit" presetSubtype="32" fill="hold" grpId="1" nodeType="clickEffect">
                                  <p:stCondLst>
                                    <p:cond delay="0"/>
                                  </p:stCondLst>
                                  <p:childTnLst>
                                    <p:animEffect transition="out" filter="circle(out)">
                                      <p:cBhvr>
                                        <p:cTn id="603" dur="2000"/>
                                        <p:tgtEl>
                                          <p:spTgt spid="187"/>
                                        </p:tgtEl>
                                      </p:cBhvr>
                                    </p:animEffect>
                                    <p:set>
                                      <p:cBhvr>
                                        <p:cTn id="604" dur="1" fill="hold">
                                          <p:stCondLst>
                                            <p:cond delay="1999"/>
                                          </p:stCondLst>
                                        </p:cTn>
                                        <p:tgtEl>
                                          <p:spTgt spid="187"/>
                                        </p:tgtEl>
                                        <p:attrNameLst>
                                          <p:attrName>style.visibility</p:attrName>
                                        </p:attrNameLst>
                                      </p:cBhvr>
                                      <p:to>
                                        <p:strVal val="hidden"/>
                                      </p:to>
                                    </p:set>
                                  </p:childTnLst>
                                </p:cTn>
                              </p:par>
                              <p:par>
                                <p:cTn id="605" presetID="6" presetClass="exit" presetSubtype="32" fill="hold" grpId="1" nodeType="withEffect">
                                  <p:stCondLst>
                                    <p:cond delay="0"/>
                                  </p:stCondLst>
                                  <p:childTnLst>
                                    <p:animEffect transition="out" filter="circle(out)">
                                      <p:cBhvr>
                                        <p:cTn id="606" dur="2000"/>
                                        <p:tgtEl>
                                          <p:spTgt spid="188"/>
                                        </p:tgtEl>
                                      </p:cBhvr>
                                    </p:animEffect>
                                    <p:set>
                                      <p:cBhvr>
                                        <p:cTn id="607" dur="1" fill="hold">
                                          <p:stCondLst>
                                            <p:cond delay="1999"/>
                                          </p:stCondLst>
                                        </p:cTn>
                                        <p:tgtEl>
                                          <p:spTgt spid="188"/>
                                        </p:tgtEl>
                                        <p:attrNameLst>
                                          <p:attrName>style.visibility</p:attrName>
                                        </p:attrNameLst>
                                      </p:cBhvr>
                                      <p:to>
                                        <p:strVal val="hidden"/>
                                      </p:to>
                                    </p:set>
                                  </p:childTnLst>
                                </p:cTn>
                              </p:par>
                              <p:par>
                                <p:cTn id="608" presetID="6" presetClass="exit" presetSubtype="32" fill="hold" grpId="1" nodeType="withEffect">
                                  <p:stCondLst>
                                    <p:cond delay="0"/>
                                  </p:stCondLst>
                                  <p:childTnLst>
                                    <p:animEffect transition="out" filter="circle(out)">
                                      <p:cBhvr>
                                        <p:cTn id="609" dur="2000"/>
                                        <p:tgtEl>
                                          <p:spTgt spid="189"/>
                                        </p:tgtEl>
                                      </p:cBhvr>
                                    </p:animEffect>
                                    <p:set>
                                      <p:cBhvr>
                                        <p:cTn id="610" dur="1" fill="hold">
                                          <p:stCondLst>
                                            <p:cond delay="1999"/>
                                          </p:stCondLst>
                                        </p:cTn>
                                        <p:tgtEl>
                                          <p:spTgt spid="189"/>
                                        </p:tgtEl>
                                        <p:attrNameLst>
                                          <p:attrName>style.visibility</p:attrName>
                                        </p:attrNameLst>
                                      </p:cBhvr>
                                      <p:to>
                                        <p:strVal val="hidden"/>
                                      </p:to>
                                    </p:set>
                                  </p:childTnLst>
                                </p:cTn>
                              </p:par>
                              <p:par>
                                <p:cTn id="611" presetID="6" presetClass="exit" presetSubtype="32" fill="hold" grpId="1" nodeType="withEffect">
                                  <p:stCondLst>
                                    <p:cond delay="0"/>
                                  </p:stCondLst>
                                  <p:childTnLst>
                                    <p:animEffect transition="out" filter="circle(out)">
                                      <p:cBhvr>
                                        <p:cTn id="612" dur="2000"/>
                                        <p:tgtEl>
                                          <p:spTgt spid="190"/>
                                        </p:tgtEl>
                                      </p:cBhvr>
                                    </p:animEffect>
                                    <p:set>
                                      <p:cBhvr>
                                        <p:cTn id="613" dur="1" fill="hold">
                                          <p:stCondLst>
                                            <p:cond delay="1999"/>
                                          </p:stCondLst>
                                        </p:cTn>
                                        <p:tgtEl>
                                          <p:spTgt spid="190"/>
                                        </p:tgtEl>
                                        <p:attrNameLst>
                                          <p:attrName>style.visibility</p:attrName>
                                        </p:attrNameLst>
                                      </p:cBhvr>
                                      <p:to>
                                        <p:strVal val="hidden"/>
                                      </p:to>
                                    </p:set>
                                  </p:childTnLst>
                                </p:cTn>
                              </p:par>
                              <p:par>
                                <p:cTn id="614" presetID="6" presetClass="exit" presetSubtype="32" fill="hold" grpId="1" nodeType="withEffect">
                                  <p:stCondLst>
                                    <p:cond delay="0"/>
                                  </p:stCondLst>
                                  <p:childTnLst>
                                    <p:animEffect transition="out" filter="circle(out)">
                                      <p:cBhvr>
                                        <p:cTn id="615" dur="2000"/>
                                        <p:tgtEl>
                                          <p:spTgt spid="191"/>
                                        </p:tgtEl>
                                      </p:cBhvr>
                                    </p:animEffect>
                                    <p:set>
                                      <p:cBhvr>
                                        <p:cTn id="616" dur="1" fill="hold">
                                          <p:stCondLst>
                                            <p:cond delay="1999"/>
                                          </p:stCondLst>
                                        </p:cTn>
                                        <p:tgtEl>
                                          <p:spTgt spid="191"/>
                                        </p:tgtEl>
                                        <p:attrNameLst>
                                          <p:attrName>style.visibility</p:attrName>
                                        </p:attrNameLst>
                                      </p:cBhvr>
                                      <p:to>
                                        <p:strVal val="hidden"/>
                                      </p:to>
                                    </p:set>
                                  </p:childTnLst>
                                </p:cTn>
                              </p:par>
                              <p:par>
                                <p:cTn id="617" presetID="6" presetClass="exit" presetSubtype="32" fill="hold" grpId="1" nodeType="withEffect">
                                  <p:stCondLst>
                                    <p:cond delay="0"/>
                                  </p:stCondLst>
                                  <p:childTnLst>
                                    <p:animEffect transition="out" filter="circle(out)">
                                      <p:cBhvr>
                                        <p:cTn id="618" dur="2000"/>
                                        <p:tgtEl>
                                          <p:spTgt spid="192"/>
                                        </p:tgtEl>
                                      </p:cBhvr>
                                    </p:animEffect>
                                    <p:set>
                                      <p:cBhvr>
                                        <p:cTn id="619" dur="1" fill="hold">
                                          <p:stCondLst>
                                            <p:cond delay="1999"/>
                                          </p:stCondLst>
                                        </p:cTn>
                                        <p:tgtEl>
                                          <p:spTgt spid="192"/>
                                        </p:tgtEl>
                                        <p:attrNameLst>
                                          <p:attrName>style.visibility</p:attrName>
                                        </p:attrNameLst>
                                      </p:cBhvr>
                                      <p:to>
                                        <p:strVal val="hidden"/>
                                      </p:to>
                                    </p:set>
                                  </p:childTnLst>
                                </p:cTn>
                              </p:par>
                              <p:par>
                                <p:cTn id="620" presetID="6" presetClass="exit" presetSubtype="32" fill="hold" grpId="1" nodeType="withEffect">
                                  <p:stCondLst>
                                    <p:cond delay="0"/>
                                  </p:stCondLst>
                                  <p:childTnLst>
                                    <p:animEffect transition="out" filter="circle(out)">
                                      <p:cBhvr>
                                        <p:cTn id="621" dur="2000"/>
                                        <p:tgtEl>
                                          <p:spTgt spid="193"/>
                                        </p:tgtEl>
                                      </p:cBhvr>
                                    </p:animEffect>
                                    <p:set>
                                      <p:cBhvr>
                                        <p:cTn id="622" dur="1" fill="hold">
                                          <p:stCondLst>
                                            <p:cond delay="1999"/>
                                          </p:stCondLst>
                                        </p:cTn>
                                        <p:tgtEl>
                                          <p:spTgt spid="193"/>
                                        </p:tgtEl>
                                        <p:attrNameLst>
                                          <p:attrName>style.visibility</p:attrName>
                                        </p:attrNameLst>
                                      </p:cBhvr>
                                      <p:to>
                                        <p:strVal val="hidden"/>
                                      </p:to>
                                    </p:set>
                                  </p:childTnLst>
                                </p:cTn>
                              </p:par>
                              <p:par>
                                <p:cTn id="623" presetID="6" presetClass="exit" presetSubtype="32" fill="hold" grpId="1" nodeType="withEffect">
                                  <p:stCondLst>
                                    <p:cond delay="0"/>
                                  </p:stCondLst>
                                  <p:childTnLst>
                                    <p:animEffect transition="out" filter="circle(out)">
                                      <p:cBhvr>
                                        <p:cTn id="624" dur="2000"/>
                                        <p:tgtEl>
                                          <p:spTgt spid="194"/>
                                        </p:tgtEl>
                                      </p:cBhvr>
                                    </p:animEffect>
                                    <p:set>
                                      <p:cBhvr>
                                        <p:cTn id="625" dur="1" fill="hold">
                                          <p:stCondLst>
                                            <p:cond delay="1999"/>
                                          </p:stCondLst>
                                        </p:cTn>
                                        <p:tgtEl>
                                          <p:spTgt spid="194"/>
                                        </p:tgtEl>
                                        <p:attrNameLst>
                                          <p:attrName>style.visibility</p:attrName>
                                        </p:attrNameLst>
                                      </p:cBhvr>
                                      <p:to>
                                        <p:strVal val="hidden"/>
                                      </p:to>
                                    </p:set>
                                  </p:childTnLst>
                                </p:cTn>
                              </p:par>
                              <p:par>
                                <p:cTn id="626" presetID="6" presetClass="exit" presetSubtype="32" fill="hold" grpId="1" nodeType="withEffect">
                                  <p:stCondLst>
                                    <p:cond delay="0"/>
                                  </p:stCondLst>
                                  <p:childTnLst>
                                    <p:animEffect transition="out" filter="circle(out)">
                                      <p:cBhvr>
                                        <p:cTn id="627" dur="2000"/>
                                        <p:tgtEl>
                                          <p:spTgt spid="204"/>
                                        </p:tgtEl>
                                      </p:cBhvr>
                                    </p:animEffect>
                                    <p:set>
                                      <p:cBhvr>
                                        <p:cTn id="628" dur="1" fill="hold">
                                          <p:stCondLst>
                                            <p:cond delay="1999"/>
                                          </p:stCondLst>
                                        </p:cTn>
                                        <p:tgtEl>
                                          <p:spTgt spid="204"/>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182" grpId="0" animBg="1"/>
      <p:bldP spid="182" grpId="1" animBg="1"/>
      <p:bldP spid="89" grpId="0" animBg="1"/>
      <p:bldP spid="89" grpId="1" animBg="1"/>
      <p:bldP spid="93" grpId="0" animBg="1"/>
      <p:bldP spid="93"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7" grpId="0" animBg="1"/>
      <p:bldP spid="127"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B7A6BDB-6864-4A92-9440-7B735E56CDD5}"/>
              </a:ext>
            </a:extLst>
          </p:cNvPr>
          <p:cNvGraphicFramePr>
            <a:graphicFrameLocks noGrp="1"/>
          </p:cNvGraphicFramePr>
          <p:nvPr>
            <p:extLst>
              <p:ext uri="{D42A27DB-BD31-4B8C-83A1-F6EECF244321}">
                <p14:modId xmlns:p14="http://schemas.microsoft.com/office/powerpoint/2010/main" val="721163661"/>
              </p:ext>
            </p:extLst>
          </p:nvPr>
        </p:nvGraphicFramePr>
        <p:xfrm>
          <a:off x="143128" y="101428"/>
          <a:ext cx="11858376" cy="6566067"/>
        </p:xfrm>
        <a:graphic>
          <a:graphicData uri="http://schemas.openxmlformats.org/drawingml/2006/table">
            <a:tbl>
              <a:tblPr firstRow="1" firstCol="1" bandRow="1"/>
              <a:tblGrid>
                <a:gridCol w="1077317">
                  <a:extLst>
                    <a:ext uri="{9D8B030D-6E8A-4147-A177-3AD203B41FA5}">
                      <a16:colId xmlns:a16="http://schemas.microsoft.com/office/drawing/2014/main" val="2851470237"/>
                    </a:ext>
                  </a:extLst>
                </a:gridCol>
                <a:gridCol w="1077317">
                  <a:extLst>
                    <a:ext uri="{9D8B030D-6E8A-4147-A177-3AD203B41FA5}">
                      <a16:colId xmlns:a16="http://schemas.microsoft.com/office/drawing/2014/main" val="2154283047"/>
                    </a:ext>
                  </a:extLst>
                </a:gridCol>
                <a:gridCol w="1077317">
                  <a:extLst>
                    <a:ext uri="{9D8B030D-6E8A-4147-A177-3AD203B41FA5}">
                      <a16:colId xmlns:a16="http://schemas.microsoft.com/office/drawing/2014/main" val="3647057924"/>
                    </a:ext>
                  </a:extLst>
                </a:gridCol>
                <a:gridCol w="1077317">
                  <a:extLst>
                    <a:ext uri="{9D8B030D-6E8A-4147-A177-3AD203B41FA5}">
                      <a16:colId xmlns:a16="http://schemas.microsoft.com/office/drawing/2014/main" val="446130226"/>
                    </a:ext>
                  </a:extLst>
                </a:gridCol>
                <a:gridCol w="1078444">
                  <a:extLst>
                    <a:ext uri="{9D8B030D-6E8A-4147-A177-3AD203B41FA5}">
                      <a16:colId xmlns:a16="http://schemas.microsoft.com/office/drawing/2014/main" val="1632274922"/>
                    </a:ext>
                  </a:extLst>
                </a:gridCol>
                <a:gridCol w="1078444">
                  <a:extLst>
                    <a:ext uri="{9D8B030D-6E8A-4147-A177-3AD203B41FA5}">
                      <a16:colId xmlns:a16="http://schemas.microsoft.com/office/drawing/2014/main" val="884516262"/>
                    </a:ext>
                  </a:extLst>
                </a:gridCol>
                <a:gridCol w="1078444">
                  <a:extLst>
                    <a:ext uri="{9D8B030D-6E8A-4147-A177-3AD203B41FA5}">
                      <a16:colId xmlns:a16="http://schemas.microsoft.com/office/drawing/2014/main" val="1081010620"/>
                    </a:ext>
                  </a:extLst>
                </a:gridCol>
                <a:gridCol w="1078444">
                  <a:extLst>
                    <a:ext uri="{9D8B030D-6E8A-4147-A177-3AD203B41FA5}">
                      <a16:colId xmlns:a16="http://schemas.microsoft.com/office/drawing/2014/main" val="1581182532"/>
                    </a:ext>
                  </a:extLst>
                </a:gridCol>
                <a:gridCol w="1078444">
                  <a:extLst>
                    <a:ext uri="{9D8B030D-6E8A-4147-A177-3AD203B41FA5}">
                      <a16:colId xmlns:a16="http://schemas.microsoft.com/office/drawing/2014/main" val="4222770522"/>
                    </a:ext>
                  </a:extLst>
                </a:gridCol>
                <a:gridCol w="1078444">
                  <a:extLst>
                    <a:ext uri="{9D8B030D-6E8A-4147-A177-3AD203B41FA5}">
                      <a16:colId xmlns:a16="http://schemas.microsoft.com/office/drawing/2014/main" val="1428442844"/>
                    </a:ext>
                  </a:extLst>
                </a:gridCol>
                <a:gridCol w="1078444">
                  <a:extLst>
                    <a:ext uri="{9D8B030D-6E8A-4147-A177-3AD203B41FA5}">
                      <a16:colId xmlns:a16="http://schemas.microsoft.com/office/drawing/2014/main" val="406102389"/>
                    </a:ext>
                  </a:extLst>
                </a:gridCol>
              </a:tblGrid>
              <a:tr h="729563">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Ã</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729563">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Ẻ</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Ù</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729563">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Ờ</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Ố</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729563">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Ặ</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Ờ</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729563">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Ấ</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Í</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729563">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X</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Ố</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9238452"/>
                  </a:ext>
                </a:extLst>
              </a:tr>
              <a:tr h="729563">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À</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5446911"/>
                  </a:ext>
                </a:extLst>
              </a:tr>
              <a:tr h="729563">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À</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Ệ</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9036263"/>
                  </a:ext>
                </a:extLst>
              </a:tr>
              <a:tr h="729563">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Ứ</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0696578"/>
                  </a:ext>
                </a:extLst>
              </a:tr>
            </a:tbl>
          </a:graphicData>
        </a:graphic>
      </p:graphicFrame>
    </p:spTree>
    <p:extLst>
      <p:ext uri="{BB962C8B-B14F-4D97-AF65-F5344CB8AC3E}">
        <p14:creationId xmlns:p14="http://schemas.microsoft.com/office/powerpoint/2010/main" val="161292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A72C09E-6942-4B9E-953E-214578567A12}"/>
              </a:ext>
            </a:extLst>
          </p:cNvPr>
          <p:cNvGraphicFramePr>
            <a:graphicFrameLocks noGrp="1"/>
          </p:cNvGraphicFramePr>
          <p:nvPr>
            <p:extLst>
              <p:ext uri="{D42A27DB-BD31-4B8C-83A1-F6EECF244321}">
                <p14:modId xmlns:p14="http://schemas.microsoft.com/office/powerpoint/2010/main" val="187581401"/>
              </p:ext>
            </p:extLst>
          </p:nvPr>
        </p:nvGraphicFramePr>
        <p:xfrm>
          <a:off x="143128" y="101428"/>
          <a:ext cx="11858376" cy="6566067"/>
        </p:xfrm>
        <a:graphic>
          <a:graphicData uri="http://schemas.openxmlformats.org/drawingml/2006/table">
            <a:tbl>
              <a:tblPr firstRow="1" firstCol="1" bandRow="1"/>
              <a:tblGrid>
                <a:gridCol w="1077317">
                  <a:extLst>
                    <a:ext uri="{9D8B030D-6E8A-4147-A177-3AD203B41FA5}">
                      <a16:colId xmlns:a16="http://schemas.microsoft.com/office/drawing/2014/main" val="2851470237"/>
                    </a:ext>
                  </a:extLst>
                </a:gridCol>
                <a:gridCol w="1077317">
                  <a:extLst>
                    <a:ext uri="{9D8B030D-6E8A-4147-A177-3AD203B41FA5}">
                      <a16:colId xmlns:a16="http://schemas.microsoft.com/office/drawing/2014/main" val="2154283047"/>
                    </a:ext>
                  </a:extLst>
                </a:gridCol>
                <a:gridCol w="1077317">
                  <a:extLst>
                    <a:ext uri="{9D8B030D-6E8A-4147-A177-3AD203B41FA5}">
                      <a16:colId xmlns:a16="http://schemas.microsoft.com/office/drawing/2014/main" val="3647057924"/>
                    </a:ext>
                  </a:extLst>
                </a:gridCol>
                <a:gridCol w="1077317">
                  <a:extLst>
                    <a:ext uri="{9D8B030D-6E8A-4147-A177-3AD203B41FA5}">
                      <a16:colId xmlns:a16="http://schemas.microsoft.com/office/drawing/2014/main" val="446130226"/>
                    </a:ext>
                  </a:extLst>
                </a:gridCol>
                <a:gridCol w="1078444">
                  <a:extLst>
                    <a:ext uri="{9D8B030D-6E8A-4147-A177-3AD203B41FA5}">
                      <a16:colId xmlns:a16="http://schemas.microsoft.com/office/drawing/2014/main" val="1632274922"/>
                    </a:ext>
                  </a:extLst>
                </a:gridCol>
                <a:gridCol w="1078444">
                  <a:extLst>
                    <a:ext uri="{9D8B030D-6E8A-4147-A177-3AD203B41FA5}">
                      <a16:colId xmlns:a16="http://schemas.microsoft.com/office/drawing/2014/main" val="884516262"/>
                    </a:ext>
                  </a:extLst>
                </a:gridCol>
                <a:gridCol w="1078444">
                  <a:extLst>
                    <a:ext uri="{9D8B030D-6E8A-4147-A177-3AD203B41FA5}">
                      <a16:colId xmlns:a16="http://schemas.microsoft.com/office/drawing/2014/main" val="1081010620"/>
                    </a:ext>
                  </a:extLst>
                </a:gridCol>
                <a:gridCol w="1078444">
                  <a:extLst>
                    <a:ext uri="{9D8B030D-6E8A-4147-A177-3AD203B41FA5}">
                      <a16:colId xmlns:a16="http://schemas.microsoft.com/office/drawing/2014/main" val="1581182532"/>
                    </a:ext>
                  </a:extLst>
                </a:gridCol>
                <a:gridCol w="1078444">
                  <a:extLst>
                    <a:ext uri="{9D8B030D-6E8A-4147-A177-3AD203B41FA5}">
                      <a16:colId xmlns:a16="http://schemas.microsoft.com/office/drawing/2014/main" val="4222770522"/>
                    </a:ext>
                  </a:extLst>
                </a:gridCol>
                <a:gridCol w="1078444">
                  <a:extLst>
                    <a:ext uri="{9D8B030D-6E8A-4147-A177-3AD203B41FA5}">
                      <a16:colId xmlns:a16="http://schemas.microsoft.com/office/drawing/2014/main" val="1428442844"/>
                    </a:ext>
                  </a:extLst>
                </a:gridCol>
                <a:gridCol w="1078444">
                  <a:extLst>
                    <a:ext uri="{9D8B030D-6E8A-4147-A177-3AD203B41FA5}">
                      <a16:colId xmlns:a16="http://schemas.microsoft.com/office/drawing/2014/main" val="406102389"/>
                    </a:ext>
                  </a:extLst>
                </a:gridCol>
              </a:tblGrid>
              <a:tr h="729563">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Ã</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Y</a:t>
                      </a:r>
                      <a:endParaRPr lang="vi-VN" sz="48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729563">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Ê</a:t>
                      </a:r>
                      <a:endParaRPr lang="vi-VN" sz="48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Ù</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729563">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U</a:t>
                      </a:r>
                      <a:endParaRPr lang="vi-VN" sz="48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Ờ</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Ố</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729563">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Ặ</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Ờ</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729563">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Ấ</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Í</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729563">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X</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Ư</a:t>
                      </a:r>
                      <a:endParaRPr lang="vi-VN" sz="48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Ố</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9238452"/>
                  </a:ext>
                </a:extLst>
              </a:tr>
              <a:tr h="729563">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Ơ</a:t>
                      </a:r>
                      <a:endParaRPr lang="vi-VN" sz="48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À</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5446911"/>
                  </a:ext>
                </a:extLst>
              </a:tr>
              <a:tr h="729563">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À</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Ệ</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9036263"/>
                  </a:ext>
                </a:extLst>
              </a:tr>
              <a:tr h="729563">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Ứ</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G</a:t>
                      </a:r>
                      <a:endParaRPr lang="vi-VN" sz="48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0696578"/>
                  </a:ext>
                </a:extLst>
              </a:tr>
            </a:tbl>
          </a:graphicData>
        </a:graphic>
      </p:graphicFrame>
    </p:spTree>
    <p:extLst>
      <p:ext uri="{BB962C8B-B14F-4D97-AF65-F5344CB8AC3E}">
        <p14:creationId xmlns:p14="http://schemas.microsoft.com/office/powerpoint/2010/main" val="3575169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Như Đức Maria.</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Như con cái của sự sáng.</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Như Thầy.</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Như Cha anh em trên trời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48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48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4800" b="1">
                <a:solidFill>
                  <a:schemeClr val="tx1">
                    <a:lumMod val="95000"/>
                    <a:lumOff val="5000"/>
                  </a:schemeClr>
                </a:solidFill>
                <a:latin typeface="Verdana" panose="020B0604030504040204" pitchFamily="34" charset="0"/>
                <a:ea typeface="Verdana" panose="020B0604030504040204" pitchFamily="34" charset="0"/>
              </a:rPr>
              <a:t>ĐỨC GIÊSU KÊU GỌI HÃY HOÀN THIỆN </a:t>
            </a:r>
            <a:r>
              <a:rPr lang="vi-VN" sz="4800" b="1">
                <a:solidFill>
                  <a:srgbClr val="FF0000"/>
                </a:solidFill>
                <a:latin typeface="Verdana" panose="020B0604030504040204" pitchFamily="34" charset="0"/>
                <a:ea typeface="Verdana" panose="020B0604030504040204" pitchFamily="34" charset="0"/>
              </a:rPr>
              <a:t>NHƯ AI</a:t>
            </a:r>
            <a:r>
              <a:rPr lang="vi-VN" sz="4800" b="1">
                <a:solidFill>
                  <a:schemeClr val="tx1">
                    <a:lumMod val="95000"/>
                    <a:lumOff val="5000"/>
                  </a:schemeClr>
                </a:solidFill>
                <a:latin typeface="Verdana" panose="020B0604030504040204" pitchFamily="34" charset="0"/>
                <a:ea typeface="Verdana" panose="020B0604030504040204" pitchFamily="34" charset="0"/>
              </a:rPr>
              <a:t>?</a:t>
            </a:r>
            <a:endParaRPr lang="vi-VN" sz="48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5365023"/>
            <a:ext cx="12246884" cy="812650"/>
            <a:chOff x="-1896924" y="4695364"/>
            <a:chExt cx="10572108" cy="696541"/>
          </a:xfrm>
          <a:solidFill>
            <a:srgbClr val="00B0F0"/>
          </a:solidFill>
        </p:grpSpPr>
        <p:sp>
          <p:nvSpPr>
            <p:cNvPr id="33" name="Rounded Rectangle 12"/>
            <p:cNvSpPr>
              <a:spLocks noChangeArrowheads="1"/>
            </p:cNvSpPr>
            <p:nvPr/>
          </p:nvSpPr>
          <p:spPr bwMode="auto">
            <a:xfrm>
              <a:off x="-963885" y="470610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Như Cha anh em trên trời</a:t>
              </a:r>
            </a:p>
          </p:txBody>
        </p:sp>
        <p:sp>
          <p:nvSpPr>
            <p:cNvPr id="19" name="AutoShape 46"/>
            <p:cNvSpPr>
              <a:spLocks noChangeArrowheads="1"/>
            </p:cNvSpPr>
            <p:nvPr/>
          </p:nvSpPr>
          <p:spPr bwMode="auto">
            <a:xfrm>
              <a:off x="-1896924" y="4695364"/>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vi-VN" sz="4800" b="1">
                  <a:solidFill>
                    <a:prstClr val="black"/>
                  </a:solidFill>
                  <a:latin typeface="Times New Roman" pitchFamily="18" charset="0"/>
                  <a:cs typeface="Times New Roman" pitchFamily="18" charset="0"/>
                </a:rPr>
                <a:t>Anh em nào có công chi.</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Được ích gì.</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Như mọi người mà thôi.</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Cũng giống như mọi người dân ngoại.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48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2</a:t>
            </a:r>
            <a:r>
              <a:rPr kumimoji="0" lang="en-US" sz="48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4800" b="1">
                <a:solidFill>
                  <a:schemeClr val="tx1"/>
                </a:solidFill>
                <a:latin typeface="Verdana" panose="020B0604030504040204" pitchFamily="34" charset="0"/>
                <a:ea typeface="Verdana" panose="020B0604030504040204" pitchFamily="34" charset="0"/>
              </a:rPr>
              <a:t>ĐỨC GIÊSU NÓI: “NẾU ANH EM YÊU THƯƠNG KẺ YÊU THƯƠNG MÌNH, THÌ </a:t>
            </a:r>
            <a:r>
              <a:rPr lang="vi-VN" sz="4800" b="1">
                <a:solidFill>
                  <a:srgbClr val="FF0000"/>
                </a:solidFill>
                <a:latin typeface="Verdana" panose="020B0604030504040204" pitchFamily="34" charset="0"/>
                <a:ea typeface="Verdana" panose="020B0604030504040204" pitchFamily="34" charset="0"/>
              </a:rPr>
              <a:t>… </a:t>
            </a:r>
            <a:r>
              <a:rPr lang="en-US" sz="4800" b="1">
                <a:solidFill>
                  <a:srgbClr val="FF0000"/>
                </a:solidFill>
                <a:latin typeface="Verdana" panose="020B0604030504040204" pitchFamily="34" charset="0"/>
                <a:ea typeface="Verdana" panose="020B0604030504040204" pitchFamily="34" charset="0"/>
              </a:rPr>
              <a:t>  </a:t>
            </a:r>
            <a:r>
              <a:rPr lang="vi-VN" sz="4800" b="1">
                <a:solidFill>
                  <a:srgbClr val="FF0000"/>
                </a:solidFill>
                <a:latin typeface="Verdana" panose="020B0604030504040204" pitchFamily="34" charset="0"/>
                <a:ea typeface="Verdana" panose="020B0604030504040204" pitchFamily="34" charset="0"/>
              </a:rPr>
              <a:t>… </a:t>
            </a:r>
            <a:r>
              <a:rPr lang="en-US" sz="4800" b="1">
                <a:solidFill>
                  <a:srgbClr val="FF0000"/>
                </a:solidFill>
                <a:latin typeface="Verdana" panose="020B0604030504040204" pitchFamily="34" charset="0"/>
                <a:ea typeface="Verdana" panose="020B0604030504040204" pitchFamily="34" charset="0"/>
              </a:rPr>
              <a:t>  </a:t>
            </a:r>
            <a:r>
              <a:rPr lang="vi-VN" sz="4800" b="1">
                <a:solidFill>
                  <a:srgbClr val="FF0000"/>
                </a:solidFill>
                <a:latin typeface="Verdana" panose="020B0604030504040204" pitchFamily="34" charset="0"/>
                <a:ea typeface="Verdana" panose="020B0604030504040204" pitchFamily="34" charset="0"/>
              </a:rPr>
              <a:t>… </a:t>
            </a:r>
            <a:r>
              <a:rPr lang="en-US" sz="4800" b="1">
                <a:solidFill>
                  <a:srgbClr val="FF0000"/>
                </a:solidFill>
                <a:latin typeface="Verdana" panose="020B0604030504040204" pitchFamily="34" charset="0"/>
                <a:ea typeface="Verdana" panose="020B0604030504040204" pitchFamily="34" charset="0"/>
              </a:rPr>
              <a:t>  </a:t>
            </a:r>
            <a:r>
              <a:rPr lang="vi-VN" sz="4800" b="1">
                <a:solidFill>
                  <a:srgbClr val="FF0000"/>
                </a:solidFill>
                <a:latin typeface="Verdana" panose="020B0604030504040204" pitchFamily="34" charset="0"/>
                <a:ea typeface="Verdana" panose="020B0604030504040204" pitchFamily="34" charset="0"/>
              </a:rPr>
              <a:t>… </a:t>
            </a:r>
            <a:r>
              <a:rPr lang="en-US" sz="4800" b="1">
                <a:solidFill>
                  <a:srgbClr val="FF0000"/>
                </a:solidFill>
                <a:latin typeface="Verdana" panose="020B0604030504040204" pitchFamily="34" charset="0"/>
                <a:ea typeface="Verdana" panose="020B0604030504040204" pitchFamily="34" charset="0"/>
              </a:rPr>
              <a:t>  </a:t>
            </a:r>
            <a:r>
              <a:rPr lang="vi-VN" sz="4800" b="1">
                <a:solidFill>
                  <a:srgbClr val="FF0000"/>
                </a:solidFill>
                <a:latin typeface="Verdana" panose="020B0604030504040204" pitchFamily="34" charset="0"/>
                <a:ea typeface="Verdana" panose="020B0604030504040204" pitchFamily="34" charset="0"/>
              </a:rPr>
              <a:t>…</a:t>
            </a:r>
            <a:r>
              <a:rPr lang="en-US" sz="4800" b="1">
                <a:solidFill>
                  <a:srgbClr val="FF0000"/>
                </a:solidFill>
                <a:latin typeface="Verdana" panose="020B0604030504040204" pitchFamily="34" charset="0"/>
                <a:ea typeface="Verdana" panose="020B0604030504040204" pitchFamily="34" charset="0"/>
              </a:rPr>
              <a:t>  </a:t>
            </a:r>
            <a:r>
              <a:rPr lang="vi-VN" sz="4800" b="1">
                <a:solidFill>
                  <a:srgbClr val="FF0000"/>
                </a:solidFill>
                <a:latin typeface="Verdana" panose="020B0604030504040204" pitchFamily="34" charset="0"/>
                <a:ea typeface="Verdana" panose="020B0604030504040204" pitchFamily="34" charset="0"/>
              </a:rPr>
              <a:t> …</a:t>
            </a:r>
          </a:p>
        </p:txBody>
      </p:sp>
      <p:grpSp>
        <p:nvGrpSpPr>
          <p:cNvPr id="9" name="Group 33"/>
          <p:cNvGrpSpPr>
            <a:grpSpLocks/>
          </p:cNvGrpSpPr>
          <p:nvPr/>
        </p:nvGrpSpPr>
        <p:grpSpPr bwMode="auto">
          <a:xfrm>
            <a:off x="-48988" y="4498945"/>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Anh em nào có công chi.</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Sáng chói trước mặt thế gian.</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Con cái Nước Trời.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Con cái của Cha anh em, Đấng ngự trên trời.</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Con cái sự sáng.</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000" b="1">
                <a:solidFill>
                  <a:srgbClr val="FF0000"/>
                </a:solidFill>
                <a:latin typeface="Verdana" panose="020B0604030504040204" pitchFamily="34" charset="0"/>
                <a:ea typeface="Verdana" panose="020B0604030504040204" pitchFamily="34" charset="0"/>
                <a:cs typeface="Tahoma" panose="020B0604030504040204" pitchFamily="34" charset="0"/>
              </a:rPr>
              <a:t>3</a:t>
            </a:r>
            <a:r>
              <a:rPr kumimoji="0" lang="en-US" sz="4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4000" b="1">
                <a:solidFill>
                  <a:schemeClr val="tx1"/>
                </a:solidFill>
                <a:latin typeface="Verdana" panose="020B0604030504040204" pitchFamily="34" charset="0"/>
                <a:ea typeface="Verdana" panose="020B0604030504040204" pitchFamily="34" charset="0"/>
              </a:rPr>
              <a:t>VỚI KẺ THÙ, ĐỨC GIÊSU DẠY HÃY YÊU THƯƠNG, NHƯ VẬY ANH EM MỚI ĐƯỢC TRỞ NÊN </a:t>
            </a:r>
            <a:r>
              <a:rPr lang="vi-VN" sz="4000" b="1">
                <a:solidFill>
                  <a:srgbClr val="FF0000"/>
                </a:solidFill>
                <a:latin typeface="Verdana" panose="020B0604030504040204" pitchFamily="34" charset="0"/>
                <a:ea typeface="Verdana" panose="020B0604030504040204" pitchFamily="34" charset="0"/>
              </a:rPr>
              <a:t>… </a:t>
            </a:r>
            <a:r>
              <a:rPr lang="en-US" sz="4000" b="1">
                <a:solidFill>
                  <a:srgbClr val="FF0000"/>
                </a:solidFill>
                <a:latin typeface="Verdana" panose="020B0604030504040204" pitchFamily="34" charset="0"/>
                <a:ea typeface="Verdana" panose="020B0604030504040204" pitchFamily="34" charset="0"/>
              </a:rPr>
              <a:t>  </a:t>
            </a:r>
            <a:r>
              <a:rPr lang="vi-VN" sz="4000" b="1">
                <a:solidFill>
                  <a:srgbClr val="FF0000"/>
                </a:solidFill>
                <a:latin typeface="Verdana" panose="020B0604030504040204" pitchFamily="34" charset="0"/>
                <a:ea typeface="Verdana" panose="020B0604030504040204" pitchFamily="34" charset="0"/>
              </a:rPr>
              <a:t>…</a:t>
            </a:r>
            <a:r>
              <a:rPr lang="en-US" sz="4000" b="1">
                <a:solidFill>
                  <a:srgbClr val="FF0000"/>
                </a:solidFill>
                <a:latin typeface="Verdana" panose="020B0604030504040204" pitchFamily="34" charset="0"/>
                <a:ea typeface="Verdana" panose="020B0604030504040204" pitchFamily="34" charset="0"/>
              </a:rPr>
              <a:t> </a:t>
            </a:r>
            <a:r>
              <a:rPr lang="vi-VN" sz="4000" b="1">
                <a:solidFill>
                  <a:srgbClr val="FF0000"/>
                </a:solidFill>
                <a:latin typeface="Verdana" panose="020B0604030504040204" pitchFamily="34" charset="0"/>
                <a:ea typeface="Verdana" panose="020B0604030504040204" pitchFamily="34" charset="0"/>
              </a:rPr>
              <a:t> …</a:t>
            </a:r>
            <a:r>
              <a:rPr lang="en-US" sz="4000" b="1">
                <a:solidFill>
                  <a:srgbClr val="FF0000"/>
                </a:solidFill>
                <a:latin typeface="Verdana" panose="020B0604030504040204" pitchFamily="34" charset="0"/>
                <a:ea typeface="Verdana" panose="020B0604030504040204" pitchFamily="34" charset="0"/>
              </a:rPr>
              <a:t> </a:t>
            </a:r>
            <a:r>
              <a:rPr lang="vi-VN" sz="4000" b="1">
                <a:solidFill>
                  <a:srgbClr val="FF0000"/>
                </a:solidFill>
                <a:latin typeface="Verdana" panose="020B0604030504040204" pitchFamily="34" charset="0"/>
                <a:ea typeface="Verdana" panose="020B0604030504040204" pitchFamily="34" charset="0"/>
              </a:rPr>
              <a:t> … </a:t>
            </a:r>
            <a:r>
              <a:rPr lang="en-US" sz="4000" b="1">
                <a:solidFill>
                  <a:srgbClr val="FF0000"/>
                </a:solidFill>
                <a:latin typeface="Verdana" panose="020B0604030504040204" pitchFamily="34" charset="0"/>
                <a:ea typeface="Verdana" panose="020B0604030504040204" pitchFamily="34" charset="0"/>
              </a:rPr>
              <a:t> </a:t>
            </a:r>
            <a:r>
              <a:rPr lang="vi-VN" sz="4000" b="1">
                <a:solidFill>
                  <a:srgbClr val="FF0000"/>
                </a:solidFill>
                <a:latin typeface="Verdana" panose="020B0604030504040204" pitchFamily="34" charset="0"/>
                <a:ea typeface="Verdana" panose="020B0604030504040204" pitchFamily="34" charset="0"/>
              </a:rPr>
              <a:t>… </a:t>
            </a:r>
            <a:r>
              <a:rPr lang="en-US" sz="4000" b="1">
                <a:solidFill>
                  <a:srgbClr val="FF0000"/>
                </a:solidFill>
                <a:latin typeface="Verdana" panose="020B0604030504040204" pitchFamily="34" charset="0"/>
                <a:ea typeface="Verdana" panose="020B0604030504040204" pitchFamily="34" charset="0"/>
              </a:rPr>
              <a:t> </a:t>
            </a:r>
            <a:r>
              <a:rPr lang="vi-VN" sz="4000" b="1">
                <a:solidFill>
                  <a:srgbClr val="FF0000"/>
                </a:solidFill>
                <a:latin typeface="Verdana" panose="020B0604030504040204" pitchFamily="34" charset="0"/>
                <a:ea typeface="Verdana" panose="020B0604030504040204" pitchFamily="34" charset="0"/>
              </a:rPr>
              <a:t>… </a:t>
            </a:r>
            <a:r>
              <a:rPr lang="en-US" sz="4000" b="1">
                <a:solidFill>
                  <a:srgbClr val="FF0000"/>
                </a:solidFill>
                <a:latin typeface="Verdana" panose="020B0604030504040204" pitchFamily="34" charset="0"/>
                <a:ea typeface="Verdana" panose="020B0604030504040204" pitchFamily="34" charset="0"/>
              </a:rPr>
              <a:t> </a:t>
            </a:r>
            <a:r>
              <a:rPr lang="vi-VN" sz="4000" b="1">
                <a:solidFill>
                  <a:srgbClr val="FF0000"/>
                </a:solidFill>
                <a:latin typeface="Verdana" panose="020B0604030504040204" pitchFamily="34" charset="0"/>
                <a:ea typeface="Verdana" panose="020B0604030504040204" pitchFamily="34" charset="0"/>
              </a:rPr>
              <a:t>…</a:t>
            </a:r>
            <a:r>
              <a:rPr lang="en-US" sz="4000" b="1">
                <a:solidFill>
                  <a:srgbClr val="FF0000"/>
                </a:solidFill>
                <a:latin typeface="Verdana" panose="020B0604030504040204" pitchFamily="34" charset="0"/>
                <a:ea typeface="Verdana" panose="020B0604030504040204" pitchFamily="34" charset="0"/>
              </a:rPr>
              <a:t> </a:t>
            </a:r>
            <a:r>
              <a:rPr lang="vi-VN" sz="4000" b="1">
                <a:solidFill>
                  <a:srgbClr val="FF0000"/>
                </a:solidFill>
                <a:latin typeface="Verdana" panose="020B0604030504040204" pitchFamily="34" charset="0"/>
                <a:ea typeface="Verdana" panose="020B0604030504040204" pitchFamily="34" charset="0"/>
              </a:rPr>
              <a:t> … </a:t>
            </a:r>
            <a:r>
              <a:rPr lang="en-US" sz="4000" b="1">
                <a:solidFill>
                  <a:srgbClr val="FF0000"/>
                </a:solidFill>
                <a:latin typeface="Verdana" panose="020B0604030504040204" pitchFamily="34" charset="0"/>
                <a:ea typeface="Verdana" panose="020B0604030504040204" pitchFamily="34" charset="0"/>
              </a:rPr>
              <a:t> </a:t>
            </a:r>
            <a:r>
              <a:rPr lang="vi-VN" sz="4000" b="1">
                <a:solidFill>
                  <a:srgbClr val="FF0000"/>
                </a:solidFill>
                <a:latin typeface="Verdana" panose="020B0604030504040204" pitchFamily="34" charset="0"/>
                <a:ea typeface="Verdana" panose="020B0604030504040204" pitchFamily="34" charset="0"/>
              </a:rPr>
              <a:t>… </a:t>
            </a:r>
            <a:r>
              <a:rPr lang="en-US" sz="4000" b="1">
                <a:solidFill>
                  <a:srgbClr val="FF0000"/>
                </a:solidFill>
                <a:latin typeface="Verdana" panose="020B0604030504040204" pitchFamily="34" charset="0"/>
                <a:ea typeface="Verdana" panose="020B0604030504040204" pitchFamily="34" charset="0"/>
              </a:rPr>
              <a:t> </a:t>
            </a:r>
            <a:r>
              <a:rPr lang="vi-VN" sz="4000" b="1">
                <a:solidFill>
                  <a:srgbClr val="FF0000"/>
                </a:solidFill>
                <a:latin typeface="Verdana" panose="020B0604030504040204" pitchFamily="34" charset="0"/>
                <a:ea typeface="Verdana" panose="020B0604030504040204" pitchFamily="34" charset="0"/>
              </a:rPr>
              <a:t>…</a:t>
            </a:r>
            <a:endParaRPr lang="vi-VN" sz="4000" b="1" u="sng">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3640261"/>
            <a:ext cx="12248199" cy="802935"/>
            <a:chOff x="-1896924" y="4683020"/>
            <a:chExt cx="10573245" cy="688222"/>
          </a:xfrm>
          <a:solidFill>
            <a:srgbClr val="00B0F0"/>
          </a:solidFill>
        </p:grpSpPr>
        <p:sp>
          <p:nvSpPr>
            <p:cNvPr id="33" name="Rounded Rectangle 12"/>
            <p:cNvSpPr>
              <a:spLocks noChangeArrowheads="1"/>
            </p:cNvSpPr>
            <p:nvPr/>
          </p:nvSpPr>
          <p:spPr bwMode="auto">
            <a:xfrm>
              <a:off x="-962748" y="4683020"/>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Con cái của Cha anh em, Đấng ngự trên trời.</a:t>
              </a:r>
            </a:p>
          </p:txBody>
        </p:sp>
        <p:sp>
          <p:nvSpPr>
            <p:cNvPr id="19" name="AutoShape 46"/>
            <p:cNvSpPr>
              <a:spLocks noChangeArrowheads="1"/>
            </p:cNvSpPr>
            <p:nvPr/>
          </p:nvSpPr>
          <p:spPr bwMode="auto">
            <a:xfrm>
              <a:off x="-1896924" y="4685442"/>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210"/>
            <a:ext cx="12192000" cy="6217789"/>
          </a:xfrm>
        </p:spPr>
        <p:txBody>
          <a:bodyPr>
            <a:noAutofit/>
          </a:bodyPr>
          <a:lstStyle/>
          <a:p>
            <a:pPr algn="just">
              <a:lnSpc>
                <a:spcPct val="100000"/>
              </a:lnSpc>
              <a:spcBef>
                <a:spcPts val="450"/>
              </a:spcBef>
              <a:spcAft>
                <a:spcPts val="450"/>
              </a:spcAft>
            </a:pPr>
            <a:r>
              <a:rPr lang="vi-VN" sz="7000" b="1">
                <a:latin typeface="Tahoma" panose="020B0604030504040204" pitchFamily="34" charset="0"/>
                <a:ea typeface="Tahoma" panose="020B0604030504040204" pitchFamily="34" charset="0"/>
                <a:cs typeface="Tahoma" panose="020B0604030504040204" pitchFamily="34" charset="0"/>
              </a:rPr>
              <a:t>Khi ấy, Đức Giê-su nói với các môn đệ rằng : “Anh em đã nghe Luật dạy rằng: Mắt đền mắt, răng đền răng.</a:t>
            </a:r>
            <a:endParaRPr lang="en-US" sz="7000" b="1">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138023" y="101601"/>
            <a:ext cx="11947585" cy="646331"/>
          </a:xfrm>
          <a:prstGeom prst="rect">
            <a:avLst/>
          </a:prstGeom>
          <a:noFill/>
        </p:spPr>
        <p:txBody>
          <a:bodyPr wrap="square" rtlCol="0">
            <a:spAutoFit/>
          </a:bodyPr>
          <a:lstStyle/>
          <a:p>
            <a:pPr algn="ct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MAT-THÊU</a:t>
            </a:r>
            <a:endParaRPr lang="en-US" sz="3600">
              <a:solidFill>
                <a:srgbClr val="FF0000"/>
              </a:solidFill>
            </a:endParaRPr>
          </a:p>
        </p:txBody>
      </p:sp>
    </p:spTree>
    <p:extLst>
      <p:ext uri="{BB962C8B-B14F-4D97-AF65-F5344CB8AC3E}">
        <p14:creationId xmlns:p14="http://schemas.microsoft.com/office/powerpoint/2010/main" val="4269539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Đừng ngoảnh mặt đi.</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Hãy chấp nhận.</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Chớ từ chối.</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Tỏ lòng thương xót.</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800" b="1">
                <a:solidFill>
                  <a:srgbClr val="FF0000"/>
                </a:solidFill>
                <a:latin typeface="Verdana" panose="020B0604030504040204" pitchFamily="34" charset="0"/>
                <a:ea typeface="Verdana" panose="020B0604030504040204" pitchFamily="34" charset="0"/>
                <a:cs typeface="Tahoma" panose="020B0604030504040204" pitchFamily="34" charset="0"/>
              </a:rPr>
              <a:t>4</a:t>
            </a:r>
            <a:r>
              <a:rPr kumimoji="0" lang="en-US" sz="48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4800" b="1">
                <a:solidFill>
                  <a:schemeClr val="tx1"/>
                </a:solidFill>
                <a:latin typeface="Verdana" panose="020B0604030504040204" pitchFamily="34" charset="0"/>
                <a:ea typeface="Verdana" panose="020B0604030504040204" pitchFamily="34" charset="0"/>
              </a:rPr>
              <a:t> ĐỨC GIÊSU DẠY: “AI XIN, THÌ HÃY CHO, AI MUỐN VAY MƯỢN, THÌ </a:t>
            </a:r>
            <a:r>
              <a:rPr lang="vi-VN" sz="4800" b="1">
                <a:solidFill>
                  <a:srgbClr val="FF0000"/>
                </a:solidFill>
                <a:latin typeface="Verdana" panose="020B0604030504040204" pitchFamily="34" charset="0"/>
                <a:ea typeface="Verdana" panose="020B0604030504040204" pitchFamily="34" charset="0"/>
              </a:rPr>
              <a:t>… </a:t>
            </a:r>
            <a:r>
              <a:rPr lang="en-US" sz="4800" b="1">
                <a:solidFill>
                  <a:srgbClr val="FF0000"/>
                </a:solidFill>
                <a:latin typeface="Verdana" panose="020B0604030504040204" pitchFamily="34" charset="0"/>
                <a:ea typeface="Verdana" panose="020B0604030504040204" pitchFamily="34" charset="0"/>
              </a:rPr>
              <a:t>  </a:t>
            </a:r>
            <a:r>
              <a:rPr lang="vi-VN" sz="4800" b="1">
                <a:solidFill>
                  <a:srgbClr val="FF0000"/>
                </a:solidFill>
                <a:latin typeface="Verdana" panose="020B0604030504040204" pitchFamily="34" charset="0"/>
                <a:ea typeface="Verdana" panose="020B0604030504040204" pitchFamily="34" charset="0"/>
              </a:rPr>
              <a:t>… </a:t>
            </a:r>
            <a:r>
              <a:rPr lang="en-US" sz="4800" b="1">
                <a:solidFill>
                  <a:srgbClr val="FF0000"/>
                </a:solidFill>
                <a:latin typeface="Verdana" panose="020B0604030504040204" pitchFamily="34" charset="0"/>
                <a:ea typeface="Verdana" panose="020B0604030504040204" pitchFamily="34" charset="0"/>
              </a:rPr>
              <a:t>  </a:t>
            </a:r>
            <a:r>
              <a:rPr lang="vi-VN" sz="4800" b="1">
                <a:solidFill>
                  <a:srgbClr val="FF0000"/>
                </a:solidFill>
                <a:latin typeface="Verdana" panose="020B0604030504040204" pitchFamily="34" charset="0"/>
                <a:ea typeface="Verdana" panose="020B0604030504040204" pitchFamily="34" charset="0"/>
              </a:rPr>
              <a:t>…</a:t>
            </a:r>
            <a:r>
              <a:rPr lang="en-US" sz="4800" b="1">
                <a:solidFill>
                  <a:srgbClr val="FF0000"/>
                </a:solidFill>
                <a:latin typeface="Verdana" panose="020B0604030504040204" pitchFamily="34" charset="0"/>
                <a:ea typeface="Verdana" panose="020B0604030504040204" pitchFamily="34" charset="0"/>
              </a:rPr>
              <a:t>   …</a:t>
            </a:r>
            <a:r>
              <a:rPr lang="vi-VN" sz="4800" b="1">
                <a:solidFill>
                  <a:srgbClr val="FF0000"/>
                </a:solidFill>
                <a:latin typeface="Verdana" panose="020B0604030504040204" pitchFamily="34" charset="0"/>
                <a:ea typeface="Verdana" panose="020B0604030504040204" pitchFamily="34" charset="0"/>
              </a:rPr>
              <a:t>”</a:t>
            </a:r>
            <a:endParaRPr lang="vi-VN" sz="4800" b="1" u="sng">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6" y="4488561"/>
            <a:ext cx="12248068" cy="803316"/>
            <a:chOff x="-1896924" y="4692614"/>
            <a:chExt cx="10573131" cy="688549"/>
          </a:xfrm>
          <a:solidFill>
            <a:srgbClr val="00B0F0"/>
          </a:solidFill>
        </p:grpSpPr>
        <p:sp>
          <p:nvSpPr>
            <p:cNvPr id="33" name="Rounded Rectangle 12"/>
            <p:cNvSpPr>
              <a:spLocks noChangeArrowheads="1"/>
            </p:cNvSpPr>
            <p:nvPr/>
          </p:nvSpPr>
          <p:spPr bwMode="auto">
            <a:xfrm>
              <a:off x="-962862" y="4692614"/>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Đừng ngoảnh mặt đi.</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Đức Giêsu.</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a:solidFill>
                    <a:prstClr val="black"/>
                  </a:solidFill>
                  <a:latin typeface="Times New Roman" panose="02020603050405020304" pitchFamily="18" charset="0"/>
                  <a:cs typeface="Times New Roman" panose="02020603050405020304" pitchFamily="18" charset="0"/>
                </a:rPr>
                <a:t> Ông Môsê.</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indent="-257175" defTabSz="457200">
                <a:defRPr/>
              </a:pPr>
              <a:r>
                <a:rPr lang="en-US" sz="4800" b="1">
                  <a:solidFill>
                    <a:prstClr val="black"/>
                  </a:solidFill>
                  <a:latin typeface="Times New Roman" pitchFamily="18" charset="0"/>
                  <a:cs typeface="Times New Roman" pitchFamily="18" charset="0"/>
                </a:rPr>
                <a:t> Thánh Gioan.</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Thánh Phaolô.</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rgbClr val="FF0000"/>
                </a:solidFill>
                <a:latin typeface="Verdana" panose="020B0604030504040204" pitchFamily="34" charset="0"/>
                <a:ea typeface="Verdana" panose="020B0604030504040204" pitchFamily="34" charset="0"/>
                <a:cs typeface="Tahoma" panose="020B0604030504040204" pitchFamily="34" charset="0"/>
              </a:rPr>
              <a:t>5</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5400" b="1">
                <a:solidFill>
                  <a:schemeClr val="tx1"/>
                </a:solidFill>
                <a:latin typeface="Verdana" panose="020B0604030504040204" pitchFamily="34" charset="0"/>
                <a:ea typeface="Verdana" panose="020B0604030504040204" pitchFamily="34" charset="0"/>
              </a:rPr>
              <a:t> </a:t>
            </a:r>
            <a:r>
              <a:rPr lang="vi-VN" sz="5400" b="1">
                <a:solidFill>
                  <a:srgbClr val="FF0000"/>
                </a:solidFill>
                <a:latin typeface="Verdana" panose="020B0604030504040204" pitchFamily="34" charset="0"/>
                <a:ea typeface="Verdana" panose="020B0604030504040204" pitchFamily="34" charset="0"/>
              </a:rPr>
              <a:t>AI DẠY </a:t>
            </a:r>
            <a:r>
              <a:rPr lang="vi-VN" sz="5400" b="1">
                <a:solidFill>
                  <a:schemeClr val="tx1"/>
                </a:solidFill>
                <a:latin typeface="Verdana" panose="020B0604030504040204" pitchFamily="34" charset="0"/>
                <a:ea typeface="Verdana" panose="020B0604030504040204" pitchFamily="34" charset="0"/>
              </a:rPr>
              <a:t>“HÃY YÊU KẺ THÙ VÀ CẦU NGUYỆN CHO NHỮNG KẺ NGƯỢC ĐÃI ANH EM.”?</a:t>
            </a:r>
            <a:endParaRPr lang="vi-VN" sz="5400" b="1">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4497907"/>
            <a:ext cx="12240888" cy="802859"/>
            <a:chOff x="-1896924" y="4695363"/>
            <a:chExt cx="10566934" cy="688154"/>
          </a:xfrm>
          <a:solidFill>
            <a:srgbClr val="00B0F0"/>
          </a:solidFill>
        </p:grpSpPr>
        <p:sp>
          <p:nvSpPr>
            <p:cNvPr id="33" name="Rounded Rectangle 12"/>
            <p:cNvSpPr>
              <a:spLocks noChangeArrowheads="1"/>
            </p:cNvSpPr>
            <p:nvPr/>
          </p:nvSpPr>
          <p:spPr bwMode="auto">
            <a:xfrm>
              <a:off x="-969059" y="4697717"/>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Đức Giêsu.</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429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71947" y="1426414"/>
            <a:ext cx="6234533" cy="3183757"/>
          </a:xfrm>
          <a:prstGeom prst="rect">
            <a:avLst/>
          </a:prstGeom>
          <a:noFill/>
        </p:spPr>
        <p:txBody>
          <a:bodyPr wrap="square">
            <a:spAutoFit/>
          </a:bodyPr>
          <a:lstStyle/>
          <a:p>
            <a:pPr lvl="0" algn="ctr">
              <a:lnSpc>
                <a:spcPct val="107000"/>
              </a:lnSpc>
              <a:spcAft>
                <a:spcPts val="800"/>
              </a:spcAft>
              <a:defRPr/>
            </a:pPr>
            <a:r>
              <a:rPr lang="en-US" sz="4800" b="1">
                <a:solidFill>
                  <a:srgbClr val="FF0000"/>
                </a:solidFill>
                <a:latin typeface="Verdana" panose="020B0604030504040204" pitchFamily="34" charset="0"/>
                <a:ea typeface="Verdana" panose="020B0604030504040204" pitchFamily="34" charset="0"/>
                <a:cs typeface="Times New Roman" panose="02020603050405020304" pitchFamily="18" charset="0"/>
              </a:rPr>
              <a:t>THIẾU NHI SỐNG GIỚI LUẬT YÊU THƯƠNG NHƯ THẾ NÀO?</a:t>
            </a:r>
            <a:endParaRPr kumimoji="0" lang="en-US" sz="48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600" b="1">
                <a:latin typeface="Tahoma" panose="020B0604030504040204" pitchFamily="34" charset="0"/>
                <a:ea typeface="Tahoma" panose="020B0604030504040204" pitchFamily="34" charset="0"/>
                <a:cs typeface="Tahoma" panose="020B0604030504040204" pitchFamily="34" charset="0"/>
              </a:rPr>
              <a:t>Còn Thầy, Thầy bảo anh em: đừng chống cự người ác, trái lại, nếu bị ai vả má bên phải, thì hãy giơ cả má bên trái ra nữa.</a:t>
            </a:r>
            <a:endParaRPr lang="en-US" sz="76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971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250"/>
            <a:ext cx="12192000" cy="6800850"/>
          </a:xfrm>
        </p:spPr>
        <p:txBody>
          <a:bodyPr>
            <a:noAutofit/>
          </a:bodyPr>
          <a:lstStyle/>
          <a:p>
            <a:pPr algn="just"/>
            <a:r>
              <a:rPr lang="vi-VN" sz="8800" b="1">
                <a:latin typeface="Tahoma" panose="020B0604030504040204" pitchFamily="34" charset="0"/>
                <a:ea typeface="Tahoma" panose="020B0604030504040204" pitchFamily="34" charset="0"/>
                <a:cs typeface="Tahoma" panose="020B0604030504040204" pitchFamily="34" charset="0"/>
              </a:rPr>
              <a:t>Nếu ai muốn kiện anh để lấy áo trong của anh, thì hãy để cho nó lấy cả áo ngoài</a:t>
            </a:r>
            <a:endParaRPr lang="en-US" sz="8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6293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50"/>
            <a:ext cx="12192000"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Nếu có người bắt anh đi một dặm, thì hãy đi với người ấy hai dặm. Ai xin, thì hãy cho; ai muốn vay mượn, thì đừng ngoảnh mặt đi.</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824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000" b="1">
                <a:latin typeface="Tahoma" panose="020B0604030504040204" pitchFamily="34" charset="0"/>
                <a:ea typeface="Tahoma" panose="020B0604030504040204" pitchFamily="34" charset="0"/>
                <a:cs typeface="Tahoma" panose="020B0604030504040204" pitchFamily="34" charset="0"/>
              </a:rPr>
              <a:t>"Anh em đã nghe Luật dạy rằng: Hãy yêu đồng loại và hãy ghét kẻ thù. Còn Thầy, Thầy bảo anh em: hãy yêu kẻ thù và cầu nguyện cho những kẻ ngược đãi anh em.</a:t>
            </a:r>
            <a:endParaRPr lang="vi-VN" sz="7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10979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Như vậy, anh em mới được trở nên con cái của Cha anh em, Đấng ngự trên trời, vì Người cho mặt trời của Người mọc lên soi sáng kẻ xấu cũng như người tốt, </a:t>
            </a:r>
            <a:endParaRPr lang="vi-VN" sz="66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34233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và cho mưa xuống trên người công chính cũng như kẻ bất chính.</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0108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Vì nếu anh em yêu thương kẻ yêu thương mình, thì anh em nào có công chi? Ngay cả những người thu thuế cũng chẳng làm như thế sao?</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2662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4957</TotalTime>
  <Words>1057</Words>
  <Application>Microsoft Office PowerPoint</Application>
  <PresentationFormat>Widescreen</PresentationFormat>
  <Paragraphs>311</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Khi ấy, Đức Giê-su nói với các môn đệ rằng : “Anh em đã nghe Luật dạy rằng: Mắt đền mắt, răng đền răng.</vt:lpstr>
      <vt:lpstr>Còn Thầy, Thầy bảo anh em: đừng chống cự người ác, trái lại, nếu bị ai vả má bên phải, thì hãy giơ cả má bên trái ra nữa.</vt:lpstr>
      <vt:lpstr>Nếu ai muốn kiện anh để lấy áo trong của anh, thì hãy để cho nó lấy cả áo ngoài</vt:lpstr>
      <vt:lpstr>Nếu có người bắt anh đi một dặm, thì hãy đi với người ấy hai dặm. Ai xin, thì hãy cho; ai muốn vay mượn, thì đừng ngoảnh mặt đi.</vt:lpstr>
      <vt:lpstr>"Anh em đã nghe Luật dạy rằng: Hãy yêu đồng loại và hãy ghét kẻ thù. Còn Thầy, Thầy bảo anh em: hãy yêu kẻ thù và cầu nguyện cho những kẻ ngược đãi anh em.</vt:lpstr>
      <vt:lpstr>Như vậy, anh em mới được trở nên con cái của Cha anh em, Đấng ngự trên trời, vì Người cho mặt trời của Người mọc lên soi sáng kẻ xấu cũng như người tốt, </vt:lpstr>
      <vt:lpstr>và cho mưa xuống trên người công chính cũng như kẻ bất chính.</vt:lpstr>
      <vt:lpstr>Vì nếu anh em yêu thương kẻ yêu thương mình, thì anh em nào có công chi? Ngay cả những người thu thuế cũng chẳng làm như thế sao?</vt:lpstr>
      <vt:lpstr>Nếu anh em chỉ chào hỏi anh em mình thôi, thì anh em có làm gì lạ thường đâu? Ngay cả người ngoại cũng chẳng làm như thế sao?</vt:lpstr>
      <vt:lpstr>Vậy anh em hãy nên hoàn thiện, như Cha anh em trên trời là Đấng hoàn thiện.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121</cp:revision>
  <dcterms:created xsi:type="dcterms:W3CDTF">2022-01-14T15:16:50Z</dcterms:created>
  <dcterms:modified xsi:type="dcterms:W3CDTF">2023-02-16T15:05:07Z</dcterms:modified>
</cp:coreProperties>
</file>