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314" r:id="rId3"/>
    <p:sldId id="688" r:id="rId4"/>
    <p:sldId id="315" r:id="rId5"/>
    <p:sldId id="687" r:id="rId6"/>
    <p:sldId id="689" r:id="rId7"/>
    <p:sldId id="690" r:id="rId8"/>
    <p:sldId id="691" r:id="rId9"/>
    <p:sldId id="692" r:id="rId10"/>
    <p:sldId id="693" r:id="rId11"/>
    <p:sldId id="694" r:id="rId12"/>
    <p:sldId id="695" r:id="rId13"/>
    <p:sldId id="696" r:id="rId14"/>
    <p:sldId id="697" r:id="rId15"/>
    <p:sldId id="698" r:id="rId16"/>
    <p:sldId id="699" r:id="rId17"/>
    <p:sldId id="700" r:id="rId18"/>
    <p:sldId id="701" r:id="rId19"/>
    <p:sldId id="702" r:id="rId20"/>
    <p:sldId id="703" r:id="rId21"/>
    <p:sldId id="704" r:id="rId22"/>
    <p:sldId id="705" r:id="rId23"/>
    <p:sldId id="293" r:id="rId24"/>
    <p:sldId id="706" r:id="rId25"/>
    <p:sldId id="393" r:id="rId26"/>
    <p:sldId id="707" r:id="rId27"/>
    <p:sldId id="260" r:id="rId28"/>
    <p:sldId id="308" r:id="rId29"/>
    <p:sldId id="386" r:id="rId30"/>
    <p:sldId id="387" r:id="rId31"/>
    <p:sldId id="388" r:id="rId32"/>
    <p:sldId id="391" r:id="rId33"/>
    <p:sldId id="296" r:id="rId3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00" d="100"/>
          <a:sy n="100" d="100"/>
        </p:scale>
        <p:origin x="758" y="6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728E5-B94B-46A8-A18C-3BB2CD628872}"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FBE17D-6F67-4EFC-824F-7FBEA6BE8FC0}" type="slidenum">
              <a:rPr lang="en-US" smtClean="0"/>
              <a:t>‹#›</a:t>
            </a:fld>
            <a:endParaRPr lang="en-US"/>
          </a:p>
        </p:txBody>
      </p:sp>
    </p:spTree>
    <p:extLst>
      <p:ext uri="{BB962C8B-B14F-4D97-AF65-F5344CB8AC3E}">
        <p14:creationId xmlns:p14="http://schemas.microsoft.com/office/powerpoint/2010/main" val="405116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09/02/2023</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09/02/2023</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VI THƯỜNG NIÊN - A</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Còn ai chửi anh em mình là quân phản đạo, thì đáng bị lửa hoả ngục thiêu đốt. Vậy, nếu khi anh sắp dâng lễ vật trước bàn thờ, </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26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770"/>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mà sực nhớ có người anh em đang có chuyện bất bình với anh, thì hãy để của lễ lại đó trước bàn thờ, đi làm hoà với người anh em ấy đã, rồi trở lại dâng lễ vật của mình.</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3288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hãy mau mau dàn xếp với đối phương, khi còn đang trên đường đi với người ấy tới cửa công, kẻo người ấy nộp anh cho quan toà,</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6116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quan toà lại giao anh cho thuộc hạ, và anh sẽ bị tống ngục. Thầy bảo thật cho anh biết: anh sẽ không ra khỏi đó, trước khi trả hết đồng xu cuối cùng.</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087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"Anh em đã nghe Luật dạy rằng: Chớ ngoại tình. Còn Thầy, Thầy bảo cho anh em biết: ai nhìn người phụ nữ mà thèm muốn, thì trong lòng đã ngoại tình với người ấy rồi.</a:t>
            </a:r>
            <a:endParaRPr lang="vi-VN" sz="6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61468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mắt phải của anh làm cớ cho anh sa ngã, thì hãy móc mà ném đi; vì thà mất một phần thân thể, còn hơn là toàn thân bị ném vào hoả ngục.</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69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tay phải của anh làm cớ cho anh sa ngã, thì hãy chặt mà ném đi; vì thà mất một phần thân thể, còn hơn là toàn thân phải sa hoả ngục.</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9470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"Luật còn dạy rằng: Ai rẫy vợ, thì phải cho vợ chứng thư ly dị. Còn Thầy, Thầy bảo cho anh em biết:</a:t>
            </a:r>
            <a:endParaRPr lang="vi-VN" sz="8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8129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ngoại trừ trường hợp hôn nhân bất hợp pháp, ai rẫy vợ là đẩy vợ đến chỗ ngoại tình; và ai cưới người đàn bà bị rẫy, thì cũng phạm tội ngoại tình.</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6231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em còn nghe Luật dạy người xưa rằng: Chớ bội thề, nhưng hãy trọn lời thề với Đức Chúa. Còn Thầy, Thầy bảo cho anh em biết:</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96249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“Anh em đừng tưởng Thầy đến để bãi bỏ Luật Mô-sê hoặc lời các ngôn sứ. </a:t>
            </a:r>
            <a:endParaRPr lang="en-US" sz="7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MAT-THÊU</a:t>
            </a:r>
            <a:endParaRPr lang="en-US" sz="3600">
              <a:solidFill>
                <a:srgbClr val="FF0000"/>
              </a:solidFill>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đừng thề chi cả. Đừng chỉ trời mà thề, vì trời là ngai Thiên Chúa. Đừng chỉ đất mà thề, vì đất là bệ dưới chân Người.</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211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Đừng chỉ Giê-ru-sa-lem mà thề, vì đó là thành của Đức Vua cao cả. Đừng chỉ lên đầu mà thề, vì anh không thể làm cho một sợi tóc hoá trắng hay đen được</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286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Nhưng hễ "có" thì phải nói "có", "không" thì phải nói "không". Thêm thắt điều gì là do ác quỷ</a:t>
            </a:r>
            <a:r>
              <a:rPr lang="vi-VN" sz="8000" b="1">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8000" b="1">
                <a:solidFill>
                  <a:srgbClr val="FF0000"/>
                </a:solidFill>
                <a:latin typeface="Tahoma" panose="020B0604030504040204" pitchFamily="34" charset="0"/>
                <a:ea typeface="Tahoma" panose="020B0604030504040204" pitchFamily="34" charset="0"/>
                <a:cs typeface="Tahoma" panose="020B0604030504040204" pitchFamily="34" charset="0"/>
              </a:rPr>
              <a:t> Đó là Lời Chúa</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0381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20" y="156557"/>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0184" y="852753"/>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73679" y="1586215"/>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0" y="2263287"/>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73679" y="2932861"/>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412495" y="367355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3220669533"/>
              </p:ext>
            </p:extLst>
          </p:nvPr>
        </p:nvGraphicFramePr>
        <p:xfrm>
          <a:off x="1375028" y="88253"/>
          <a:ext cx="9191372" cy="4985512"/>
        </p:xfrm>
        <a:graphic>
          <a:graphicData uri="http://schemas.openxmlformats.org/drawingml/2006/table">
            <a:tbl>
              <a:tblPr firstRow="1" firstCol="1" bandRow="1"/>
              <a:tblGrid>
                <a:gridCol w="835182">
                  <a:extLst>
                    <a:ext uri="{9D8B030D-6E8A-4147-A177-3AD203B41FA5}">
                      <a16:colId xmlns:a16="http://schemas.microsoft.com/office/drawing/2014/main" val="1830699297"/>
                    </a:ext>
                  </a:extLst>
                </a:gridCol>
                <a:gridCol w="835182">
                  <a:extLst>
                    <a:ext uri="{9D8B030D-6E8A-4147-A177-3AD203B41FA5}">
                      <a16:colId xmlns:a16="http://schemas.microsoft.com/office/drawing/2014/main" val="2798328770"/>
                    </a:ext>
                  </a:extLst>
                </a:gridCol>
                <a:gridCol w="835182">
                  <a:extLst>
                    <a:ext uri="{9D8B030D-6E8A-4147-A177-3AD203B41FA5}">
                      <a16:colId xmlns:a16="http://schemas.microsoft.com/office/drawing/2014/main" val="2851470237"/>
                    </a:ext>
                  </a:extLst>
                </a:gridCol>
                <a:gridCol w="835182">
                  <a:extLst>
                    <a:ext uri="{9D8B030D-6E8A-4147-A177-3AD203B41FA5}">
                      <a16:colId xmlns:a16="http://schemas.microsoft.com/office/drawing/2014/main" val="2154283047"/>
                    </a:ext>
                  </a:extLst>
                </a:gridCol>
                <a:gridCol w="835182">
                  <a:extLst>
                    <a:ext uri="{9D8B030D-6E8A-4147-A177-3AD203B41FA5}">
                      <a16:colId xmlns:a16="http://schemas.microsoft.com/office/drawing/2014/main" val="3647057924"/>
                    </a:ext>
                  </a:extLst>
                </a:gridCol>
                <a:gridCol w="835182">
                  <a:extLst>
                    <a:ext uri="{9D8B030D-6E8A-4147-A177-3AD203B41FA5}">
                      <a16:colId xmlns:a16="http://schemas.microsoft.com/office/drawing/2014/main" val="446130226"/>
                    </a:ext>
                  </a:extLst>
                </a:gridCol>
                <a:gridCol w="836056">
                  <a:extLst>
                    <a:ext uri="{9D8B030D-6E8A-4147-A177-3AD203B41FA5}">
                      <a16:colId xmlns:a16="http://schemas.microsoft.com/office/drawing/2014/main" val="1632274922"/>
                    </a:ext>
                  </a:extLst>
                </a:gridCol>
                <a:gridCol w="836056">
                  <a:extLst>
                    <a:ext uri="{9D8B030D-6E8A-4147-A177-3AD203B41FA5}">
                      <a16:colId xmlns:a16="http://schemas.microsoft.com/office/drawing/2014/main" val="884516262"/>
                    </a:ext>
                  </a:extLst>
                </a:gridCol>
                <a:gridCol w="836056">
                  <a:extLst>
                    <a:ext uri="{9D8B030D-6E8A-4147-A177-3AD203B41FA5}">
                      <a16:colId xmlns:a16="http://schemas.microsoft.com/office/drawing/2014/main" val="1081010620"/>
                    </a:ext>
                  </a:extLst>
                </a:gridCol>
                <a:gridCol w="836056">
                  <a:extLst>
                    <a:ext uri="{9D8B030D-6E8A-4147-A177-3AD203B41FA5}">
                      <a16:colId xmlns:a16="http://schemas.microsoft.com/office/drawing/2014/main" val="1581182532"/>
                    </a:ext>
                  </a:extLst>
                </a:gridCol>
                <a:gridCol w="836056">
                  <a:extLst>
                    <a:ext uri="{9D8B030D-6E8A-4147-A177-3AD203B41FA5}">
                      <a16:colId xmlns:a16="http://schemas.microsoft.com/office/drawing/2014/main" val="4222770522"/>
                    </a:ext>
                  </a:extLst>
                </a:gridCol>
              </a:tblGrid>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Ề</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Ậ</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671591">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Q</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Ò</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671591">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À</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Â</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É</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671591">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Ỏ</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Ấ</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671591">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48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633543"/>
                  </a:ext>
                </a:extLst>
              </a:tr>
            </a:tbl>
          </a:graphicData>
        </a:graphic>
      </p:graphicFrame>
      <p:sp>
        <p:nvSpPr>
          <p:cNvPr id="183" name="Rectangle 182">
            <a:extLst>
              <a:ext uri="{FF2B5EF4-FFF2-40B4-BE49-F238E27FC236}">
                <a16:creationId xmlns:a16="http://schemas.microsoft.com/office/drawing/2014/main" id="{B6A374E2-53DA-8E99-E8FA-87DFE32B3B02}"/>
              </a:ext>
            </a:extLst>
          </p:cNvPr>
          <p:cNvSpPr/>
          <p:nvPr/>
        </p:nvSpPr>
        <p:spPr>
          <a:xfrm>
            <a:off x="10160" y="522174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1</a:t>
            </a:r>
            <a:r>
              <a:rPr lang="vi-VN" sz="3600" b="1">
                <a:solidFill>
                  <a:schemeClr val="tx1">
                    <a:lumMod val="95000"/>
                    <a:lumOff val="5000"/>
                  </a:schemeClr>
                </a:solidFill>
                <a:latin typeface="Verdana" panose="020B0604030504040204" pitchFamily="34" charset="0"/>
                <a:ea typeface="Verdana" panose="020B0604030504040204" pitchFamily="34" charset="0"/>
              </a:rPr>
              <a:t>.	TRƯỚC KHI TRỜI ĐẤT QUA ĐI, THÌ MỘT CHẤM MỘT PHẾT TRONG </a:t>
            </a:r>
            <a:r>
              <a:rPr lang="vi-VN" sz="3600" b="1" u="sng">
                <a:solidFill>
                  <a:srgbClr val="FF0000"/>
                </a:solidFill>
                <a:latin typeface="Verdana" panose="020B0604030504040204" pitchFamily="34" charset="0"/>
                <a:ea typeface="Verdana" panose="020B0604030504040204" pitchFamily="34" charset="0"/>
              </a:rPr>
              <a:t>CÁI GÌ</a:t>
            </a:r>
            <a:r>
              <a:rPr lang="vi-VN" sz="3600" b="1">
                <a:solidFill>
                  <a:srgbClr val="FF0000"/>
                </a:solidFill>
                <a:latin typeface="Verdana" panose="020B0604030504040204" pitchFamily="34" charset="0"/>
                <a:ea typeface="Verdana" panose="020B0604030504040204" pitchFamily="34" charset="0"/>
              </a:rPr>
              <a:t> </a:t>
            </a:r>
            <a:r>
              <a:rPr lang="vi-VN" sz="3600" b="1">
                <a:solidFill>
                  <a:schemeClr val="tx1">
                    <a:lumMod val="95000"/>
                    <a:lumOff val="5000"/>
                  </a:schemeClr>
                </a:solidFill>
                <a:latin typeface="Verdana" panose="020B0604030504040204" pitchFamily="34" charset="0"/>
                <a:ea typeface="Verdana" panose="020B0604030504040204" pitchFamily="34" charset="0"/>
              </a:rPr>
              <a:t>CŨNG SẼ KHÔNG QUA ĐI?</a:t>
            </a:r>
          </a:p>
        </p:txBody>
      </p:sp>
      <p:sp>
        <p:nvSpPr>
          <p:cNvPr id="59" name="Star: 10 Points 58">
            <a:extLst>
              <a:ext uri="{FF2B5EF4-FFF2-40B4-BE49-F238E27FC236}">
                <a16:creationId xmlns:a16="http://schemas.microsoft.com/office/drawing/2014/main" id="{06025A82-E593-4063-9108-C54D06153350}"/>
              </a:ext>
            </a:extLst>
          </p:cNvPr>
          <p:cNvSpPr/>
          <p:nvPr/>
        </p:nvSpPr>
        <p:spPr>
          <a:xfrm>
            <a:off x="402335" y="4323796"/>
            <a:ext cx="687960" cy="607833"/>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Calibri" panose="020F0502020204030204"/>
                <a:ea typeface="+mn-ea"/>
                <a:cs typeface="+mn-cs"/>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8" name="Rectangle 117">
            <a:extLst>
              <a:ext uri="{FF2B5EF4-FFF2-40B4-BE49-F238E27FC236}">
                <a16:creationId xmlns:a16="http://schemas.microsoft.com/office/drawing/2014/main" id="{E6A09583-664C-4AF9-9A62-AEB99AB5965C}"/>
              </a:ext>
            </a:extLst>
          </p:cNvPr>
          <p:cNvSpPr/>
          <p:nvPr/>
        </p:nvSpPr>
        <p:spPr>
          <a:xfrm>
            <a:off x="1368698" y="7962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9A534A5C-CC55-4DD2-B568-B5849DE7A734}"/>
              </a:ext>
            </a:extLst>
          </p:cNvPr>
          <p:cNvSpPr/>
          <p:nvPr/>
        </p:nvSpPr>
        <p:spPr>
          <a:xfrm>
            <a:off x="2204692" y="7949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1DE733D-5CB2-4BB7-AC76-5F77B829EDB0}"/>
              </a:ext>
            </a:extLst>
          </p:cNvPr>
          <p:cNvSpPr/>
          <p:nvPr/>
        </p:nvSpPr>
        <p:spPr>
          <a:xfrm>
            <a:off x="3038514" y="7962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B5890B-5FC0-4079-A951-5F5A82B5BCC8}"/>
              </a:ext>
            </a:extLst>
          </p:cNvPr>
          <p:cNvSpPr/>
          <p:nvPr/>
        </p:nvSpPr>
        <p:spPr>
          <a:xfrm>
            <a:off x="3874508" y="7949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4BEE6A6-FA6A-4EA4-B0F8-3B493A8C8BD5}"/>
              </a:ext>
            </a:extLst>
          </p:cNvPr>
          <p:cNvSpPr/>
          <p:nvPr/>
        </p:nvSpPr>
        <p:spPr>
          <a:xfrm>
            <a:off x="4710068" y="7962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2CE80D48-14EF-4B45-AB7C-8FF360BA0913}"/>
              </a:ext>
            </a:extLst>
          </p:cNvPr>
          <p:cNvSpPr/>
          <p:nvPr/>
        </p:nvSpPr>
        <p:spPr>
          <a:xfrm>
            <a:off x="5546062" y="7949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90BBAB3-6331-4E9A-A45C-EEC5CCCADF06}"/>
              </a:ext>
            </a:extLst>
          </p:cNvPr>
          <p:cNvSpPr/>
          <p:nvPr/>
        </p:nvSpPr>
        <p:spPr>
          <a:xfrm>
            <a:off x="6383674" y="79727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8765A1E4-EFA0-4AEF-8A76-1E04A0890790}"/>
              </a:ext>
            </a:extLst>
          </p:cNvPr>
          <p:cNvSpPr/>
          <p:nvPr/>
        </p:nvSpPr>
        <p:spPr>
          <a:xfrm>
            <a:off x="7223478" y="79600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48790DD7-E27D-4463-9E65-D4D9D7669AEE}"/>
              </a:ext>
            </a:extLst>
          </p:cNvPr>
          <p:cNvSpPr/>
          <p:nvPr/>
        </p:nvSpPr>
        <p:spPr>
          <a:xfrm>
            <a:off x="1368698" y="222120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332ABDB8-BB71-4F81-B4FD-6B398D47ED26}"/>
              </a:ext>
            </a:extLst>
          </p:cNvPr>
          <p:cNvSpPr/>
          <p:nvPr/>
        </p:nvSpPr>
        <p:spPr>
          <a:xfrm>
            <a:off x="2204692" y="221993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CF0F0514-5152-4519-9AE2-DDF618D01AEF}"/>
              </a:ext>
            </a:extLst>
          </p:cNvPr>
          <p:cNvSpPr/>
          <p:nvPr/>
        </p:nvSpPr>
        <p:spPr>
          <a:xfrm>
            <a:off x="3038514" y="222120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69C3E051-3EFB-4EED-817D-1A81B2B98210}"/>
              </a:ext>
            </a:extLst>
          </p:cNvPr>
          <p:cNvSpPr/>
          <p:nvPr/>
        </p:nvSpPr>
        <p:spPr>
          <a:xfrm>
            <a:off x="3874508" y="221993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DDB99C8F-DBAE-4C10-9D62-76CD1D39B1B8}"/>
              </a:ext>
            </a:extLst>
          </p:cNvPr>
          <p:cNvSpPr/>
          <p:nvPr/>
        </p:nvSpPr>
        <p:spPr>
          <a:xfrm>
            <a:off x="4710068" y="222120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5C0972C6-6D70-4207-B575-41E20FB3BC57}"/>
              </a:ext>
            </a:extLst>
          </p:cNvPr>
          <p:cNvSpPr/>
          <p:nvPr/>
        </p:nvSpPr>
        <p:spPr>
          <a:xfrm>
            <a:off x="5546062" y="221993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29E2820F-9B8B-4318-A17C-178F37EBC8FA}"/>
              </a:ext>
            </a:extLst>
          </p:cNvPr>
          <p:cNvSpPr/>
          <p:nvPr/>
        </p:nvSpPr>
        <p:spPr>
          <a:xfrm>
            <a:off x="6383674" y="222221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E6F93118-3A72-4EF5-8B78-D0FBB50EF7DE}"/>
              </a:ext>
            </a:extLst>
          </p:cNvPr>
          <p:cNvSpPr/>
          <p:nvPr/>
        </p:nvSpPr>
        <p:spPr>
          <a:xfrm>
            <a:off x="7223478" y="222094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29740437-0531-4119-A2F3-EABA663A52DF}"/>
              </a:ext>
            </a:extLst>
          </p:cNvPr>
          <p:cNvSpPr/>
          <p:nvPr/>
        </p:nvSpPr>
        <p:spPr>
          <a:xfrm>
            <a:off x="1376318" y="436242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8EF5FFF2-1333-43CD-9113-46FB1E54BC8B}"/>
              </a:ext>
            </a:extLst>
          </p:cNvPr>
          <p:cNvSpPr/>
          <p:nvPr/>
        </p:nvSpPr>
        <p:spPr>
          <a:xfrm>
            <a:off x="2212312" y="436115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A7AF3525-292D-4299-8D4B-9596EB42D9B8}"/>
              </a:ext>
            </a:extLst>
          </p:cNvPr>
          <p:cNvSpPr/>
          <p:nvPr/>
        </p:nvSpPr>
        <p:spPr>
          <a:xfrm>
            <a:off x="3046134" y="436242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06717D5D-1D1C-4D3C-AB2B-685215D4991C}"/>
              </a:ext>
            </a:extLst>
          </p:cNvPr>
          <p:cNvSpPr/>
          <p:nvPr/>
        </p:nvSpPr>
        <p:spPr>
          <a:xfrm>
            <a:off x="3882128" y="436115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0BE25A77-3CB2-4333-83EE-5ADA6F3F4BD3}"/>
              </a:ext>
            </a:extLst>
          </p:cNvPr>
          <p:cNvSpPr/>
          <p:nvPr/>
        </p:nvSpPr>
        <p:spPr>
          <a:xfrm>
            <a:off x="4717688" y="436242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0A55A016-F5D5-47C7-8C5B-EA131085F49E}"/>
              </a:ext>
            </a:extLst>
          </p:cNvPr>
          <p:cNvSpPr/>
          <p:nvPr/>
        </p:nvSpPr>
        <p:spPr>
          <a:xfrm>
            <a:off x="5553682" y="436115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0C3553F5-1064-4754-A91E-F1111A836C7A}"/>
              </a:ext>
            </a:extLst>
          </p:cNvPr>
          <p:cNvSpPr/>
          <p:nvPr/>
        </p:nvSpPr>
        <p:spPr>
          <a:xfrm>
            <a:off x="6391294" y="436343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A92A61B2-D0B2-49E8-91A5-6E89F7A448C9}"/>
              </a:ext>
            </a:extLst>
          </p:cNvPr>
          <p:cNvSpPr/>
          <p:nvPr/>
        </p:nvSpPr>
        <p:spPr>
          <a:xfrm>
            <a:off x="7231098" y="436216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CB4D0969-2B4B-4F67-8F1A-6ECE38483601}"/>
              </a:ext>
            </a:extLst>
          </p:cNvPr>
          <p:cNvSpPr/>
          <p:nvPr/>
        </p:nvSpPr>
        <p:spPr>
          <a:xfrm>
            <a:off x="3045098" y="799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BB553F9C-FF93-484A-AB5A-59ED4CF1E603}"/>
              </a:ext>
            </a:extLst>
          </p:cNvPr>
          <p:cNvSpPr/>
          <p:nvPr/>
        </p:nvSpPr>
        <p:spPr>
          <a:xfrm>
            <a:off x="3881092" y="787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1234766E-E019-46B6-A3F1-FCE238901B6F}"/>
              </a:ext>
            </a:extLst>
          </p:cNvPr>
          <p:cNvSpPr/>
          <p:nvPr/>
        </p:nvSpPr>
        <p:spPr>
          <a:xfrm>
            <a:off x="4714914" y="799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3E07D91A-CB16-458B-A346-29D52E5BD487}"/>
              </a:ext>
            </a:extLst>
          </p:cNvPr>
          <p:cNvSpPr/>
          <p:nvPr/>
        </p:nvSpPr>
        <p:spPr>
          <a:xfrm>
            <a:off x="5550908" y="787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83B14139-A6CF-44DF-BDB1-AA0BA4BBE453}"/>
              </a:ext>
            </a:extLst>
          </p:cNvPr>
          <p:cNvSpPr/>
          <p:nvPr/>
        </p:nvSpPr>
        <p:spPr>
          <a:xfrm>
            <a:off x="6386468" y="799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8D88969-2F6B-4A0E-BF5F-3673C38D1056}"/>
              </a:ext>
            </a:extLst>
          </p:cNvPr>
          <p:cNvSpPr/>
          <p:nvPr/>
        </p:nvSpPr>
        <p:spPr>
          <a:xfrm>
            <a:off x="7222462" y="787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949F3EBB-41B9-40F8-A824-1C2C8CE4D9D2}"/>
              </a:ext>
            </a:extLst>
          </p:cNvPr>
          <p:cNvSpPr/>
          <p:nvPr/>
        </p:nvSpPr>
        <p:spPr>
          <a:xfrm>
            <a:off x="3050512" y="15188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9F6C08D-0D38-436E-B19C-693A95481563}"/>
              </a:ext>
            </a:extLst>
          </p:cNvPr>
          <p:cNvSpPr/>
          <p:nvPr/>
        </p:nvSpPr>
        <p:spPr>
          <a:xfrm>
            <a:off x="3884334" y="15201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BA2B3982-F64E-4C6F-975F-96D9B8DBA111}"/>
              </a:ext>
            </a:extLst>
          </p:cNvPr>
          <p:cNvSpPr/>
          <p:nvPr/>
        </p:nvSpPr>
        <p:spPr>
          <a:xfrm>
            <a:off x="4720328" y="15188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85949326-97B3-450F-9680-63AEDF33C0AF}"/>
              </a:ext>
            </a:extLst>
          </p:cNvPr>
          <p:cNvSpPr/>
          <p:nvPr/>
        </p:nvSpPr>
        <p:spPr>
          <a:xfrm>
            <a:off x="5555888" y="152016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01280838-6923-47C9-87FE-D2084A21C1C8}"/>
              </a:ext>
            </a:extLst>
          </p:cNvPr>
          <p:cNvSpPr/>
          <p:nvPr/>
        </p:nvSpPr>
        <p:spPr>
          <a:xfrm>
            <a:off x="6391882" y="151889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6BF2E970-EF9C-40CF-A4B0-DB02854C354C}"/>
              </a:ext>
            </a:extLst>
          </p:cNvPr>
          <p:cNvSpPr/>
          <p:nvPr/>
        </p:nvSpPr>
        <p:spPr>
          <a:xfrm>
            <a:off x="7229494" y="152117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35B2D4BB-0D31-40D0-98CB-1D68761DAFFC}"/>
              </a:ext>
            </a:extLst>
          </p:cNvPr>
          <p:cNvSpPr/>
          <p:nvPr/>
        </p:nvSpPr>
        <p:spPr>
          <a:xfrm>
            <a:off x="8069298" y="151990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7E0F7F7A-BB31-44C7-9790-F101A09E133A}"/>
              </a:ext>
            </a:extLst>
          </p:cNvPr>
          <p:cNvSpPr/>
          <p:nvPr/>
        </p:nvSpPr>
        <p:spPr>
          <a:xfrm>
            <a:off x="3050512" y="364487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7918216-8DD7-40C9-AACE-030C72926DEA}"/>
              </a:ext>
            </a:extLst>
          </p:cNvPr>
          <p:cNvSpPr/>
          <p:nvPr/>
        </p:nvSpPr>
        <p:spPr>
          <a:xfrm>
            <a:off x="3884334" y="364614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9BCC2181-A2BF-4034-90B4-27FED170674E}"/>
              </a:ext>
            </a:extLst>
          </p:cNvPr>
          <p:cNvSpPr/>
          <p:nvPr/>
        </p:nvSpPr>
        <p:spPr>
          <a:xfrm>
            <a:off x="4720328" y="364487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DDFBAB8A-CCEC-41A1-9F36-B7FCB939E532}"/>
              </a:ext>
            </a:extLst>
          </p:cNvPr>
          <p:cNvSpPr/>
          <p:nvPr/>
        </p:nvSpPr>
        <p:spPr>
          <a:xfrm>
            <a:off x="5555888" y="364614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FE3DB198-8A22-4E55-B9D0-A9DDB640F34A}"/>
              </a:ext>
            </a:extLst>
          </p:cNvPr>
          <p:cNvSpPr/>
          <p:nvPr/>
        </p:nvSpPr>
        <p:spPr>
          <a:xfrm>
            <a:off x="6391882" y="364487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BEA4587E-BBBA-4008-9BA1-97E64A44C35F}"/>
              </a:ext>
            </a:extLst>
          </p:cNvPr>
          <p:cNvSpPr/>
          <p:nvPr/>
        </p:nvSpPr>
        <p:spPr>
          <a:xfrm>
            <a:off x="7229494" y="364715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3F37294B-EF8B-43AC-9F80-C26169D2E2ED}"/>
              </a:ext>
            </a:extLst>
          </p:cNvPr>
          <p:cNvSpPr/>
          <p:nvPr/>
        </p:nvSpPr>
        <p:spPr>
          <a:xfrm>
            <a:off x="8069298" y="3653506"/>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FA330581-EE3B-4D8C-89D7-C7543656EBA6}"/>
              </a:ext>
            </a:extLst>
          </p:cNvPr>
          <p:cNvSpPr/>
          <p:nvPr/>
        </p:nvSpPr>
        <p:spPr>
          <a:xfrm>
            <a:off x="3045098" y="29374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F1CA39A3-FF26-4D01-B01B-494008B4EC67}"/>
              </a:ext>
            </a:extLst>
          </p:cNvPr>
          <p:cNvSpPr/>
          <p:nvPr/>
        </p:nvSpPr>
        <p:spPr>
          <a:xfrm>
            <a:off x="3881092" y="29362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B508C9B5-2DDB-4ED5-A13E-9E8AAFE63D9C}"/>
              </a:ext>
            </a:extLst>
          </p:cNvPr>
          <p:cNvSpPr/>
          <p:nvPr/>
        </p:nvSpPr>
        <p:spPr>
          <a:xfrm>
            <a:off x="4714914" y="29374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43820E69-3864-4808-9218-FEC895E48B1C}"/>
              </a:ext>
            </a:extLst>
          </p:cNvPr>
          <p:cNvSpPr/>
          <p:nvPr/>
        </p:nvSpPr>
        <p:spPr>
          <a:xfrm>
            <a:off x="5550908" y="293621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70B5040C-1FA0-441D-AA56-F558DA0CBEF2}"/>
              </a:ext>
            </a:extLst>
          </p:cNvPr>
          <p:cNvSpPr/>
          <p:nvPr/>
        </p:nvSpPr>
        <p:spPr>
          <a:xfrm>
            <a:off x="6386468" y="2937480"/>
            <a:ext cx="833120" cy="712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1F83E563-8645-4814-97FD-F084DDDAED20}"/>
              </a:ext>
            </a:extLst>
          </p:cNvPr>
          <p:cNvSpPr/>
          <p:nvPr/>
        </p:nvSpPr>
        <p:spPr>
          <a:xfrm>
            <a:off x="10160" y="522174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2</a:t>
            </a:r>
            <a:r>
              <a:rPr lang="vi-VN" sz="3600" b="1">
                <a:solidFill>
                  <a:schemeClr val="tx1">
                    <a:lumMod val="95000"/>
                    <a:lumOff val="5000"/>
                  </a:schemeClr>
                </a:solidFill>
                <a:latin typeface="Verdana" panose="020B0604030504040204" pitchFamily="34" charset="0"/>
                <a:ea typeface="Verdana" panose="020B0604030504040204" pitchFamily="34" charset="0"/>
              </a:rPr>
              <a:t>.	AI CHỬI ANH EM MÌNH LÀ QUÂN PHẢN ĐẠO, THÌ ĐÁNG BỊ LỬA HỎA NGỤC </a:t>
            </a:r>
            <a:r>
              <a:rPr lang="vi-VN" sz="3600" b="1" u="sng">
                <a:solidFill>
                  <a:srgbClr val="FF0000"/>
                </a:solidFill>
                <a:latin typeface="Verdana" panose="020B0604030504040204" pitchFamily="34" charset="0"/>
                <a:ea typeface="Verdana" panose="020B0604030504040204" pitchFamily="34" charset="0"/>
              </a:rPr>
              <a:t>LÀM SAO?</a:t>
            </a:r>
          </a:p>
        </p:txBody>
      </p:sp>
      <p:sp>
        <p:nvSpPr>
          <p:cNvPr id="175" name="Rectangle 174">
            <a:extLst>
              <a:ext uri="{FF2B5EF4-FFF2-40B4-BE49-F238E27FC236}">
                <a16:creationId xmlns:a16="http://schemas.microsoft.com/office/drawing/2014/main" id="{28C3535B-BA2A-48B9-B9C7-46C3073F33C4}"/>
              </a:ext>
            </a:extLst>
          </p:cNvPr>
          <p:cNvSpPr/>
          <p:nvPr/>
        </p:nvSpPr>
        <p:spPr>
          <a:xfrm>
            <a:off x="10160" y="522174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3</a:t>
            </a:r>
            <a:r>
              <a:rPr lang="vi-VN" sz="3600" b="1">
                <a:solidFill>
                  <a:schemeClr val="tx1">
                    <a:lumMod val="95000"/>
                    <a:lumOff val="5000"/>
                  </a:schemeClr>
                </a:solidFill>
                <a:latin typeface="Verdana" panose="020B0604030504040204" pitchFamily="34" charset="0"/>
                <a:ea typeface="Verdana" panose="020B0604030504040204" pitchFamily="34" charset="0"/>
              </a:rPr>
              <a:t>.	NẾU ĐANG TRÊN ĐƯỜNG TỚI CỬA CÔNG MÀ KHÔNG MAU MAU GIÀN XẾP THÌ SẼ BỊ NỘP </a:t>
            </a:r>
            <a:r>
              <a:rPr lang="vi-VN" sz="3600" b="1" u="sng">
                <a:solidFill>
                  <a:srgbClr val="FF0000"/>
                </a:solidFill>
                <a:latin typeface="Verdana" panose="020B0604030504040204" pitchFamily="34" charset="0"/>
                <a:ea typeface="Verdana" panose="020B0604030504040204" pitchFamily="34" charset="0"/>
              </a:rPr>
              <a:t>CHO AI</a:t>
            </a:r>
            <a:r>
              <a:rPr lang="vi-VN" sz="3600" b="1">
                <a:solidFill>
                  <a:schemeClr val="tx1">
                    <a:lumMod val="95000"/>
                    <a:lumOff val="5000"/>
                  </a:schemeClr>
                </a:solidFill>
                <a:latin typeface="Verdana" panose="020B0604030504040204" pitchFamily="34" charset="0"/>
                <a:ea typeface="Verdana" panose="020B0604030504040204" pitchFamily="34" charset="0"/>
              </a:rPr>
              <a:t>?</a:t>
            </a:r>
            <a:endParaRPr lang="vi-VN" sz="3600" b="1" u="sng">
              <a:solidFill>
                <a:srgbClr val="FF0000"/>
              </a:solidFill>
              <a:latin typeface="Verdana" panose="020B0604030504040204" pitchFamily="34" charset="0"/>
              <a:ea typeface="Verdana" panose="020B0604030504040204" pitchFamily="34" charset="0"/>
            </a:endParaRPr>
          </a:p>
        </p:txBody>
      </p:sp>
      <p:sp>
        <p:nvSpPr>
          <p:cNvPr id="176" name="Rectangle 175">
            <a:extLst>
              <a:ext uri="{FF2B5EF4-FFF2-40B4-BE49-F238E27FC236}">
                <a16:creationId xmlns:a16="http://schemas.microsoft.com/office/drawing/2014/main" id="{EAA2E3CF-41FC-4768-8523-094DC7458E06}"/>
              </a:ext>
            </a:extLst>
          </p:cNvPr>
          <p:cNvSpPr/>
          <p:nvPr/>
        </p:nvSpPr>
        <p:spPr>
          <a:xfrm>
            <a:off x="2540" y="5214124"/>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4</a:t>
            </a:r>
            <a:r>
              <a:rPr lang="vi-VN" sz="4000" b="1">
                <a:solidFill>
                  <a:schemeClr val="tx1">
                    <a:lumMod val="95000"/>
                    <a:lumOff val="5000"/>
                  </a:schemeClr>
                </a:solidFill>
                <a:latin typeface="Verdana" panose="020B0604030504040204" pitchFamily="34" charset="0"/>
                <a:ea typeface="Verdana" panose="020B0604030504040204" pitchFamily="34" charset="0"/>
              </a:rPr>
              <a:t>.	THÀ MẤT MỘT PHẦN THÂN THỂ, CÒN HƠN LÀ </a:t>
            </a:r>
            <a:r>
              <a:rPr lang="vi-VN" sz="4000" b="1" u="sng">
                <a:solidFill>
                  <a:srgbClr val="FF0000"/>
                </a:solidFill>
                <a:latin typeface="Verdana" panose="020B0604030504040204" pitchFamily="34" charset="0"/>
                <a:ea typeface="Verdana" panose="020B0604030504040204" pitchFamily="34" charset="0"/>
              </a:rPr>
              <a:t>CÁI GÌ </a:t>
            </a:r>
            <a:r>
              <a:rPr lang="vi-VN" sz="4000" b="1">
                <a:solidFill>
                  <a:schemeClr val="tx1">
                    <a:lumMod val="95000"/>
                    <a:lumOff val="5000"/>
                  </a:schemeClr>
                </a:solidFill>
                <a:latin typeface="Verdana" panose="020B0604030504040204" pitchFamily="34" charset="0"/>
                <a:ea typeface="Verdana" panose="020B0604030504040204" pitchFamily="34" charset="0"/>
              </a:rPr>
              <a:t>PHẢI SA HOẢ NGỤC? </a:t>
            </a:r>
            <a:endParaRPr lang="vi-VN" sz="4000" b="1" u="sng">
              <a:solidFill>
                <a:srgbClr val="FF0000"/>
              </a:solidFill>
              <a:latin typeface="Verdana" panose="020B0604030504040204" pitchFamily="34" charset="0"/>
              <a:ea typeface="Verdana" panose="020B0604030504040204" pitchFamily="34" charset="0"/>
            </a:endParaRPr>
          </a:p>
        </p:txBody>
      </p:sp>
      <p:sp>
        <p:nvSpPr>
          <p:cNvPr id="177" name="Rectangle 176">
            <a:extLst>
              <a:ext uri="{FF2B5EF4-FFF2-40B4-BE49-F238E27FC236}">
                <a16:creationId xmlns:a16="http://schemas.microsoft.com/office/drawing/2014/main" id="{BCF761AF-AC4B-4DD4-A0D3-972D54EB1BAF}"/>
              </a:ext>
            </a:extLst>
          </p:cNvPr>
          <p:cNvSpPr/>
          <p:nvPr/>
        </p:nvSpPr>
        <p:spPr>
          <a:xfrm>
            <a:off x="-10160" y="5211257"/>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5</a:t>
            </a:r>
            <a:r>
              <a:rPr lang="vi-VN" sz="4000" b="1">
                <a:solidFill>
                  <a:schemeClr val="tx1">
                    <a:lumMod val="95000"/>
                    <a:lumOff val="5000"/>
                  </a:schemeClr>
                </a:solidFill>
                <a:latin typeface="Verdana" panose="020B0604030504040204" pitchFamily="34" charset="0"/>
                <a:ea typeface="Verdana" panose="020B0604030504040204" pitchFamily="34" charset="0"/>
              </a:rPr>
              <a:t>.	NẾU MẮT PHẢI CỦA ANH LÀM CỚ CHO ANH SA NGÃ, THÌ HÃY MÓC MÀ </a:t>
            </a:r>
            <a:r>
              <a:rPr lang="vi-VN" sz="4000" b="1" u="sng">
                <a:solidFill>
                  <a:srgbClr val="FF0000"/>
                </a:solidFill>
                <a:latin typeface="Verdana" panose="020B0604030504040204" pitchFamily="34" charset="0"/>
                <a:ea typeface="Verdana" panose="020B0604030504040204" pitchFamily="34" charset="0"/>
              </a:rPr>
              <a:t>LÀM SAO</a:t>
            </a:r>
            <a:r>
              <a:rPr lang="vi-VN" sz="4000" b="1">
                <a:solidFill>
                  <a:schemeClr val="tx1">
                    <a:lumMod val="95000"/>
                    <a:lumOff val="5000"/>
                  </a:schemeClr>
                </a:solidFill>
                <a:latin typeface="Verdana" panose="020B0604030504040204" pitchFamily="34" charset="0"/>
                <a:ea typeface="Verdana" panose="020B0604030504040204" pitchFamily="34" charset="0"/>
              </a:rPr>
              <a:t>?</a:t>
            </a:r>
            <a:endParaRPr lang="vi-VN" sz="4000" b="1" u="sng">
              <a:solidFill>
                <a:srgbClr val="FF0000"/>
              </a:solidFill>
              <a:latin typeface="Verdana" panose="020B0604030504040204" pitchFamily="34" charset="0"/>
              <a:ea typeface="Verdana" panose="020B0604030504040204" pitchFamily="34" charset="0"/>
            </a:endParaRPr>
          </a:p>
        </p:txBody>
      </p:sp>
      <p:sp>
        <p:nvSpPr>
          <p:cNvPr id="178" name="Rectangle 177">
            <a:extLst>
              <a:ext uri="{FF2B5EF4-FFF2-40B4-BE49-F238E27FC236}">
                <a16:creationId xmlns:a16="http://schemas.microsoft.com/office/drawing/2014/main" id="{57AB6473-95A9-4198-AAF0-92115EB08814}"/>
              </a:ext>
            </a:extLst>
          </p:cNvPr>
          <p:cNvSpPr/>
          <p:nvPr/>
        </p:nvSpPr>
        <p:spPr>
          <a:xfrm>
            <a:off x="7047" y="5221700"/>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6</a:t>
            </a:r>
            <a:r>
              <a:rPr lang="vi-VN" sz="3600" b="1">
                <a:solidFill>
                  <a:schemeClr val="tx1">
                    <a:lumMod val="95000"/>
                    <a:lumOff val="5000"/>
                  </a:schemeClr>
                </a:solidFill>
                <a:latin typeface="Verdana" panose="020B0604030504040204" pitchFamily="34" charset="0"/>
                <a:ea typeface="Verdana" panose="020B0604030504040204" pitchFamily="34" charset="0"/>
              </a:rPr>
              <a:t>.	AI BÃI BỎ ĐIỀU RĂN NHỎ NHẤT ẤY, VÀ DẠY NGƯỜI TA LÀM NHƯ THẾ, THÌ SẼ BỊ GỌI LÀ </a:t>
            </a:r>
            <a:r>
              <a:rPr lang="vi-VN" sz="3600" b="1" u="sng">
                <a:solidFill>
                  <a:srgbClr val="FF0000"/>
                </a:solidFill>
                <a:latin typeface="Verdana" panose="020B0604030504040204" pitchFamily="34" charset="0"/>
                <a:ea typeface="Verdana" panose="020B0604030504040204" pitchFamily="34" charset="0"/>
              </a:rPr>
              <a:t>KẺ NÀO</a:t>
            </a:r>
            <a:r>
              <a:rPr lang="vi-VN" sz="3600" b="1">
                <a:solidFill>
                  <a:schemeClr val="tx1">
                    <a:lumMod val="95000"/>
                    <a:lumOff val="5000"/>
                  </a:schemeClr>
                </a:solidFill>
                <a:latin typeface="Verdana" panose="020B0604030504040204" pitchFamily="34" charset="0"/>
                <a:ea typeface="Verdana" panose="020B0604030504040204" pitchFamily="34" charset="0"/>
              </a:rPr>
              <a:t> TRONG NƯỚC TRỜI? </a:t>
            </a:r>
            <a:endParaRPr lang="vi-VN" sz="3600" b="1" u="sng">
              <a:solidFill>
                <a:srgbClr val="FF0000"/>
              </a:solidFill>
              <a:latin typeface="Verdana" panose="020B0604030504040204" pitchFamily="34" charset="0"/>
              <a:ea typeface="Verdana" panose="020B0604030504040204" pitchFamily="34" charset="0"/>
            </a:endParaRPr>
          </a:p>
        </p:txBody>
      </p:sp>
      <p:sp>
        <p:nvSpPr>
          <p:cNvPr id="179" name="Rectangle 178">
            <a:extLst>
              <a:ext uri="{FF2B5EF4-FFF2-40B4-BE49-F238E27FC236}">
                <a16:creationId xmlns:a16="http://schemas.microsoft.com/office/drawing/2014/main" id="{84F2B078-40D9-40FF-8383-CEB883AD45FC}"/>
              </a:ext>
            </a:extLst>
          </p:cNvPr>
          <p:cNvSpPr/>
          <p:nvPr/>
        </p:nvSpPr>
        <p:spPr>
          <a:xfrm>
            <a:off x="-573" y="5221700"/>
            <a:ext cx="12192000" cy="1632328"/>
          </a:xfrm>
          <a:prstGeom prst="rect">
            <a:avLst/>
          </a:prstGeom>
          <a:solidFill>
            <a:schemeClr val="accent6">
              <a:lumMod val="40000"/>
              <a:lumOff val="6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7</a:t>
            </a:r>
            <a:r>
              <a:rPr lang="vi-VN" sz="3600" b="1">
                <a:solidFill>
                  <a:schemeClr val="tx1">
                    <a:lumMod val="95000"/>
                    <a:lumOff val="5000"/>
                  </a:schemeClr>
                </a:solidFill>
                <a:latin typeface="Verdana" panose="020B0604030504040204" pitchFamily="34" charset="0"/>
                <a:ea typeface="Verdana" panose="020B0604030504040204" pitchFamily="34" charset="0"/>
              </a:rPr>
              <a:t>.	NẾU ANH EM KHÔNG ĂN Ở CÔNG CHÍNH HƠN CÁC KINH SƯ VÀ </a:t>
            </a:r>
            <a:r>
              <a:rPr lang="vi-VN" sz="3600" b="1" u="sng">
                <a:solidFill>
                  <a:srgbClr val="FF0000"/>
                </a:solidFill>
                <a:latin typeface="Verdana" panose="020B0604030504040204" pitchFamily="34" charset="0"/>
                <a:ea typeface="Verdana" panose="020B0604030504040204" pitchFamily="34" charset="0"/>
              </a:rPr>
              <a:t>NGƯỜI NÀO</a:t>
            </a:r>
            <a:r>
              <a:rPr lang="vi-VN" sz="3600" b="1">
                <a:solidFill>
                  <a:schemeClr val="tx1">
                    <a:lumMod val="95000"/>
                    <a:lumOff val="5000"/>
                  </a:schemeClr>
                </a:solidFill>
                <a:latin typeface="Verdana" panose="020B0604030504040204" pitchFamily="34" charset="0"/>
                <a:ea typeface="Verdana" panose="020B0604030504040204" pitchFamily="34" charset="0"/>
              </a:rPr>
              <a:t> THÌ CHẲNG ĐƯỢC VÀO NƯỚC TRỜI?</a:t>
            </a:r>
            <a:endParaRPr lang="vi-VN" sz="3600" b="1" u="sng">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726325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circle(in)">
                                      <p:cBhvr>
                                        <p:cTn id="7" dur="2000"/>
                                        <p:tgtEl>
                                          <p:spTgt spid="18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42"/>
                                        </p:tgtEl>
                                        <p:attrNameLst>
                                          <p:attrName>style.color</p:attrName>
                                        </p:attrNameLst>
                                      </p:cBhvr>
                                      <p:to>
                                        <a:schemeClr val="accent2"/>
                                      </p:to>
                                    </p:animClr>
                                    <p:animClr clrSpc="rgb" dir="cw">
                                      <p:cBhvr>
                                        <p:cTn id="10" dur="500" fill="hold"/>
                                        <p:tgtEl>
                                          <p:spTgt spid="142"/>
                                        </p:tgtEl>
                                        <p:attrNameLst>
                                          <p:attrName>fillcolor</p:attrName>
                                        </p:attrNameLst>
                                      </p:cBhvr>
                                      <p:to>
                                        <a:schemeClr val="accent2"/>
                                      </p:to>
                                    </p:animClr>
                                    <p:set>
                                      <p:cBhvr>
                                        <p:cTn id="11" dur="500" fill="hold"/>
                                        <p:tgtEl>
                                          <p:spTgt spid="142"/>
                                        </p:tgtEl>
                                        <p:attrNameLst>
                                          <p:attrName>fill.type</p:attrName>
                                        </p:attrNameLst>
                                      </p:cBhvr>
                                      <p:to>
                                        <p:strVal val="solid"/>
                                      </p:to>
                                    </p:set>
                                    <p:set>
                                      <p:cBhvr>
                                        <p:cTn id="12" dur="500" fill="hold"/>
                                        <p:tgtEl>
                                          <p:spTgt spid="14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43"/>
                                        </p:tgtEl>
                                        <p:attrNameLst>
                                          <p:attrName>style.color</p:attrName>
                                        </p:attrNameLst>
                                      </p:cBhvr>
                                      <p:to>
                                        <a:schemeClr val="accent2"/>
                                      </p:to>
                                    </p:animClr>
                                    <p:animClr clrSpc="rgb" dir="cw">
                                      <p:cBhvr>
                                        <p:cTn id="15" dur="500" fill="hold"/>
                                        <p:tgtEl>
                                          <p:spTgt spid="143"/>
                                        </p:tgtEl>
                                        <p:attrNameLst>
                                          <p:attrName>fillcolor</p:attrName>
                                        </p:attrNameLst>
                                      </p:cBhvr>
                                      <p:to>
                                        <a:schemeClr val="accent2"/>
                                      </p:to>
                                    </p:animClr>
                                    <p:set>
                                      <p:cBhvr>
                                        <p:cTn id="16" dur="500" fill="hold"/>
                                        <p:tgtEl>
                                          <p:spTgt spid="143"/>
                                        </p:tgtEl>
                                        <p:attrNameLst>
                                          <p:attrName>fill.type</p:attrName>
                                        </p:attrNameLst>
                                      </p:cBhvr>
                                      <p:to>
                                        <p:strVal val="solid"/>
                                      </p:to>
                                    </p:set>
                                    <p:set>
                                      <p:cBhvr>
                                        <p:cTn id="17" dur="500" fill="hold"/>
                                        <p:tgtEl>
                                          <p:spTgt spid="143"/>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44"/>
                                        </p:tgtEl>
                                        <p:attrNameLst>
                                          <p:attrName>style.color</p:attrName>
                                        </p:attrNameLst>
                                      </p:cBhvr>
                                      <p:to>
                                        <a:schemeClr val="accent2"/>
                                      </p:to>
                                    </p:animClr>
                                    <p:animClr clrSpc="rgb" dir="cw">
                                      <p:cBhvr>
                                        <p:cTn id="20" dur="500" fill="hold"/>
                                        <p:tgtEl>
                                          <p:spTgt spid="144"/>
                                        </p:tgtEl>
                                        <p:attrNameLst>
                                          <p:attrName>fillcolor</p:attrName>
                                        </p:attrNameLst>
                                      </p:cBhvr>
                                      <p:to>
                                        <a:schemeClr val="accent2"/>
                                      </p:to>
                                    </p:animClr>
                                    <p:set>
                                      <p:cBhvr>
                                        <p:cTn id="21" dur="500" fill="hold"/>
                                        <p:tgtEl>
                                          <p:spTgt spid="144"/>
                                        </p:tgtEl>
                                        <p:attrNameLst>
                                          <p:attrName>fill.type</p:attrName>
                                        </p:attrNameLst>
                                      </p:cBhvr>
                                      <p:to>
                                        <p:strVal val="solid"/>
                                      </p:to>
                                    </p:set>
                                    <p:set>
                                      <p:cBhvr>
                                        <p:cTn id="22" dur="500" fill="hold"/>
                                        <p:tgtEl>
                                          <p:spTgt spid="144"/>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45"/>
                                        </p:tgtEl>
                                        <p:attrNameLst>
                                          <p:attrName>style.color</p:attrName>
                                        </p:attrNameLst>
                                      </p:cBhvr>
                                      <p:to>
                                        <a:schemeClr val="accent2"/>
                                      </p:to>
                                    </p:animClr>
                                    <p:animClr clrSpc="rgb" dir="cw">
                                      <p:cBhvr>
                                        <p:cTn id="25" dur="500" fill="hold"/>
                                        <p:tgtEl>
                                          <p:spTgt spid="145"/>
                                        </p:tgtEl>
                                        <p:attrNameLst>
                                          <p:attrName>fillcolor</p:attrName>
                                        </p:attrNameLst>
                                      </p:cBhvr>
                                      <p:to>
                                        <a:schemeClr val="accent2"/>
                                      </p:to>
                                    </p:animClr>
                                    <p:set>
                                      <p:cBhvr>
                                        <p:cTn id="26" dur="500" fill="hold"/>
                                        <p:tgtEl>
                                          <p:spTgt spid="145"/>
                                        </p:tgtEl>
                                        <p:attrNameLst>
                                          <p:attrName>fill.type</p:attrName>
                                        </p:attrNameLst>
                                      </p:cBhvr>
                                      <p:to>
                                        <p:strVal val="solid"/>
                                      </p:to>
                                    </p:set>
                                    <p:set>
                                      <p:cBhvr>
                                        <p:cTn id="27" dur="500" fill="hold"/>
                                        <p:tgtEl>
                                          <p:spTgt spid="145"/>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46"/>
                                        </p:tgtEl>
                                        <p:attrNameLst>
                                          <p:attrName>style.color</p:attrName>
                                        </p:attrNameLst>
                                      </p:cBhvr>
                                      <p:to>
                                        <a:schemeClr val="accent2"/>
                                      </p:to>
                                    </p:animClr>
                                    <p:animClr clrSpc="rgb" dir="cw">
                                      <p:cBhvr>
                                        <p:cTn id="30" dur="500" fill="hold"/>
                                        <p:tgtEl>
                                          <p:spTgt spid="146"/>
                                        </p:tgtEl>
                                        <p:attrNameLst>
                                          <p:attrName>fillcolor</p:attrName>
                                        </p:attrNameLst>
                                      </p:cBhvr>
                                      <p:to>
                                        <a:schemeClr val="accent2"/>
                                      </p:to>
                                    </p:animClr>
                                    <p:set>
                                      <p:cBhvr>
                                        <p:cTn id="31" dur="500" fill="hold"/>
                                        <p:tgtEl>
                                          <p:spTgt spid="146"/>
                                        </p:tgtEl>
                                        <p:attrNameLst>
                                          <p:attrName>fill.type</p:attrName>
                                        </p:attrNameLst>
                                      </p:cBhvr>
                                      <p:to>
                                        <p:strVal val="solid"/>
                                      </p:to>
                                    </p:set>
                                    <p:set>
                                      <p:cBhvr>
                                        <p:cTn id="32" dur="500" fill="hold"/>
                                        <p:tgtEl>
                                          <p:spTgt spid="146"/>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47"/>
                                        </p:tgtEl>
                                        <p:attrNameLst>
                                          <p:attrName>style.color</p:attrName>
                                        </p:attrNameLst>
                                      </p:cBhvr>
                                      <p:to>
                                        <a:schemeClr val="accent2"/>
                                      </p:to>
                                    </p:animClr>
                                    <p:animClr clrSpc="rgb" dir="cw">
                                      <p:cBhvr>
                                        <p:cTn id="35" dur="500" fill="hold"/>
                                        <p:tgtEl>
                                          <p:spTgt spid="147"/>
                                        </p:tgtEl>
                                        <p:attrNameLst>
                                          <p:attrName>fillcolor</p:attrName>
                                        </p:attrNameLst>
                                      </p:cBhvr>
                                      <p:to>
                                        <a:schemeClr val="accent2"/>
                                      </p:to>
                                    </p:animClr>
                                    <p:set>
                                      <p:cBhvr>
                                        <p:cTn id="36" dur="500" fill="hold"/>
                                        <p:tgtEl>
                                          <p:spTgt spid="147"/>
                                        </p:tgtEl>
                                        <p:attrNameLst>
                                          <p:attrName>fill.type</p:attrName>
                                        </p:attrNameLst>
                                      </p:cBhvr>
                                      <p:to>
                                        <p:strVal val="solid"/>
                                      </p:to>
                                    </p:set>
                                    <p:set>
                                      <p:cBhvr>
                                        <p:cTn id="37" dur="500" fill="hold"/>
                                        <p:tgtEl>
                                          <p:spTgt spid="147"/>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142"/>
                                        </p:tgtEl>
                                      </p:cBhvr>
                                    </p:animEffect>
                                    <p:set>
                                      <p:cBhvr>
                                        <p:cTn id="42" dur="1" fill="hold">
                                          <p:stCondLst>
                                            <p:cond delay="1999"/>
                                          </p:stCondLst>
                                        </p:cTn>
                                        <p:tgtEl>
                                          <p:spTgt spid="142"/>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143"/>
                                        </p:tgtEl>
                                      </p:cBhvr>
                                    </p:animEffect>
                                    <p:set>
                                      <p:cBhvr>
                                        <p:cTn id="45" dur="1" fill="hold">
                                          <p:stCondLst>
                                            <p:cond delay="1999"/>
                                          </p:stCondLst>
                                        </p:cTn>
                                        <p:tgtEl>
                                          <p:spTgt spid="143"/>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144"/>
                                        </p:tgtEl>
                                      </p:cBhvr>
                                    </p:animEffect>
                                    <p:set>
                                      <p:cBhvr>
                                        <p:cTn id="48" dur="1" fill="hold">
                                          <p:stCondLst>
                                            <p:cond delay="1999"/>
                                          </p:stCondLst>
                                        </p:cTn>
                                        <p:tgtEl>
                                          <p:spTgt spid="144"/>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45"/>
                                        </p:tgtEl>
                                      </p:cBhvr>
                                    </p:animEffect>
                                    <p:set>
                                      <p:cBhvr>
                                        <p:cTn id="51" dur="1" fill="hold">
                                          <p:stCondLst>
                                            <p:cond delay="1999"/>
                                          </p:stCondLst>
                                        </p:cTn>
                                        <p:tgtEl>
                                          <p:spTgt spid="145"/>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46"/>
                                        </p:tgtEl>
                                      </p:cBhvr>
                                    </p:animEffect>
                                    <p:set>
                                      <p:cBhvr>
                                        <p:cTn id="54" dur="1" fill="hold">
                                          <p:stCondLst>
                                            <p:cond delay="1999"/>
                                          </p:stCondLst>
                                        </p:cTn>
                                        <p:tgtEl>
                                          <p:spTgt spid="146"/>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47"/>
                                        </p:tgtEl>
                                      </p:cBhvr>
                                    </p:animEffect>
                                    <p:set>
                                      <p:cBhvr>
                                        <p:cTn id="57" dur="1" fill="hold">
                                          <p:stCondLst>
                                            <p:cond delay="1999"/>
                                          </p:stCondLst>
                                        </p:cTn>
                                        <p:tgtEl>
                                          <p:spTgt spid="147"/>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83"/>
                                        </p:tgtEl>
                                      </p:cBhvr>
                                    </p:animEffect>
                                    <p:set>
                                      <p:cBhvr>
                                        <p:cTn id="60" dur="1" fill="hold">
                                          <p:stCondLst>
                                            <p:cond delay="1999"/>
                                          </p:stCondLst>
                                        </p:cTn>
                                        <p:tgtEl>
                                          <p:spTgt spid="183"/>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74"/>
                                        </p:tgtEl>
                                        <p:attrNameLst>
                                          <p:attrName>style.visibility</p:attrName>
                                        </p:attrNameLst>
                                      </p:cBhvr>
                                      <p:to>
                                        <p:strVal val="visible"/>
                                      </p:to>
                                    </p:set>
                                    <p:animEffect transition="in" filter="circle(in)">
                                      <p:cBhvr>
                                        <p:cTn id="66" dur="2000"/>
                                        <p:tgtEl>
                                          <p:spTgt spid="174"/>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18"/>
                                        </p:tgtEl>
                                        <p:attrNameLst>
                                          <p:attrName>style.color</p:attrName>
                                        </p:attrNameLst>
                                      </p:cBhvr>
                                      <p:to>
                                        <a:schemeClr val="accent2"/>
                                      </p:to>
                                    </p:animClr>
                                    <p:animClr clrSpc="rgb" dir="cw">
                                      <p:cBhvr>
                                        <p:cTn id="69" dur="500" fill="hold"/>
                                        <p:tgtEl>
                                          <p:spTgt spid="118"/>
                                        </p:tgtEl>
                                        <p:attrNameLst>
                                          <p:attrName>fillcolor</p:attrName>
                                        </p:attrNameLst>
                                      </p:cBhvr>
                                      <p:to>
                                        <a:schemeClr val="accent2"/>
                                      </p:to>
                                    </p:animClr>
                                    <p:set>
                                      <p:cBhvr>
                                        <p:cTn id="70" dur="500" fill="hold"/>
                                        <p:tgtEl>
                                          <p:spTgt spid="118"/>
                                        </p:tgtEl>
                                        <p:attrNameLst>
                                          <p:attrName>fill.type</p:attrName>
                                        </p:attrNameLst>
                                      </p:cBhvr>
                                      <p:to>
                                        <p:strVal val="solid"/>
                                      </p:to>
                                    </p:set>
                                    <p:set>
                                      <p:cBhvr>
                                        <p:cTn id="71" dur="500" fill="hold"/>
                                        <p:tgtEl>
                                          <p:spTgt spid="118"/>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19"/>
                                        </p:tgtEl>
                                        <p:attrNameLst>
                                          <p:attrName>style.color</p:attrName>
                                        </p:attrNameLst>
                                      </p:cBhvr>
                                      <p:to>
                                        <a:schemeClr val="accent2"/>
                                      </p:to>
                                    </p:animClr>
                                    <p:animClr clrSpc="rgb" dir="cw">
                                      <p:cBhvr>
                                        <p:cTn id="74" dur="500" fill="hold"/>
                                        <p:tgtEl>
                                          <p:spTgt spid="119"/>
                                        </p:tgtEl>
                                        <p:attrNameLst>
                                          <p:attrName>fillcolor</p:attrName>
                                        </p:attrNameLst>
                                      </p:cBhvr>
                                      <p:to>
                                        <a:schemeClr val="accent2"/>
                                      </p:to>
                                    </p:animClr>
                                    <p:set>
                                      <p:cBhvr>
                                        <p:cTn id="75" dur="500" fill="hold"/>
                                        <p:tgtEl>
                                          <p:spTgt spid="119"/>
                                        </p:tgtEl>
                                        <p:attrNameLst>
                                          <p:attrName>fill.type</p:attrName>
                                        </p:attrNameLst>
                                      </p:cBhvr>
                                      <p:to>
                                        <p:strVal val="solid"/>
                                      </p:to>
                                    </p:set>
                                    <p:set>
                                      <p:cBhvr>
                                        <p:cTn id="76" dur="500" fill="hold"/>
                                        <p:tgtEl>
                                          <p:spTgt spid="119"/>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20"/>
                                        </p:tgtEl>
                                        <p:attrNameLst>
                                          <p:attrName>style.color</p:attrName>
                                        </p:attrNameLst>
                                      </p:cBhvr>
                                      <p:to>
                                        <a:schemeClr val="accent2"/>
                                      </p:to>
                                    </p:animClr>
                                    <p:animClr clrSpc="rgb" dir="cw">
                                      <p:cBhvr>
                                        <p:cTn id="79" dur="500" fill="hold"/>
                                        <p:tgtEl>
                                          <p:spTgt spid="120"/>
                                        </p:tgtEl>
                                        <p:attrNameLst>
                                          <p:attrName>fillcolor</p:attrName>
                                        </p:attrNameLst>
                                      </p:cBhvr>
                                      <p:to>
                                        <a:schemeClr val="accent2"/>
                                      </p:to>
                                    </p:animClr>
                                    <p:set>
                                      <p:cBhvr>
                                        <p:cTn id="80" dur="500" fill="hold"/>
                                        <p:tgtEl>
                                          <p:spTgt spid="120"/>
                                        </p:tgtEl>
                                        <p:attrNameLst>
                                          <p:attrName>fill.type</p:attrName>
                                        </p:attrNameLst>
                                      </p:cBhvr>
                                      <p:to>
                                        <p:strVal val="solid"/>
                                      </p:to>
                                    </p:set>
                                    <p:set>
                                      <p:cBhvr>
                                        <p:cTn id="81" dur="500" fill="hold"/>
                                        <p:tgtEl>
                                          <p:spTgt spid="120"/>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21"/>
                                        </p:tgtEl>
                                        <p:attrNameLst>
                                          <p:attrName>style.color</p:attrName>
                                        </p:attrNameLst>
                                      </p:cBhvr>
                                      <p:to>
                                        <a:schemeClr val="accent2"/>
                                      </p:to>
                                    </p:animClr>
                                    <p:animClr clrSpc="rgb" dir="cw">
                                      <p:cBhvr>
                                        <p:cTn id="84" dur="500" fill="hold"/>
                                        <p:tgtEl>
                                          <p:spTgt spid="121"/>
                                        </p:tgtEl>
                                        <p:attrNameLst>
                                          <p:attrName>fillcolor</p:attrName>
                                        </p:attrNameLst>
                                      </p:cBhvr>
                                      <p:to>
                                        <a:schemeClr val="accent2"/>
                                      </p:to>
                                    </p:animClr>
                                    <p:set>
                                      <p:cBhvr>
                                        <p:cTn id="85" dur="500" fill="hold"/>
                                        <p:tgtEl>
                                          <p:spTgt spid="121"/>
                                        </p:tgtEl>
                                        <p:attrNameLst>
                                          <p:attrName>fill.type</p:attrName>
                                        </p:attrNameLst>
                                      </p:cBhvr>
                                      <p:to>
                                        <p:strVal val="solid"/>
                                      </p:to>
                                    </p:set>
                                    <p:set>
                                      <p:cBhvr>
                                        <p:cTn id="86" dur="500" fill="hold"/>
                                        <p:tgtEl>
                                          <p:spTgt spid="121"/>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22"/>
                                        </p:tgtEl>
                                        <p:attrNameLst>
                                          <p:attrName>style.color</p:attrName>
                                        </p:attrNameLst>
                                      </p:cBhvr>
                                      <p:to>
                                        <a:schemeClr val="accent2"/>
                                      </p:to>
                                    </p:animClr>
                                    <p:animClr clrSpc="rgb" dir="cw">
                                      <p:cBhvr>
                                        <p:cTn id="89" dur="500" fill="hold"/>
                                        <p:tgtEl>
                                          <p:spTgt spid="122"/>
                                        </p:tgtEl>
                                        <p:attrNameLst>
                                          <p:attrName>fillcolor</p:attrName>
                                        </p:attrNameLst>
                                      </p:cBhvr>
                                      <p:to>
                                        <a:schemeClr val="accent2"/>
                                      </p:to>
                                    </p:animClr>
                                    <p:set>
                                      <p:cBhvr>
                                        <p:cTn id="90" dur="500" fill="hold"/>
                                        <p:tgtEl>
                                          <p:spTgt spid="122"/>
                                        </p:tgtEl>
                                        <p:attrNameLst>
                                          <p:attrName>fill.type</p:attrName>
                                        </p:attrNameLst>
                                      </p:cBhvr>
                                      <p:to>
                                        <p:strVal val="solid"/>
                                      </p:to>
                                    </p:set>
                                    <p:set>
                                      <p:cBhvr>
                                        <p:cTn id="91" dur="500" fill="hold"/>
                                        <p:tgtEl>
                                          <p:spTgt spid="122"/>
                                        </p:tgtEl>
                                        <p:attrNameLst>
                                          <p:attrName>fill.on</p:attrName>
                                        </p:attrNameLst>
                                      </p:cBhvr>
                                      <p:to>
                                        <p:strVal val="true"/>
                                      </p:to>
                                    </p:set>
                                  </p:childTnLst>
                                </p:cTn>
                              </p:par>
                              <p:par>
                                <p:cTn id="92" presetID="19" presetClass="emph" presetSubtype="0" fill="hold" grpId="0" nodeType="withEffect">
                                  <p:stCondLst>
                                    <p:cond delay="0"/>
                                  </p:stCondLst>
                                  <p:childTnLst>
                                    <p:animClr clrSpc="rgb" dir="cw">
                                      <p:cBhvr override="childStyle">
                                        <p:cTn id="93" dur="500" fill="hold"/>
                                        <p:tgtEl>
                                          <p:spTgt spid="123"/>
                                        </p:tgtEl>
                                        <p:attrNameLst>
                                          <p:attrName>style.color</p:attrName>
                                        </p:attrNameLst>
                                      </p:cBhvr>
                                      <p:to>
                                        <a:schemeClr val="accent2"/>
                                      </p:to>
                                    </p:animClr>
                                    <p:animClr clrSpc="rgb" dir="cw">
                                      <p:cBhvr>
                                        <p:cTn id="94" dur="500" fill="hold"/>
                                        <p:tgtEl>
                                          <p:spTgt spid="123"/>
                                        </p:tgtEl>
                                        <p:attrNameLst>
                                          <p:attrName>fillcolor</p:attrName>
                                        </p:attrNameLst>
                                      </p:cBhvr>
                                      <p:to>
                                        <a:schemeClr val="accent2"/>
                                      </p:to>
                                    </p:animClr>
                                    <p:set>
                                      <p:cBhvr>
                                        <p:cTn id="95" dur="500" fill="hold"/>
                                        <p:tgtEl>
                                          <p:spTgt spid="123"/>
                                        </p:tgtEl>
                                        <p:attrNameLst>
                                          <p:attrName>fill.type</p:attrName>
                                        </p:attrNameLst>
                                      </p:cBhvr>
                                      <p:to>
                                        <p:strVal val="solid"/>
                                      </p:to>
                                    </p:set>
                                    <p:set>
                                      <p:cBhvr>
                                        <p:cTn id="96" dur="500" fill="hold"/>
                                        <p:tgtEl>
                                          <p:spTgt spid="123"/>
                                        </p:tgtEl>
                                        <p:attrNameLst>
                                          <p:attrName>fill.on</p:attrName>
                                        </p:attrNameLst>
                                      </p:cBhvr>
                                      <p:to>
                                        <p:strVal val="true"/>
                                      </p:to>
                                    </p:set>
                                  </p:childTnLst>
                                </p:cTn>
                              </p:par>
                              <p:par>
                                <p:cTn id="97" presetID="19" presetClass="emph" presetSubtype="0" fill="hold" grpId="0" nodeType="withEffect">
                                  <p:stCondLst>
                                    <p:cond delay="0"/>
                                  </p:stCondLst>
                                  <p:childTnLst>
                                    <p:animClr clrSpc="rgb" dir="cw">
                                      <p:cBhvr override="childStyle">
                                        <p:cTn id="98" dur="500" fill="hold"/>
                                        <p:tgtEl>
                                          <p:spTgt spid="124"/>
                                        </p:tgtEl>
                                        <p:attrNameLst>
                                          <p:attrName>style.color</p:attrName>
                                        </p:attrNameLst>
                                      </p:cBhvr>
                                      <p:to>
                                        <a:schemeClr val="accent2"/>
                                      </p:to>
                                    </p:animClr>
                                    <p:animClr clrSpc="rgb" dir="cw">
                                      <p:cBhvr>
                                        <p:cTn id="99" dur="500" fill="hold"/>
                                        <p:tgtEl>
                                          <p:spTgt spid="124"/>
                                        </p:tgtEl>
                                        <p:attrNameLst>
                                          <p:attrName>fillcolor</p:attrName>
                                        </p:attrNameLst>
                                      </p:cBhvr>
                                      <p:to>
                                        <a:schemeClr val="accent2"/>
                                      </p:to>
                                    </p:animClr>
                                    <p:set>
                                      <p:cBhvr>
                                        <p:cTn id="100" dur="500" fill="hold"/>
                                        <p:tgtEl>
                                          <p:spTgt spid="124"/>
                                        </p:tgtEl>
                                        <p:attrNameLst>
                                          <p:attrName>fill.type</p:attrName>
                                        </p:attrNameLst>
                                      </p:cBhvr>
                                      <p:to>
                                        <p:strVal val="solid"/>
                                      </p:to>
                                    </p:set>
                                    <p:set>
                                      <p:cBhvr>
                                        <p:cTn id="101" dur="500" fill="hold"/>
                                        <p:tgtEl>
                                          <p:spTgt spid="124"/>
                                        </p:tgtEl>
                                        <p:attrNameLst>
                                          <p:attrName>fill.on</p:attrName>
                                        </p:attrNameLst>
                                      </p:cBhvr>
                                      <p:to>
                                        <p:strVal val="true"/>
                                      </p:to>
                                    </p:set>
                                  </p:childTnLst>
                                </p:cTn>
                              </p:par>
                              <p:par>
                                <p:cTn id="102" presetID="19" presetClass="emph" presetSubtype="0" fill="hold" grpId="0" nodeType="withEffect">
                                  <p:stCondLst>
                                    <p:cond delay="0"/>
                                  </p:stCondLst>
                                  <p:childTnLst>
                                    <p:animClr clrSpc="rgb" dir="cw">
                                      <p:cBhvr override="childStyle">
                                        <p:cTn id="103" dur="500" fill="hold"/>
                                        <p:tgtEl>
                                          <p:spTgt spid="125"/>
                                        </p:tgtEl>
                                        <p:attrNameLst>
                                          <p:attrName>style.color</p:attrName>
                                        </p:attrNameLst>
                                      </p:cBhvr>
                                      <p:to>
                                        <a:schemeClr val="accent2"/>
                                      </p:to>
                                    </p:animClr>
                                    <p:animClr clrSpc="rgb" dir="cw">
                                      <p:cBhvr>
                                        <p:cTn id="104" dur="500" fill="hold"/>
                                        <p:tgtEl>
                                          <p:spTgt spid="125"/>
                                        </p:tgtEl>
                                        <p:attrNameLst>
                                          <p:attrName>fillcolor</p:attrName>
                                        </p:attrNameLst>
                                      </p:cBhvr>
                                      <p:to>
                                        <a:schemeClr val="accent2"/>
                                      </p:to>
                                    </p:animClr>
                                    <p:set>
                                      <p:cBhvr>
                                        <p:cTn id="105" dur="500" fill="hold"/>
                                        <p:tgtEl>
                                          <p:spTgt spid="125"/>
                                        </p:tgtEl>
                                        <p:attrNameLst>
                                          <p:attrName>fill.type</p:attrName>
                                        </p:attrNameLst>
                                      </p:cBhvr>
                                      <p:to>
                                        <p:strVal val="solid"/>
                                      </p:to>
                                    </p:set>
                                    <p:set>
                                      <p:cBhvr>
                                        <p:cTn id="106" dur="500" fill="hold"/>
                                        <p:tgtEl>
                                          <p:spTgt spid="125"/>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6" presetClass="exit" presetSubtype="32" fill="hold" grpId="1" nodeType="clickEffect">
                                  <p:stCondLst>
                                    <p:cond delay="0"/>
                                  </p:stCondLst>
                                  <p:childTnLst>
                                    <p:animEffect transition="out" filter="circle(out)">
                                      <p:cBhvr>
                                        <p:cTn id="110" dur="2000"/>
                                        <p:tgtEl>
                                          <p:spTgt spid="118"/>
                                        </p:tgtEl>
                                      </p:cBhvr>
                                    </p:animEffect>
                                    <p:set>
                                      <p:cBhvr>
                                        <p:cTn id="111" dur="1" fill="hold">
                                          <p:stCondLst>
                                            <p:cond delay="1999"/>
                                          </p:stCondLst>
                                        </p:cTn>
                                        <p:tgtEl>
                                          <p:spTgt spid="118"/>
                                        </p:tgtEl>
                                        <p:attrNameLst>
                                          <p:attrName>style.visibility</p:attrName>
                                        </p:attrNameLst>
                                      </p:cBhvr>
                                      <p:to>
                                        <p:strVal val="hidden"/>
                                      </p:to>
                                    </p:set>
                                  </p:childTnLst>
                                </p:cTn>
                              </p:par>
                              <p:par>
                                <p:cTn id="112" presetID="6" presetClass="exit" presetSubtype="32" fill="hold" grpId="1" nodeType="withEffect">
                                  <p:stCondLst>
                                    <p:cond delay="0"/>
                                  </p:stCondLst>
                                  <p:childTnLst>
                                    <p:animEffect transition="out" filter="circle(out)">
                                      <p:cBhvr>
                                        <p:cTn id="113" dur="2000"/>
                                        <p:tgtEl>
                                          <p:spTgt spid="119"/>
                                        </p:tgtEl>
                                      </p:cBhvr>
                                    </p:animEffect>
                                    <p:set>
                                      <p:cBhvr>
                                        <p:cTn id="114" dur="1" fill="hold">
                                          <p:stCondLst>
                                            <p:cond delay="1999"/>
                                          </p:stCondLst>
                                        </p:cTn>
                                        <p:tgtEl>
                                          <p:spTgt spid="119"/>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2000"/>
                                        <p:tgtEl>
                                          <p:spTgt spid="120"/>
                                        </p:tgtEl>
                                      </p:cBhvr>
                                    </p:animEffect>
                                    <p:set>
                                      <p:cBhvr>
                                        <p:cTn id="117" dur="1" fill="hold">
                                          <p:stCondLst>
                                            <p:cond delay="1999"/>
                                          </p:stCondLst>
                                        </p:cTn>
                                        <p:tgtEl>
                                          <p:spTgt spid="120"/>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121"/>
                                        </p:tgtEl>
                                      </p:cBhvr>
                                    </p:animEffect>
                                    <p:set>
                                      <p:cBhvr>
                                        <p:cTn id="120" dur="1" fill="hold">
                                          <p:stCondLst>
                                            <p:cond delay="1999"/>
                                          </p:stCondLst>
                                        </p:cTn>
                                        <p:tgtEl>
                                          <p:spTgt spid="121"/>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2000"/>
                                        <p:tgtEl>
                                          <p:spTgt spid="122"/>
                                        </p:tgtEl>
                                      </p:cBhvr>
                                    </p:animEffect>
                                    <p:set>
                                      <p:cBhvr>
                                        <p:cTn id="123" dur="1" fill="hold">
                                          <p:stCondLst>
                                            <p:cond delay="1999"/>
                                          </p:stCondLst>
                                        </p:cTn>
                                        <p:tgtEl>
                                          <p:spTgt spid="122"/>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123"/>
                                        </p:tgtEl>
                                      </p:cBhvr>
                                    </p:animEffect>
                                    <p:set>
                                      <p:cBhvr>
                                        <p:cTn id="126" dur="1" fill="hold">
                                          <p:stCondLst>
                                            <p:cond delay="1999"/>
                                          </p:stCondLst>
                                        </p:cTn>
                                        <p:tgtEl>
                                          <p:spTgt spid="123"/>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2000"/>
                                        <p:tgtEl>
                                          <p:spTgt spid="124"/>
                                        </p:tgtEl>
                                      </p:cBhvr>
                                    </p:animEffect>
                                    <p:set>
                                      <p:cBhvr>
                                        <p:cTn id="129" dur="1" fill="hold">
                                          <p:stCondLst>
                                            <p:cond delay="1999"/>
                                          </p:stCondLst>
                                        </p:cTn>
                                        <p:tgtEl>
                                          <p:spTgt spid="124"/>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2000"/>
                                        <p:tgtEl>
                                          <p:spTgt spid="125"/>
                                        </p:tgtEl>
                                      </p:cBhvr>
                                    </p:animEffect>
                                    <p:set>
                                      <p:cBhvr>
                                        <p:cTn id="132" dur="1" fill="hold">
                                          <p:stCondLst>
                                            <p:cond delay="1999"/>
                                          </p:stCondLst>
                                        </p:cTn>
                                        <p:tgtEl>
                                          <p:spTgt spid="125"/>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2000"/>
                                        <p:tgtEl>
                                          <p:spTgt spid="174"/>
                                        </p:tgtEl>
                                      </p:cBhvr>
                                    </p:animEffect>
                                    <p:set>
                                      <p:cBhvr>
                                        <p:cTn id="135" dur="1" fill="hold">
                                          <p:stCondLst>
                                            <p:cond delay="1999"/>
                                          </p:stCondLst>
                                        </p:cTn>
                                        <p:tgtEl>
                                          <p:spTgt spid="174"/>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6" restart="whenNotActive" fill="hold" evtFilter="cancelBubble" nodeType="interactiveSeq">
                <p:stCondLst>
                  <p:cond evt="onClick" delay="0">
                    <p:tgtEl>
                      <p:spTgt spid="21"/>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withEffect">
                                  <p:stCondLst>
                                    <p:cond delay="0"/>
                                  </p:stCondLst>
                                  <p:childTnLst>
                                    <p:set>
                                      <p:cBhvr>
                                        <p:cTn id="140" dur="1" fill="hold">
                                          <p:stCondLst>
                                            <p:cond delay="0"/>
                                          </p:stCondLst>
                                        </p:cTn>
                                        <p:tgtEl>
                                          <p:spTgt spid="175"/>
                                        </p:tgtEl>
                                        <p:attrNameLst>
                                          <p:attrName>style.visibility</p:attrName>
                                        </p:attrNameLst>
                                      </p:cBhvr>
                                      <p:to>
                                        <p:strVal val="visible"/>
                                      </p:to>
                                    </p:set>
                                    <p:animEffect transition="in" filter="circle(in)">
                                      <p:cBhvr>
                                        <p:cTn id="141" dur="2000"/>
                                        <p:tgtEl>
                                          <p:spTgt spid="175"/>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151"/>
                                        </p:tgtEl>
                                        <p:attrNameLst>
                                          <p:attrName>style.color</p:attrName>
                                        </p:attrNameLst>
                                      </p:cBhvr>
                                      <p:to>
                                        <a:schemeClr val="accent2"/>
                                      </p:to>
                                    </p:animClr>
                                    <p:animClr clrSpc="rgb" dir="cw">
                                      <p:cBhvr>
                                        <p:cTn id="144" dur="500" fill="hold"/>
                                        <p:tgtEl>
                                          <p:spTgt spid="151"/>
                                        </p:tgtEl>
                                        <p:attrNameLst>
                                          <p:attrName>fillcolor</p:attrName>
                                        </p:attrNameLst>
                                      </p:cBhvr>
                                      <p:to>
                                        <a:schemeClr val="accent2"/>
                                      </p:to>
                                    </p:animClr>
                                    <p:set>
                                      <p:cBhvr>
                                        <p:cTn id="145" dur="500" fill="hold"/>
                                        <p:tgtEl>
                                          <p:spTgt spid="151"/>
                                        </p:tgtEl>
                                        <p:attrNameLst>
                                          <p:attrName>fill.type</p:attrName>
                                        </p:attrNameLst>
                                      </p:cBhvr>
                                      <p:to>
                                        <p:strVal val="solid"/>
                                      </p:to>
                                    </p:set>
                                    <p:set>
                                      <p:cBhvr>
                                        <p:cTn id="146" dur="500" fill="hold"/>
                                        <p:tgtEl>
                                          <p:spTgt spid="151"/>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152"/>
                                        </p:tgtEl>
                                        <p:attrNameLst>
                                          <p:attrName>style.color</p:attrName>
                                        </p:attrNameLst>
                                      </p:cBhvr>
                                      <p:to>
                                        <a:schemeClr val="accent2"/>
                                      </p:to>
                                    </p:animClr>
                                    <p:animClr clrSpc="rgb" dir="cw">
                                      <p:cBhvr>
                                        <p:cTn id="149" dur="500" fill="hold"/>
                                        <p:tgtEl>
                                          <p:spTgt spid="152"/>
                                        </p:tgtEl>
                                        <p:attrNameLst>
                                          <p:attrName>fillcolor</p:attrName>
                                        </p:attrNameLst>
                                      </p:cBhvr>
                                      <p:to>
                                        <a:schemeClr val="accent2"/>
                                      </p:to>
                                    </p:animClr>
                                    <p:set>
                                      <p:cBhvr>
                                        <p:cTn id="150" dur="500" fill="hold"/>
                                        <p:tgtEl>
                                          <p:spTgt spid="152"/>
                                        </p:tgtEl>
                                        <p:attrNameLst>
                                          <p:attrName>fill.type</p:attrName>
                                        </p:attrNameLst>
                                      </p:cBhvr>
                                      <p:to>
                                        <p:strVal val="solid"/>
                                      </p:to>
                                    </p:set>
                                    <p:set>
                                      <p:cBhvr>
                                        <p:cTn id="151" dur="500" fill="hold"/>
                                        <p:tgtEl>
                                          <p:spTgt spid="152"/>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153"/>
                                        </p:tgtEl>
                                        <p:attrNameLst>
                                          <p:attrName>style.color</p:attrName>
                                        </p:attrNameLst>
                                      </p:cBhvr>
                                      <p:to>
                                        <a:schemeClr val="accent2"/>
                                      </p:to>
                                    </p:animClr>
                                    <p:animClr clrSpc="rgb" dir="cw">
                                      <p:cBhvr>
                                        <p:cTn id="154" dur="500" fill="hold"/>
                                        <p:tgtEl>
                                          <p:spTgt spid="153"/>
                                        </p:tgtEl>
                                        <p:attrNameLst>
                                          <p:attrName>fillcolor</p:attrName>
                                        </p:attrNameLst>
                                      </p:cBhvr>
                                      <p:to>
                                        <a:schemeClr val="accent2"/>
                                      </p:to>
                                    </p:animClr>
                                    <p:set>
                                      <p:cBhvr>
                                        <p:cTn id="155" dur="500" fill="hold"/>
                                        <p:tgtEl>
                                          <p:spTgt spid="153"/>
                                        </p:tgtEl>
                                        <p:attrNameLst>
                                          <p:attrName>fill.type</p:attrName>
                                        </p:attrNameLst>
                                      </p:cBhvr>
                                      <p:to>
                                        <p:strVal val="solid"/>
                                      </p:to>
                                    </p:set>
                                    <p:set>
                                      <p:cBhvr>
                                        <p:cTn id="156" dur="500" fill="hold"/>
                                        <p:tgtEl>
                                          <p:spTgt spid="153"/>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154"/>
                                        </p:tgtEl>
                                        <p:attrNameLst>
                                          <p:attrName>style.color</p:attrName>
                                        </p:attrNameLst>
                                      </p:cBhvr>
                                      <p:to>
                                        <a:schemeClr val="accent2"/>
                                      </p:to>
                                    </p:animClr>
                                    <p:animClr clrSpc="rgb" dir="cw">
                                      <p:cBhvr>
                                        <p:cTn id="159" dur="500" fill="hold"/>
                                        <p:tgtEl>
                                          <p:spTgt spid="154"/>
                                        </p:tgtEl>
                                        <p:attrNameLst>
                                          <p:attrName>fillcolor</p:attrName>
                                        </p:attrNameLst>
                                      </p:cBhvr>
                                      <p:to>
                                        <a:schemeClr val="accent2"/>
                                      </p:to>
                                    </p:animClr>
                                    <p:set>
                                      <p:cBhvr>
                                        <p:cTn id="160" dur="500" fill="hold"/>
                                        <p:tgtEl>
                                          <p:spTgt spid="154"/>
                                        </p:tgtEl>
                                        <p:attrNameLst>
                                          <p:attrName>fill.type</p:attrName>
                                        </p:attrNameLst>
                                      </p:cBhvr>
                                      <p:to>
                                        <p:strVal val="solid"/>
                                      </p:to>
                                    </p:set>
                                    <p:set>
                                      <p:cBhvr>
                                        <p:cTn id="161" dur="500" fill="hold"/>
                                        <p:tgtEl>
                                          <p:spTgt spid="154"/>
                                        </p:tgtEl>
                                        <p:attrNameLst>
                                          <p:attrName>fill.on</p:attrName>
                                        </p:attrNameLst>
                                      </p:cBhvr>
                                      <p:to>
                                        <p:strVal val="true"/>
                                      </p:to>
                                    </p:set>
                                  </p:childTnLst>
                                </p:cTn>
                              </p:par>
                              <p:par>
                                <p:cTn id="162" presetID="19" presetClass="emph" presetSubtype="0" fill="hold" grpId="0" nodeType="withEffect">
                                  <p:stCondLst>
                                    <p:cond delay="0"/>
                                  </p:stCondLst>
                                  <p:childTnLst>
                                    <p:animClr clrSpc="rgb" dir="cw">
                                      <p:cBhvr override="childStyle">
                                        <p:cTn id="163" dur="500" fill="hold"/>
                                        <p:tgtEl>
                                          <p:spTgt spid="155"/>
                                        </p:tgtEl>
                                        <p:attrNameLst>
                                          <p:attrName>style.color</p:attrName>
                                        </p:attrNameLst>
                                      </p:cBhvr>
                                      <p:to>
                                        <a:schemeClr val="accent2"/>
                                      </p:to>
                                    </p:animClr>
                                    <p:animClr clrSpc="rgb" dir="cw">
                                      <p:cBhvr>
                                        <p:cTn id="164" dur="500" fill="hold"/>
                                        <p:tgtEl>
                                          <p:spTgt spid="155"/>
                                        </p:tgtEl>
                                        <p:attrNameLst>
                                          <p:attrName>fillcolor</p:attrName>
                                        </p:attrNameLst>
                                      </p:cBhvr>
                                      <p:to>
                                        <a:schemeClr val="accent2"/>
                                      </p:to>
                                    </p:animClr>
                                    <p:set>
                                      <p:cBhvr>
                                        <p:cTn id="165" dur="500" fill="hold"/>
                                        <p:tgtEl>
                                          <p:spTgt spid="155"/>
                                        </p:tgtEl>
                                        <p:attrNameLst>
                                          <p:attrName>fill.type</p:attrName>
                                        </p:attrNameLst>
                                      </p:cBhvr>
                                      <p:to>
                                        <p:strVal val="solid"/>
                                      </p:to>
                                    </p:set>
                                    <p:set>
                                      <p:cBhvr>
                                        <p:cTn id="166" dur="500" fill="hold"/>
                                        <p:tgtEl>
                                          <p:spTgt spid="155"/>
                                        </p:tgtEl>
                                        <p:attrNameLst>
                                          <p:attrName>fill.on</p:attrName>
                                        </p:attrNameLst>
                                      </p:cBhvr>
                                      <p:to>
                                        <p:strVal val="true"/>
                                      </p:to>
                                    </p:set>
                                  </p:childTnLst>
                                </p:cTn>
                              </p:par>
                              <p:par>
                                <p:cTn id="167" presetID="19" presetClass="emph" presetSubtype="0" fill="hold" grpId="0" nodeType="withEffect">
                                  <p:stCondLst>
                                    <p:cond delay="0"/>
                                  </p:stCondLst>
                                  <p:childTnLst>
                                    <p:animClr clrSpc="rgb" dir="cw">
                                      <p:cBhvr override="childStyle">
                                        <p:cTn id="168" dur="500" fill="hold"/>
                                        <p:tgtEl>
                                          <p:spTgt spid="156"/>
                                        </p:tgtEl>
                                        <p:attrNameLst>
                                          <p:attrName>style.color</p:attrName>
                                        </p:attrNameLst>
                                      </p:cBhvr>
                                      <p:to>
                                        <a:schemeClr val="accent2"/>
                                      </p:to>
                                    </p:animClr>
                                    <p:animClr clrSpc="rgb" dir="cw">
                                      <p:cBhvr>
                                        <p:cTn id="169" dur="500" fill="hold"/>
                                        <p:tgtEl>
                                          <p:spTgt spid="156"/>
                                        </p:tgtEl>
                                        <p:attrNameLst>
                                          <p:attrName>fillcolor</p:attrName>
                                        </p:attrNameLst>
                                      </p:cBhvr>
                                      <p:to>
                                        <a:schemeClr val="accent2"/>
                                      </p:to>
                                    </p:animClr>
                                    <p:set>
                                      <p:cBhvr>
                                        <p:cTn id="170" dur="500" fill="hold"/>
                                        <p:tgtEl>
                                          <p:spTgt spid="156"/>
                                        </p:tgtEl>
                                        <p:attrNameLst>
                                          <p:attrName>fill.type</p:attrName>
                                        </p:attrNameLst>
                                      </p:cBhvr>
                                      <p:to>
                                        <p:strVal val="solid"/>
                                      </p:to>
                                    </p:set>
                                    <p:set>
                                      <p:cBhvr>
                                        <p:cTn id="171" dur="500" fill="hold"/>
                                        <p:tgtEl>
                                          <p:spTgt spid="156"/>
                                        </p:tgtEl>
                                        <p:attrNameLst>
                                          <p:attrName>fill.on</p:attrName>
                                        </p:attrNameLst>
                                      </p:cBhvr>
                                      <p:to>
                                        <p:strVal val="true"/>
                                      </p:to>
                                    </p:set>
                                  </p:childTnLst>
                                </p:cTn>
                              </p:par>
                              <p:par>
                                <p:cTn id="172" presetID="19" presetClass="emph" presetSubtype="0" fill="hold" grpId="0" nodeType="withEffect">
                                  <p:stCondLst>
                                    <p:cond delay="0"/>
                                  </p:stCondLst>
                                  <p:childTnLst>
                                    <p:animClr clrSpc="rgb" dir="cw">
                                      <p:cBhvr override="childStyle">
                                        <p:cTn id="173" dur="500" fill="hold"/>
                                        <p:tgtEl>
                                          <p:spTgt spid="157"/>
                                        </p:tgtEl>
                                        <p:attrNameLst>
                                          <p:attrName>style.color</p:attrName>
                                        </p:attrNameLst>
                                      </p:cBhvr>
                                      <p:to>
                                        <a:schemeClr val="accent2"/>
                                      </p:to>
                                    </p:animClr>
                                    <p:animClr clrSpc="rgb" dir="cw">
                                      <p:cBhvr>
                                        <p:cTn id="174" dur="500" fill="hold"/>
                                        <p:tgtEl>
                                          <p:spTgt spid="157"/>
                                        </p:tgtEl>
                                        <p:attrNameLst>
                                          <p:attrName>fillcolor</p:attrName>
                                        </p:attrNameLst>
                                      </p:cBhvr>
                                      <p:to>
                                        <a:schemeClr val="accent2"/>
                                      </p:to>
                                    </p:animClr>
                                    <p:set>
                                      <p:cBhvr>
                                        <p:cTn id="175" dur="500" fill="hold"/>
                                        <p:tgtEl>
                                          <p:spTgt spid="157"/>
                                        </p:tgtEl>
                                        <p:attrNameLst>
                                          <p:attrName>fill.type</p:attrName>
                                        </p:attrNameLst>
                                      </p:cBhvr>
                                      <p:to>
                                        <p:strVal val="solid"/>
                                      </p:to>
                                    </p:set>
                                    <p:set>
                                      <p:cBhvr>
                                        <p:cTn id="176" dur="500" fill="hold"/>
                                        <p:tgtEl>
                                          <p:spTgt spid="157"/>
                                        </p:tgtEl>
                                        <p:attrNameLst>
                                          <p:attrName>fill.on</p:attrName>
                                        </p:attrNameLst>
                                      </p:cBhvr>
                                      <p:to>
                                        <p:strVal val="true"/>
                                      </p:to>
                                    </p:set>
                                  </p:childTnLst>
                                </p:cTn>
                              </p:par>
                            </p:childTnLst>
                          </p:cTn>
                        </p:par>
                      </p:childTnLst>
                    </p:cTn>
                  </p:par>
                  <p:par>
                    <p:cTn id="177" fill="hold">
                      <p:stCondLst>
                        <p:cond delay="indefinite"/>
                      </p:stCondLst>
                      <p:childTnLst>
                        <p:par>
                          <p:cTn id="178" fill="hold">
                            <p:stCondLst>
                              <p:cond delay="0"/>
                            </p:stCondLst>
                            <p:childTnLst>
                              <p:par>
                                <p:cTn id="179" presetID="6" presetClass="exit" presetSubtype="32" fill="hold" grpId="1" nodeType="clickEffect">
                                  <p:stCondLst>
                                    <p:cond delay="0"/>
                                  </p:stCondLst>
                                  <p:childTnLst>
                                    <p:animEffect transition="out" filter="circle(out)">
                                      <p:cBhvr>
                                        <p:cTn id="180" dur="2000"/>
                                        <p:tgtEl>
                                          <p:spTgt spid="151"/>
                                        </p:tgtEl>
                                      </p:cBhvr>
                                    </p:animEffect>
                                    <p:set>
                                      <p:cBhvr>
                                        <p:cTn id="181" dur="1" fill="hold">
                                          <p:stCondLst>
                                            <p:cond delay="1999"/>
                                          </p:stCondLst>
                                        </p:cTn>
                                        <p:tgtEl>
                                          <p:spTgt spid="151"/>
                                        </p:tgtEl>
                                        <p:attrNameLst>
                                          <p:attrName>style.visibility</p:attrName>
                                        </p:attrNameLst>
                                      </p:cBhvr>
                                      <p:to>
                                        <p:strVal val="hidden"/>
                                      </p:to>
                                    </p:set>
                                  </p:childTnLst>
                                </p:cTn>
                              </p:par>
                              <p:par>
                                <p:cTn id="182" presetID="6" presetClass="exit" presetSubtype="32" fill="hold" grpId="1" nodeType="withEffect">
                                  <p:stCondLst>
                                    <p:cond delay="0"/>
                                  </p:stCondLst>
                                  <p:childTnLst>
                                    <p:animEffect transition="out" filter="circle(out)">
                                      <p:cBhvr>
                                        <p:cTn id="183" dur="2000"/>
                                        <p:tgtEl>
                                          <p:spTgt spid="152"/>
                                        </p:tgtEl>
                                      </p:cBhvr>
                                    </p:animEffect>
                                    <p:set>
                                      <p:cBhvr>
                                        <p:cTn id="184" dur="1" fill="hold">
                                          <p:stCondLst>
                                            <p:cond delay="1999"/>
                                          </p:stCondLst>
                                        </p:cTn>
                                        <p:tgtEl>
                                          <p:spTgt spid="152"/>
                                        </p:tgtEl>
                                        <p:attrNameLst>
                                          <p:attrName>style.visibility</p:attrName>
                                        </p:attrNameLst>
                                      </p:cBhvr>
                                      <p:to>
                                        <p:strVal val="hidden"/>
                                      </p:to>
                                    </p:set>
                                  </p:childTnLst>
                                </p:cTn>
                              </p:par>
                              <p:par>
                                <p:cTn id="185" presetID="6" presetClass="exit" presetSubtype="32" fill="hold" grpId="1" nodeType="withEffect">
                                  <p:stCondLst>
                                    <p:cond delay="0"/>
                                  </p:stCondLst>
                                  <p:childTnLst>
                                    <p:animEffect transition="out" filter="circle(out)">
                                      <p:cBhvr>
                                        <p:cTn id="186" dur="2000"/>
                                        <p:tgtEl>
                                          <p:spTgt spid="153"/>
                                        </p:tgtEl>
                                      </p:cBhvr>
                                    </p:animEffect>
                                    <p:set>
                                      <p:cBhvr>
                                        <p:cTn id="187" dur="1" fill="hold">
                                          <p:stCondLst>
                                            <p:cond delay="1999"/>
                                          </p:stCondLst>
                                        </p:cTn>
                                        <p:tgtEl>
                                          <p:spTgt spid="153"/>
                                        </p:tgtEl>
                                        <p:attrNameLst>
                                          <p:attrName>style.visibility</p:attrName>
                                        </p:attrNameLst>
                                      </p:cBhvr>
                                      <p:to>
                                        <p:strVal val="hidden"/>
                                      </p:to>
                                    </p:set>
                                  </p:childTnLst>
                                </p:cTn>
                              </p:par>
                              <p:par>
                                <p:cTn id="188" presetID="6" presetClass="exit" presetSubtype="32" fill="hold" grpId="1" nodeType="withEffect">
                                  <p:stCondLst>
                                    <p:cond delay="0"/>
                                  </p:stCondLst>
                                  <p:childTnLst>
                                    <p:animEffect transition="out" filter="circle(out)">
                                      <p:cBhvr>
                                        <p:cTn id="189" dur="2000"/>
                                        <p:tgtEl>
                                          <p:spTgt spid="154"/>
                                        </p:tgtEl>
                                      </p:cBhvr>
                                    </p:animEffect>
                                    <p:set>
                                      <p:cBhvr>
                                        <p:cTn id="190" dur="1" fill="hold">
                                          <p:stCondLst>
                                            <p:cond delay="1999"/>
                                          </p:stCondLst>
                                        </p:cTn>
                                        <p:tgtEl>
                                          <p:spTgt spid="154"/>
                                        </p:tgtEl>
                                        <p:attrNameLst>
                                          <p:attrName>style.visibility</p:attrName>
                                        </p:attrNameLst>
                                      </p:cBhvr>
                                      <p:to>
                                        <p:strVal val="hidden"/>
                                      </p:to>
                                    </p:set>
                                  </p:childTnLst>
                                </p:cTn>
                              </p:par>
                              <p:par>
                                <p:cTn id="191" presetID="6" presetClass="exit" presetSubtype="32" fill="hold" grpId="1" nodeType="withEffect">
                                  <p:stCondLst>
                                    <p:cond delay="0"/>
                                  </p:stCondLst>
                                  <p:childTnLst>
                                    <p:animEffect transition="out" filter="circle(out)">
                                      <p:cBhvr>
                                        <p:cTn id="192" dur="2000"/>
                                        <p:tgtEl>
                                          <p:spTgt spid="155"/>
                                        </p:tgtEl>
                                      </p:cBhvr>
                                    </p:animEffect>
                                    <p:set>
                                      <p:cBhvr>
                                        <p:cTn id="193" dur="1" fill="hold">
                                          <p:stCondLst>
                                            <p:cond delay="1999"/>
                                          </p:stCondLst>
                                        </p:cTn>
                                        <p:tgtEl>
                                          <p:spTgt spid="155"/>
                                        </p:tgtEl>
                                        <p:attrNameLst>
                                          <p:attrName>style.visibility</p:attrName>
                                        </p:attrNameLst>
                                      </p:cBhvr>
                                      <p:to>
                                        <p:strVal val="hidden"/>
                                      </p:to>
                                    </p:set>
                                  </p:childTnLst>
                                </p:cTn>
                              </p:par>
                              <p:par>
                                <p:cTn id="194" presetID="6" presetClass="exit" presetSubtype="32" fill="hold" grpId="1" nodeType="withEffect">
                                  <p:stCondLst>
                                    <p:cond delay="0"/>
                                  </p:stCondLst>
                                  <p:childTnLst>
                                    <p:animEffect transition="out" filter="circle(out)">
                                      <p:cBhvr>
                                        <p:cTn id="195" dur="2000"/>
                                        <p:tgtEl>
                                          <p:spTgt spid="156"/>
                                        </p:tgtEl>
                                      </p:cBhvr>
                                    </p:animEffect>
                                    <p:set>
                                      <p:cBhvr>
                                        <p:cTn id="196" dur="1" fill="hold">
                                          <p:stCondLst>
                                            <p:cond delay="1999"/>
                                          </p:stCondLst>
                                        </p:cTn>
                                        <p:tgtEl>
                                          <p:spTgt spid="156"/>
                                        </p:tgtEl>
                                        <p:attrNameLst>
                                          <p:attrName>style.visibility</p:attrName>
                                        </p:attrNameLst>
                                      </p:cBhvr>
                                      <p:to>
                                        <p:strVal val="hidden"/>
                                      </p:to>
                                    </p:set>
                                  </p:childTnLst>
                                </p:cTn>
                              </p:par>
                              <p:par>
                                <p:cTn id="197" presetID="6" presetClass="exit" presetSubtype="32" fill="hold" grpId="1" nodeType="withEffect">
                                  <p:stCondLst>
                                    <p:cond delay="0"/>
                                  </p:stCondLst>
                                  <p:childTnLst>
                                    <p:animEffect transition="out" filter="circle(out)">
                                      <p:cBhvr>
                                        <p:cTn id="198" dur="2000"/>
                                        <p:tgtEl>
                                          <p:spTgt spid="157"/>
                                        </p:tgtEl>
                                      </p:cBhvr>
                                    </p:animEffect>
                                    <p:set>
                                      <p:cBhvr>
                                        <p:cTn id="199" dur="1" fill="hold">
                                          <p:stCondLst>
                                            <p:cond delay="1999"/>
                                          </p:stCondLst>
                                        </p:cTn>
                                        <p:tgtEl>
                                          <p:spTgt spid="157"/>
                                        </p:tgtEl>
                                        <p:attrNameLst>
                                          <p:attrName>style.visibility</p:attrName>
                                        </p:attrNameLst>
                                      </p:cBhvr>
                                      <p:to>
                                        <p:strVal val="hidden"/>
                                      </p:to>
                                    </p:set>
                                  </p:childTnLst>
                                </p:cTn>
                              </p:par>
                              <p:par>
                                <p:cTn id="200" presetID="6" presetClass="exit" presetSubtype="32" fill="hold" grpId="1" nodeType="withEffect">
                                  <p:stCondLst>
                                    <p:cond delay="0"/>
                                  </p:stCondLst>
                                  <p:childTnLst>
                                    <p:animEffect transition="out" filter="circle(out)">
                                      <p:cBhvr>
                                        <p:cTn id="201" dur="2000"/>
                                        <p:tgtEl>
                                          <p:spTgt spid="175"/>
                                        </p:tgtEl>
                                      </p:cBhvr>
                                    </p:animEffect>
                                    <p:set>
                                      <p:cBhvr>
                                        <p:cTn id="202" dur="1" fill="hold">
                                          <p:stCondLst>
                                            <p:cond delay="1999"/>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3" restart="whenNotActive" fill="hold" evtFilter="cancelBubble" nodeType="interactiveSeq">
                <p:stCondLst>
                  <p:cond evt="onClick" delay="0">
                    <p:tgtEl>
                      <p:spTgt spid="22"/>
                    </p:tgtEl>
                  </p:cond>
                </p:stCondLst>
                <p:endSync evt="end" delay="0">
                  <p:rtn val="all"/>
                </p:endSync>
                <p:childTnLst>
                  <p:par>
                    <p:cTn id="204" fill="hold">
                      <p:stCondLst>
                        <p:cond delay="0"/>
                      </p:stCondLst>
                      <p:childTnLst>
                        <p:par>
                          <p:cTn id="205" fill="hold">
                            <p:stCondLst>
                              <p:cond delay="0"/>
                            </p:stCondLst>
                            <p:childTnLst>
                              <p:par>
                                <p:cTn id="206" presetID="6" presetClass="entr" presetSubtype="16" fill="hold" grpId="0" nodeType="withEffect">
                                  <p:stCondLst>
                                    <p:cond delay="0"/>
                                  </p:stCondLst>
                                  <p:childTnLst>
                                    <p:set>
                                      <p:cBhvr>
                                        <p:cTn id="207" dur="1" fill="hold">
                                          <p:stCondLst>
                                            <p:cond delay="0"/>
                                          </p:stCondLst>
                                        </p:cTn>
                                        <p:tgtEl>
                                          <p:spTgt spid="176"/>
                                        </p:tgtEl>
                                        <p:attrNameLst>
                                          <p:attrName>style.visibility</p:attrName>
                                        </p:attrNameLst>
                                      </p:cBhvr>
                                      <p:to>
                                        <p:strVal val="visible"/>
                                      </p:to>
                                    </p:set>
                                    <p:animEffect transition="in" filter="circle(in)">
                                      <p:cBhvr>
                                        <p:cTn id="208" dur="2000"/>
                                        <p:tgtEl>
                                          <p:spTgt spid="176"/>
                                        </p:tgtEl>
                                      </p:cBhvr>
                                    </p:animEffect>
                                  </p:childTnLst>
                                </p:cTn>
                              </p:par>
                              <p:par>
                                <p:cTn id="209" presetID="19" presetClass="emph" presetSubtype="0" fill="hold" grpId="0" nodeType="withEffect">
                                  <p:stCondLst>
                                    <p:cond delay="0"/>
                                  </p:stCondLst>
                                  <p:childTnLst>
                                    <p:animClr clrSpc="rgb" dir="cw">
                                      <p:cBhvr override="childStyle">
                                        <p:cTn id="210" dur="500" fill="hold"/>
                                        <p:tgtEl>
                                          <p:spTgt spid="126"/>
                                        </p:tgtEl>
                                        <p:attrNameLst>
                                          <p:attrName>style.color</p:attrName>
                                        </p:attrNameLst>
                                      </p:cBhvr>
                                      <p:to>
                                        <a:schemeClr val="accent2"/>
                                      </p:to>
                                    </p:animClr>
                                    <p:animClr clrSpc="rgb" dir="cw">
                                      <p:cBhvr>
                                        <p:cTn id="211" dur="500" fill="hold"/>
                                        <p:tgtEl>
                                          <p:spTgt spid="126"/>
                                        </p:tgtEl>
                                        <p:attrNameLst>
                                          <p:attrName>fillcolor</p:attrName>
                                        </p:attrNameLst>
                                      </p:cBhvr>
                                      <p:to>
                                        <a:schemeClr val="accent2"/>
                                      </p:to>
                                    </p:animClr>
                                    <p:set>
                                      <p:cBhvr>
                                        <p:cTn id="212" dur="500" fill="hold"/>
                                        <p:tgtEl>
                                          <p:spTgt spid="126"/>
                                        </p:tgtEl>
                                        <p:attrNameLst>
                                          <p:attrName>fill.type</p:attrName>
                                        </p:attrNameLst>
                                      </p:cBhvr>
                                      <p:to>
                                        <p:strVal val="solid"/>
                                      </p:to>
                                    </p:set>
                                    <p:set>
                                      <p:cBhvr>
                                        <p:cTn id="213" dur="500" fill="hold"/>
                                        <p:tgtEl>
                                          <p:spTgt spid="126"/>
                                        </p:tgtEl>
                                        <p:attrNameLst>
                                          <p:attrName>fill.on</p:attrName>
                                        </p:attrNameLst>
                                      </p:cBhvr>
                                      <p:to>
                                        <p:strVal val="true"/>
                                      </p:to>
                                    </p:set>
                                  </p:childTnLst>
                                </p:cTn>
                              </p:par>
                              <p:par>
                                <p:cTn id="214" presetID="19" presetClass="emph" presetSubtype="0" fill="hold" grpId="0" nodeType="withEffect">
                                  <p:stCondLst>
                                    <p:cond delay="0"/>
                                  </p:stCondLst>
                                  <p:childTnLst>
                                    <p:animClr clrSpc="rgb" dir="cw">
                                      <p:cBhvr override="childStyle">
                                        <p:cTn id="215" dur="500" fill="hold"/>
                                        <p:tgtEl>
                                          <p:spTgt spid="127"/>
                                        </p:tgtEl>
                                        <p:attrNameLst>
                                          <p:attrName>style.color</p:attrName>
                                        </p:attrNameLst>
                                      </p:cBhvr>
                                      <p:to>
                                        <a:schemeClr val="accent2"/>
                                      </p:to>
                                    </p:animClr>
                                    <p:animClr clrSpc="rgb" dir="cw">
                                      <p:cBhvr>
                                        <p:cTn id="216" dur="500" fill="hold"/>
                                        <p:tgtEl>
                                          <p:spTgt spid="127"/>
                                        </p:tgtEl>
                                        <p:attrNameLst>
                                          <p:attrName>fillcolor</p:attrName>
                                        </p:attrNameLst>
                                      </p:cBhvr>
                                      <p:to>
                                        <a:schemeClr val="accent2"/>
                                      </p:to>
                                    </p:animClr>
                                    <p:set>
                                      <p:cBhvr>
                                        <p:cTn id="217" dur="500" fill="hold"/>
                                        <p:tgtEl>
                                          <p:spTgt spid="127"/>
                                        </p:tgtEl>
                                        <p:attrNameLst>
                                          <p:attrName>fill.type</p:attrName>
                                        </p:attrNameLst>
                                      </p:cBhvr>
                                      <p:to>
                                        <p:strVal val="solid"/>
                                      </p:to>
                                    </p:set>
                                    <p:set>
                                      <p:cBhvr>
                                        <p:cTn id="218" dur="500" fill="hold"/>
                                        <p:tgtEl>
                                          <p:spTgt spid="127"/>
                                        </p:tgtEl>
                                        <p:attrNameLst>
                                          <p:attrName>fill.on</p:attrName>
                                        </p:attrNameLst>
                                      </p:cBhvr>
                                      <p:to>
                                        <p:strVal val="true"/>
                                      </p:to>
                                    </p:set>
                                  </p:childTnLst>
                                </p:cTn>
                              </p:par>
                              <p:par>
                                <p:cTn id="219" presetID="19" presetClass="emph" presetSubtype="0" fill="hold" grpId="0" nodeType="withEffect">
                                  <p:stCondLst>
                                    <p:cond delay="0"/>
                                  </p:stCondLst>
                                  <p:childTnLst>
                                    <p:animClr clrSpc="rgb" dir="cw">
                                      <p:cBhvr override="childStyle">
                                        <p:cTn id="220" dur="500" fill="hold"/>
                                        <p:tgtEl>
                                          <p:spTgt spid="128"/>
                                        </p:tgtEl>
                                        <p:attrNameLst>
                                          <p:attrName>style.color</p:attrName>
                                        </p:attrNameLst>
                                      </p:cBhvr>
                                      <p:to>
                                        <a:schemeClr val="accent2"/>
                                      </p:to>
                                    </p:animClr>
                                    <p:animClr clrSpc="rgb" dir="cw">
                                      <p:cBhvr>
                                        <p:cTn id="221" dur="500" fill="hold"/>
                                        <p:tgtEl>
                                          <p:spTgt spid="128"/>
                                        </p:tgtEl>
                                        <p:attrNameLst>
                                          <p:attrName>fillcolor</p:attrName>
                                        </p:attrNameLst>
                                      </p:cBhvr>
                                      <p:to>
                                        <a:schemeClr val="accent2"/>
                                      </p:to>
                                    </p:animClr>
                                    <p:set>
                                      <p:cBhvr>
                                        <p:cTn id="222" dur="500" fill="hold"/>
                                        <p:tgtEl>
                                          <p:spTgt spid="128"/>
                                        </p:tgtEl>
                                        <p:attrNameLst>
                                          <p:attrName>fill.type</p:attrName>
                                        </p:attrNameLst>
                                      </p:cBhvr>
                                      <p:to>
                                        <p:strVal val="solid"/>
                                      </p:to>
                                    </p:set>
                                    <p:set>
                                      <p:cBhvr>
                                        <p:cTn id="223" dur="500" fill="hold"/>
                                        <p:tgtEl>
                                          <p:spTgt spid="128"/>
                                        </p:tgtEl>
                                        <p:attrNameLst>
                                          <p:attrName>fill.on</p:attrName>
                                        </p:attrNameLst>
                                      </p:cBhvr>
                                      <p:to>
                                        <p:strVal val="true"/>
                                      </p:to>
                                    </p:set>
                                  </p:childTnLst>
                                </p:cTn>
                              </p:par>
                              <p:par>
                                <p:cTn id="224" presetID="19" presetClass="emph" presetSubtype="0" fill="hold" grpId="0" nodeType="withEffect">
                                  <p:stCondLst>
                                    <p:cond delay="0"/>
                                  </p:stCondLst>
                                  <p:childTnLst>
                                    <p:animClr clrSpc="rgb" dir="cw">
                                      <p:cBhvr override="childStyle">
                                        <p:cTn id="225" dur="500" fill="hold"/>
                                        <p:tgtEl>
                                          <p:spTgt spid="129"/>
                                        </p:tgtEl>
                                        <p:attrNameLst>
                                          <p:attrName>style.color</p:attrName>
                                        </p:attrNameLst>
                                      </p:cBhvr>
                                      <p:to>
                                        <a:schemeClr val="accent2"/>
                                      </p:to>
                                    </p:animClr>
                                    <p:animClr clrSpc="rgb" dir="cw">
                                      <p:cBhvr>
                                        <p:cTn id="226" dur="500" fill="hold"/>
                                        <p:tgtEl>
                                          <p:spTgt spid="129"/>
                                        </p:tgtEl>
                                        <p:attrNameLst>
                                          <p:attrName>fillcolor</p:attrName>
                                        </p:attrNameLst>
                                      </p:cBhvr>
                                      <p:to>
                                        <a:schemeClr val="accent2"/>
                                      </p:to>
                                    </p:animClr>
                                    <p:set>
                                      <p:cBhvr>
                                        <p:cTn id="227" dur="500" fill="hold"/>
                                        <p:tgtEl>
                                          <p:spTgt spid="129"/>
                                        </p:tgtEl>
                                        <p:attrNameLst>
                                          <p:attrName>fill.type</p:attrName>
                                        </p:attrNameLst>
                                      </p:cBhvr>
                                      <p:to>
                                        <p:strVal val="solid"/>
                                      </p:to>
                                    </p:set>
                                    <p:set>
                                      <p:cBhvr>
                                        <p:cTn id="228" dur="500" fill="hold"/>
                                        <p:tgtEl>
                                          <p:spTgt spid="129"/>
                                        </p:tgtEl>
                                        <p:attrNameLst>
                                          <p:attrName>fill.on</p:attrName>
                                        </p:attrNameLst>
                                      </p:cBhvr>
                                      <p:to>
                                        <p:strVal val="true"/>
                                      </p:to>
                                    </p:set>
                                  </p:childTnLst>
                                </p:cTn>
                              </p:par>
                              <p:par>
                                <p:cTn id="229" presetID="19" presetClass="emph" presetSubtype="0" fill="hold" grpId="0" nodeType="withEffect">
                                  <p:stCondLst>
                                    <p:cond delay="0"/>
                                  </p:stCondLst>
                                  <p:childTnLst>
                                    <p:animClr clrSpc="rgb" dir="cw">
                                      <p:cBhvr override="childStyle">
                                        <p:cTn id="230" dur="500" fill="hold"/>
                                        <p:tgtEl>
                                          <p:spTgt spid="130"/>
                                        </p:tgtEl>
                                        <p:attrNameLst>
                                          <p:attrName>style.color</p:attrName>
                                        </p:attrNameLst>
                                      </p:cBhvr>
                                      <p:to>
                                        <a:schemeClr val="accent2"/>
                                      </p:to>
                                    </p:animClr>
                                    <p:animClr clrSpc="rgb" dir="cw">
                                      <p:cBhvr>
                                        <p:cTn id="231" dur="500" fill="hold"/>
                                        <p:tgtEl>
                                          <p:spTgt spid="130"/>
                                        </p:tgtEl>
                                        <p:attrNameLst>
                                          <p:attrName>fillcolor</p:attrName>
                                        </p:attrNameLst>
                                      </p:cBhvr>
                                      <p:to>
                                        <a:schemeClr val="accent2"/>
                                      </p:to>
                                    </p:animClr>
                                    <p:set>
                                      <p:cBhvr>
                                        <p:cTn id="232" dur="500" fill="hold"/>
                                        <p:tgtEl>
                                          <p:spTgt spid="130"/>
                                        </p:tgtEl>
                                        <p:attrNameLst>
                                          <p:attrName>fill.type</p:attrName>
                                        </p:attrNameLst>
                                      </p:cBhvr>
                                      <p:to>
                                        <p:strVal val="solid"/>
                                      </p:to>
                                    </p:set>
                                    <p:set>
                                      <p:cBhvr>
                                        <p:cTn id="233" dur="500" fill="hold"/>
                                        <p:tgtEl>
                                          <p:spTgt spid="130"/>
                                        </p:tgtEl>
                                        <p:attrNameLst>
                                          <p:attrName>fill.on</p:attrName>
                                        </p:attrNameLst>
                                      </p:cBhvr>
                                      <p:to>
                                        <p:strVal val="true"/>
                                      </p:to>
                                    </p:set>
                                  </p:childTnLst>
                                </p:cTn>
                              </p:par>
                              <p:par>
                                <p:cTn id="234" presetID="19" presetClass="emph" presetSubtype="0" fill="hold" grpId="0" nodeType="withEffect">
                                  <p:stCondLst>
                                    <p:cond delay="0"/>
                                  </p:stCondLst>
                                  <p:childTnLst>
                                    <p:animClr clrSpc="rgb" dir="cw">
                                      <p:cBhvr override="childStyle">
                                        <p:cTn id="235" dur="500" fill="hold"/>
                                        <p:tgtEl>
                                          <p:spTgt spid="131"/>
                                        </p:tgtEl>
                                        <p:attrNameLst>
                                          <p:attrName>style.color</p:attrName>
                                        </p:attrNameLst>
                                      </p:cBhvr>
                                      <p:to>
                                        <a:schemeClr val="accent2"/>
                                      </p:to>
                                    </p:animClr>
                                    <p:animClr clrSpc="rgb" dir="cw">
                                      <p:cBhvr>
                                        <p:cTn id="236" dur="500" fill="hold"/>
                                        <p:tgtEl>
                                          <p:spTgt spid="131"/>
                                        </p:tgtEl>
                                        <p:attrNameLst>
                                          <p:attrName>fillcolor</p:attrName>
                                        </p:attrNameLst>
                                      </p:cBhvr>
                                      <p:to>
                                        <a:schemeClr val="accent2"/>
                                      </p:to>
                                    </p:animClr>
                                    <p:set>
                                      <p:cBhvr>
                                        <p:cTn id="237" dur="500" fill="hold"/>
                                        <p:tgtEl>
                                          <p:spTgt spid="131"/>
                                        </p:tgtEl>
                                        <p:attrNameLst>
                                          <p:attrName>fill.type</p:attrName>
                                        </p:attrNameLst>
                                      </p:cBhvr>
                                      <p:to>
                                        <p:strVal val="solid"/>
                                      </p:to>
                                    </p:set>
                                    <p:set>
                                      <p:cBhvr>
                                        <p:cTn id="238" dur="500" fill="hold"/>
                                        <p:tgtEl>
                                          <p:spTgt spid="131"/>
                                        </p:tgtEl>
                                        <p:attrNameLst>
                                          <p:attrName>fill.on</p:attrName>
                                        </p:attrNameLst>
                                      </p:cBhvr>
                                      <p:to>
                                        <p:strVal val="true"/>
                                      </p:to>
                                    </p:set>
                                  </p:childTnLst>
                                </p:cTn>
                              </p:par>
                              <p:par>
                                <p:cTn id="239" presetID="19" presetClass="emph" presetSubtype="0" fill="hold" grpId="0" nodeType="withEffect">
                                  <p:stCondLst>
                                    <p:cond delay="0"/>
                                  </p:stCondLst>
                                  <p:childTnLst>
                                    <p:animClr clrSpc="rgb" dir="cw">
                                      <p:cBhvr override="childStyle">
                                        <p:cTn id="240" dur="500" fill="hold"/>
                                        <p:tgtEl>
                                          <p:spTgt spid="132"/>
                                        </p:tgtEl>
                                        <p:attrNameLst>
                                          <p:attrName>style.color</p:attrName>
                                        </p:attrNameLst>
                                      </p:cBhvr>
                                      <p:to>
                                        <a:schemeClr val="accent2"/>
                                      </p:to>
                                    </p:animClr>
                                    <p:animClr clrSpc="rgb" dir="cw">
                                      <p:cBhvr>
                                        <p:cTn id="241" dur="500" fill="hold"/>
                                        <p:tgtEl>
                                          <p:spTgt spid="132"/>
                                        </p:tgtEl>
                                        <p:attrNameLst>
                                          <p:attrName>fillcolor</p:attrName>
                                        </p:attrNameLst>
                                      </p:cBhvr>
                                      <p:to>
                                        <a:schemeClr val="accent2"/>
                                      </p:to>
                                    </p:animClr>
                                    <p:set>
                                      <p:cBhvr>
                                        <p:cTn id="242" dur="500" fill="hold"/>
                                        <p:tgtEl>
                                          <p:spTgt spid="132"/>
                                        </p:tgtEl>
                                        <p:attrNameLst>
                                          <p:attrName>fill.type</p:attrName>
                                        </p:attrNameLst>
                                      </p:cBhvr>
                                      <p:to>
                                        <p:strVal val="solid"/>
                                      </p:to>
                                    </p:set>
                                    <p:set>
                                      <p:cBhvr>
                                        <p:cTn id="243" dur="500" fill="hold"/>
                                        <p:tgtEl>
                                          <p:spTgt spid="132"/>
                                        </p:tgtEl>
                                        <p:attrNameLst>
                                          <p:attrName>fill.on</p:attrName>
                                        </p:attrNameLst>
                                      </p:cBhvr>
                                      <p:to>
                                        <p:strVal val="true"/>
                                      </p:to>
                                    </p:set>
                                  </p:childTnLst>
                                </p:cTn>
                              </p:par>
                              <p:par>
                                <p:cTn id="244" presetID="19" presetClass="emph" presetSubtype="0" fill="hold" grpId="0" nodeType="withEffect">
                                  <p:stCondLst>
                                    <p:cond delay="0"/>
                                  </p:stCondLst>
                                  <p:childTnLst>
                                    <p:animClr clrSpc="rgb" dir="cw">
                                      <p:cBhvr override="childStyle">
                                        <p:cTn id="245" dur="500" fill="hold"/>
                                        <p:tgtEl>
                                          <p:spTgt spid="133"/>
                                        </p:tgtEl>
                                        <p:attrNameLst>
                                          <p:attrName>style.color</p:attrName>
                                        </p:attrNameLst>
                                      </p:cBhvr>
                                      <p:to>
                                        <a:schemeClr val="accent2"/>
                                      </p:to>
                                    </p:animClr>
                                    <p:animClr clrSpc="rgb" dir="cw">
                                      <p:cBhvr>
                                        <p:cTn id="246" dur="500" fill="hold"/>
                                        <p:tgtEl>
                                          <p:spTgt spid="133"/>
                                        </p:tgtEl>
                                        <p:attrNameLst>
                                          <p:attrName>fillcolor</p:attrName>
                                        </p:attrNameLst>
                                      </p:cBhvr>
                                      <p:to>
                                        <a:schemeClr val="accent2"/>
                                      </p:to>
                                    </p:animClr>
                                    <p:set>
                                      <p:cBhvr>
                                        <p:cTn id="247" dur="500" fill="hold"/>
                                        <p:tgtEl>
                                          <p:spTgt spid="133"/>
                                        </p:tgtEl>
                                        <p:attrNameLst>
                                          <p:attrName>fill.type</p:attrName>
                                        </p:attrNameLst>
                                      </p:cBhvr>
                                      <p:to>
                                        <p:strVal val="solid"/>
                                      </p:to>
                                    </p:set>
                                    <p:set>
                                      <p:cBhvr>
                                        <p:cTn id="248" dur="500" fill="hold"/>
                                        <p:tgtEl>
                                          <p:spTgt spid="133"/>
                                        </p:tgtEl>
                                        <p:attrNameLst>
                                          <p:attrName>fill.on</p:attrName>
                                        </p:attrNameLst>
                                      </p:cBhvr>
                                      <p:to>
                                        <p:strVal val="true"/>
                                      </p:to>
                                    </p:set>
                                  </p:childTnLst>
                                </p:cTn>
                              </p:par>
                            </p:childTnLst>
                          </p:cTn>
                        </p:par>
                      </p:childTnLst>
                    </p:cTn>
                  </p:par>
                  <p:par>
                    <p:cTn id="249" fill="hold">
                      <p:stCondLst>
                        <p:cond delay="indefinite"/>
                      </p:stCondLst>
                      <p:childTnLst>
                        <p:par>
                          <p:cTn id="250" fill="hold">
                            <p:stCondLst>
                              <p:cond delay="0"/>
                            </p:stCondLst>
                            <p:childTnLst>
                              <p:par>
                                <p:cTn id="251" presetID="6" presetClass="exit" presetSubtype="32" fill="hold" grpId="1" nodeType="clickEffect">
                                  <p:stCondLst>
                                    <p:cond delay="0"/>
                                  </p:stCondLst>
                                  <p:childTnLst>
                                    <p:animEffect transition="out" filter="circle(out)">
                                      <p:cBhvr>
                                        <p:cTn id="252" dur="2000"/>
                                        <p:tgtEl>
                                          <p:spTgt spid="126"/>
                                        </p:tgtEl>
                                      </p:cBhvr>
                                    </p:animEffect>
                                    <p:set>
                                      <p:cBhvr>
                                        <p:cTn id="253" dur="1" fill="hold">
                                          <p:stCondLst>
                                            <p:cond delay="1999"/>
                                          </p:stCondLst>
                                        </p:cTn>
                                        <p:tgtEl>
                                          <p:spTgt spid="126"/>
                                        </p:tgtEl>
                                        <p:attrNameLst>
                                          <p:attrName>style.visibility</p:attrName>
                                        </p:attrNameLst>
                                      </p:cBhvr>
                                      <p:to>
                                        <p:strVal val="hidden"/>
                                      </p:to>
                                    </p:set>
                                  </p:childTnLst>
                                </p:cTn>
                              </p:par>
                              <p:par>
                                <p:cTn id="254" presetID="6" presetClass="exit" presetSubtype="32" fill="hold" grpId="1" nodeType="withEffect">
                                  <p:stCondLst>
                                    <p:cond delay="0"/>
                                  </p:stCondLst>
                                  <p:childTnLst>
                                    <p:animEffect transition="out" filter="circle(out)">
                                      <p:cBhvr>
                                        <p:cTn id="255" dur="2000"/>
                                        <p:tgtEl>
                                          <p:spTgt spid="127"/>
                                        </p:tgtEl>
                                      </p:cBhvr>
                                    </p:animEffect>
                                    <p:set>
                                      <p:cBhvr>
                                        <p:cTn id="256" dur="1" fill="hold">
                                          <p:stCondLst>
                                            <p:cond delay="1999"/>
                                          </p:stCondLst>
                                        </p:cTn>
                                        <p:tgtEl>
                                          <p:spTgt spid="127"/>
                                        </p:tgtEl>
                                        <p:attrNameLst>
                                          <p:attrName>style.visibility</p:attrName>
                                        </p:attrNameLst>
                                      </p:cBhvr>
                                      <p:to>
                                        <p:strVal val="hidden"/>
                                      </p:to>
                                    </p:set>
                                  </p:childTnLst>
                                </p:cTn>
                              </p:par>
                              <p:par>
                                <p:cTn id="257" presetID="6" presetClass="exit" presetSubtype="32" fill="hold" grpId="1" nodeType="withEffect">
                                  <p:stCondLst>
                                    <p:cond delay="0"/>
                                  </p:stCondLst>
                                  <p:childTnLst>
                                    <p:animEffect transition="out" filter="circle(out)">
                                      <p:cBhvr>
                                        <p:cTn id="258" dur="2000"/>
                                        <p:tgtEl>
                                          <p:spTgt spid="128"/>
                                        </p:tgtEl>
                                      </p:cBhvr>
                                    </p:animEffect>
                                    <p:set>
                                      <p:cBhvr>
                                        <p:cTn id="259" dur="1" fill="hold">
                                          <p:stCondLst>
                                            <p:cond delay="1999"/>
                                          </p:stCondLst>
                                        </p:cTn>
                                        <p:tgtEl>
                                          <p:spTgt spid="128"/>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129"/>
                                        </p:tgtEl>
                                      </p:cBhvr>
                                    </p:animEffect>
                                    <p:set>
                                      <p:cBhvr>
                                        <p:cTn id="262" dur="1" fill="hold">
                                          <p:stCondLst>
                                            <p:cond delay="1999"/>
                                          </p:stCondLst>
                                        </p:cTn>
                                        <p:tgtEl>
                                          <p:spTgt spid="129"/>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130"/>
                                        </p:tgtEl>
                                      </p:cBhvr>
                                    </p:animEffect>
                                    <p:set>
                                      <p:cBhvr>
                                        <p:cTn id="265" dur="1" fill="hold">
                                          <p:stCondLst>
                                            <p:cond delay="1999"/>
                                          </p:stCondLst>
                                        </p:cTn>
                                        <p:tgtEl>
                                          <p:spTgt spid="130"/>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131"/>
                                        </p:tgtEl>
                                      </p:cBhvr>
                                    </p:animEffect>
                                    <p:set>
                                      <p:cBhvr>
                                        <p:cTn id="268" dur="1" fill="hold">
                                          <p:stCondLst>
                                            <p:cond delay="1999"/>
                                          </p:stCondLst>
                                        </p:cTn>
                                        <p:tgtEl>
                                          <p:spTgt spid="131"/>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132"/>
                                        </p:tgtEl>
                                      </p:cBhvr>
                                    </p:animEffect>
                                    <p:set>
                                      <p:cBhvr>
                                        <p:cTn id="271" dur="1" fill="hold">
                                          <p:stCondLst>
                                            <p:cond delay="1999"/>
                                          </p:stCondLst>
                                        </p:cTn>
                                        <p:tgtEl>
                                          <p:spTgt spid="132"/>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133"/>
                                        </p:tgtEl>
                                      </p:cBhvr>
                                    </p:animEffect>
                                    <p:set>
                                      <p:cBhvr>
                                        <p:cTn id="274" dur="1" fill="hold">
                                          <p:stCondLst>
                                            <p:cond delay="1999"/>
                                          </p:stCondLst>
                                        </p:cTn>
                                        <p:tgtEl>
                                          <p:spTgt spid="133"/>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76"/>
                                        </p:tgtEl>
                                      </p:cBhvr>
                                    </p:animEffect>
                                    <p:set>
                                      <p:cBhvr>
                                        <p:cTn id="277" dur="1" fill="hold">
                                          <p:stCondLst>
                                            <p:cond delay="1999"/>
                                          </p:stCondLst>
                                        </p:cTn>
                                        <p:tgtEl>
                                          <p:spTgt spid="17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8" restart="whenNotActive" fill="hold" evtFilter="cancelBubble" nodeType="interactiveSeq">
                <p:stCondLst>
                  <p:cond evt="onClick" delay="0">
                    <p:tgtEl>
                      <p:spTgt spid="23"/>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withEffect">
                                  <p:stCondLst>
                                    <p:cond delay="0"/>
                                  </p:stCondLst>
                                  <p:childTnLst>
                                    <p:set>
                                      <p:cBhvr>
                                        <p:cTn id="282" dur="1" fill="hold">
                                          <p:stCondLst>
                                            <p:cond delay="0"/>
                                          </p:stCondLst>
                                        </p:cTn>
                                        <p:tgtEl>
                                          <p:spTgt spid="177"/>
                                        </p:tgtEl>
                                        <p:attrNameLst>
                                          <p:attrName>style.visibility</p:attrName>
                                        </p:attrNameLst>
                                      </p:cBhvr>
                                      <p:to>
                                        <p:strVal val="visible"/>
                                      </p:to>
                                    </p:set>
                                    <p:animEffect transition="in" filter="circle(in)">
                                      <p:cBhvr>
                                        <p:cTn id="283" dur="2000"/>
                                        <p:tgtEl>
                                          <p:spTgt spid="177"/>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166"/>
                                        </p:tgtEl>
                                        <p:attrNameLst>
                                          <p:attrName>style.color</p:attrName>
                                        </p:attrNameLst>
                                      </p:cBhvr>
                                      <p:to>
                                        <a:schemeClr val="accent2"/>
                                      </p:to>
                                    </p:animClr>
                                    <p:animClr clrSpc="rgb" dir="cw">
                                      <p:cBhvr>
                                        <p:cTn id="286" dur="500" fill="hold"/>
                                        <p:tgtEl>
                                          <p:spTgt spid="166"/>
                                        </p:tgtEl>
                                        <p:attrNameLst>
                                          <p:attrName>fillcolor</p:attrName>
                                        </p:attrNameLst>
                                      </p:cBhvr>
                                      <p:to>
                                        <a:schemeClr val="accent2"/>
                                      </p:to>
                                    </p:animClr>
                                    <p:set>
                                      <p:cBhvr>
                                        <p:cTn id="287" dur="500" fill="hold"/>
                                        <p:tgtEl>
                                          <p:spTgt spid="166"/>
                                        </p:tgtEl>
                                        <p:attrNameLst>
                                          <p:attrName>fill.type</p:attrName>
                                        </p:attrNameLst>
                                      </p:cBhvr>
                                      <p:to>
                                        <p:strVal val="solid"/>
                                      </p:to>
                                    </p:set>
                                    <p:set>
                                      <p:cBhvr>
                                        <p:cTn id="288" dur="500" fill="hold"/>
                                        <p:tgtEl>
                                          <p:spTgt spid="166"/>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167"/>
                                        </p:tgtEl>
                                        <p:attrNameLst>
                                          <p:attrName>style.color</p:attrName>
                                        </p:attrNameLst>
                                      </p:cBhvr>
                                      <p:to>
                                        <a:schemeClr val="accent2"/>
                                      </p:to>
                                    </p:animClr>
                                    <p:animClr clrSpc="rgb" dir="cw">
                                      <p:cBhvr>
                                        <p:cTn id="291" dur="500" fill="hold"/>
                                        <p:tgtEl>
                                          <p:spTgt spid="167"/>
                                        </p:tgtEl>
                                        <p:attrNameLst>
                                          <p:attrName>fillcolor</p:attrName>
                                        </p:attrNameLst>
                                      </p:cBhvr>
                                      <p:to>
                                        <a:schemeClr val="accent2"/>
                                      </p:to>
                                    </p:animClr>
                                    <p:set>
                                      <p:cBhvr>
                                        <p:cTn id="292" dur="500" fill="hold"/>
                                        <p:tgtEl>
                                          <p:spTgt spid="167"/>
                                        </p:tgtEl>
                                        <p:attrNameLst>
                                          <p:attrName>fill.type</p:attrName>
                                        </p:attrNameLst>
                                      </p:cBhvr>
                                      <p:to>
                                        <p:strVal val="solid"/>
                                      </p:to>
                                    </p:set>
                                    <p:set>
                                      <p:cBhvr>
                                        <p:cTn id="293" dur="500" fill="hold"/>
                                        <p:tgtEl>
                                          <p:spTgt spid="167"/>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168"/>
                                        </p:tgtEl>
                                        <p:attrNameLst>
                                          <p:attrName>style.color</p:attrName>
                                        </p:attrNameLst>
                                      </p:cBhvr>
                                      <p:to>
                                        <a:schemeClr val="accent2"/>
                                      </p:to>
                                    </p:animClr>
                                    <p:animClr clrSpc="rgb" dir="cw">
                                      <p:cBhvr>
                                        <p:cTn id="296" dur="500" fill="hold"/>
                                        <p:tgtEl>
                                          <p:spTgt spid="168"/>
                                        </p:tgtEl>
                                        <p:attrNameLst>
                                          <p:attrName>fillcolor</p:attrName>
                                        </p:attrNameLst>
                                      </p:cBhvr>
                                      <p:to>
                                        <a:schemeClr val="accent2"/>
                                      </p:to>
                                    </p:animClr>
                                    <p:set>
                                      <p:cBhvr>
                                        <p:cTn id="297" dur="500" fill="hold"/>
                                        <p:tgtEl>
                                          <p:spTgt spid="168"/>
                                        </p:tgtEl>
                                        <p:attrNameLst>
                                          <p:attrName>fill.type</p:attrName>
                                        </p:attrNameLst>
                                      </p:cBhvr>
                                      <p:to>
                                        <p:strVal val="solid"/>
                                      </p:to>
                                    </p:set>
                                    <p:set>
                                      <p:cBhvr>
                                        <p:cTn id="298" dur="500" fill="hold"/>
                                        <p:tgtEl>
                                          <p:spTgt spid="168"/>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169"/>
                                        </p:tgtEl>
                                        <p:attrNameLst>
                                          <p:attrName>style.color</p:attrName>
                                        </p:attrNameLst>
                                      </p:cBhvr>
                                      <p:to>
                                        <a:schemeClr val="accent2"/>
                                      </p:to>
                                    </p:animClr>
                                    <p:animClr clrSpc="rgb" dir="cw">
                                      <p:cBhvr>
                                        <p:cTn id="301" dur="500" fill="hold"/>
                                        <p:tgtEl>
                                          <p:spTgt spid="169"/>
                                        </p:tgtEl>
                                        <p:attrNameLst>
                                          <p:attrName>fillcolor</p:attrName>
                                        </p:attrNameLst>
                                      </p:cBhvr>
                                      <p:to>
                                        <a:schemeClr val="accent2"/>
                                      </p:to>
                                    </p:animClr>
                                    <p:set>
                                      <p:cBhvr>
                                        <p:cTn id="302" dur="500" fill="hold"/>
                                        <p:tgtEl>
                                          <p:spTgt spid="169"/>
                                        </p:tgtEl>
                                        <p:attrNameLst>
                                          <p:attrName>fill.type</p:attrName>
                                        </p:attrNameLst>
                                      </p:cBhvr>
                                      <p:to>
                                        <p:strVal val="solid"/>
                                      </p:to>
                                    </p:set>
                                    <p:set>
                                      <p:cBhvr>
                                        <p:cTn id="303" dur="500" fill="hold"/>
                                        <p:tgtEl>
                                          <p:spTgt spid="169"/>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170"/>
                                        </p:tgtEl>
                                        <p:attrNameLst>
                                          <p:attrName>style.color</p:attrName>
                                        </p:attrNameLst>
                                      </p:cBhvr>
                                      <p:to>
                                        <a:schemeClr val="accent2"/>
                                      </p:to>
                                    </p:animClr>
                                    <p:animClr clrSpc="rgb" dir="cw">
                                      <p:cBhvr>
                                        <p:cTn id="306" dur="500" fill="hold"/>
                                        <p:tgtEl>
                                          <p:spTgt spid="170"/>
                                        </p:tgtEl>
                                        <p:attrNameLst>
                                          <p:attrName>fillcolor</p:attrName>
                                        </p:attrNameLst>
                                      </p:cBhvr>
                                      <p:to>
                                        <a:schemeClr val="accent2"/>
                                      </p:to>
                                    </p:animClr>
                                    <p:set>
                                      <p:cBhvr>
                                        <p:cTn id="307" dur="500" fill="hold"/>
                                        <p:tgtEl>
                                          <p:spTgt spid="170"/>
                                        </p:tgtEl>
                                        <p:attrNameLst>
                                          <p:attrName>fill.type</p:attrName>
                                        </p:attrNameLst>
                                      </p:cBhvr>
                                      <p:to>
                                        <p:strVal val="solid"/>
                                      </p:to>
                                    </p:set>
                                    <p:set>
                                      <p:cBhvr>
                                        <p:cTn id="308" dur="500" fill="hold"/>
                                        <p:tgtEl>
                                          <p:spTgt spid="170"/>
                                        </p:tgtEl>
                                        <p:attrNameLst>
                                          <p:attrName>fill.on</p:attrName>
                                        </p:attrNameLst>
                                      </p:cBhvr>
                                      <p:to>
                                        <p:strVal val="true"/>
                                      </p:to>
                                    </p:set>
                                  </p:childTnLst>
                                </p:cTn>
                              </p:par>
                            </p:childTnLst>
                          </p:cTn>
                        </p:par>
                      </p:childTnLst>
                    </p:cTn>
                  </p:par>
                  <p:par>
                    <p:cTn id="309" fill="hold">
                      <p:stCondLst>
                        <p:cond delay="indefinite"/>
                      </p:stCondLst>
                      <p:childTnLst>
                        <p:par>
                          <p:cTn id="310" fill="hold">
                            <p:stCondLst>
                              <p:cond delay="0"/>
                            </p:stCondLst>
                            <p:childTnLst>
                              <p:par>
                                <p:cTn id="311" presetID="6" presetClass="exit" presetSubtype="32" fill="hold" grpId="1" nodeType="clickEffect">
                                  <p:stCondLst>
                                    <p:cond delay="0"/>
                                  </p:stCondLst>
                                  <p:childTnLst>
                                    <p:animEffect transition="out" filter="circle(out)">
                                      <p:cBhvr>
                                        <p:cTn id="312" dur="2000"/>
                                        <p:tgtEl>
                                          <p:spTgt spid="166"/>
                                        </p:tgtEl>
                                      </p:cBhvr>
                                    </p:animEffect>
                                    <p:set>
                                      <p:cBhvr>
                                        <p:cTn id="313" dur="1" fill="hold">
                                          <p:stCondLst>
                                            <p:cond delay="1999"/>
                                          </p:stCondLst>
                                        </p:cTn>
                                        <p:tgtEl>
                                          <p:spTgt spid="166"/>
                                        </p:tgtEl>
                                        <p:attrNameLst>
                                          <p:attrName>style.visibility</p:attrName>
                                        </p:attrNameLst>
                                      </p:cBhvr>
                                      <p:to>
                                        <p:strVal val="hidden"/>
                                      </p:to>
                                    </p:set>
                                  </p:childTnLst>
                                </p:cTn>
                              </p:par>
                              <p:par>
                                <p:cTn id="314" presetID="6" presetClass="exit" presetSubtype="32" fill="hold" grpId="1" nodeType="withEffect">
                                  <p:stCondLst>
                                    <p:cond delay="0"/>
                                  </p:stCondLst>
                                  <p:childTnLst>
                                    <p:animEffect transition="out" filter="circle(out)">
                                      <p:cBhvr>
                                        <p:cTn id="315" dur="2000"/>
                                        <p:tgtEl>
                                          <p:spTgt spid="167"/>
                                        </p:tgtEl>
                                      </p:cBhvr>
                                    </p:animEffect>
                                    <p:set>
                                      <p:cBhvr>
                                        <p:cTn id="316" dur="1" fill="hold">
                                          <p:stCondLst>
                                            <p:cond delay="1999"/>
                                          </p:stCondLst>
                                        </p:cTn>
                                        <p:tgtEl>
                                          <p:spTgt spid="167"/>
                                        </p:tgtEl>
                                        <p:attrNameLst>
                                          <p:attrName>style.visibility</p:attrName>
                                        </p:attrNameLst>
                                      </p:cBhvr>
                                      <p:to>
                                        <p:strVal val="hidden"/>
                                      </p:to>
                                    </p:set>
                                  </p:childTnLst>
                                </p:cTn>
                              </p:par>
                              <p:par>
                                <p:cTn id="317" presetID="6" presetClass="exit" presetSubtype="32" fill="hold" grpId="1" nodeType="withEffect">
                                  <p:stCondLst>
                                    <p:cond delay="0"/>
                                  </p:stCondLst>
                                  <p:childTnLst>
                                    <p:animEffect transition="out" filter="circle(out)">
                                      <p:cBhvr>
                                        <p:cTn id="318" dur="2000"/>
                                        <p:tgtEl>
                                          <p:spTgt spid="168"/>
                                        </p:tgtEl>
                                      </p:cBhvr>
                                    </p:animEffect>
                                    <p:set>
                                      <p:cBhvr>
                                        <p:cTn id="319" dur="1" fill="hold">
                                          <p:stCondLst>
                                            <p:cond delay="1999"/>
                                          </p:stCondLst>
                                        </p:cTn>
                                        <p:tgtEl>
                                          <p:spTgt spid="168"/>
                                        </p:tgtEl>
                                        <p:attrNameLst>
                                          <p:attrName>style.visibility</p:attrName>
                                        </p:attrNameLst>
                                      </p:cBhvr>
                                      <p:to>
                                        <p:strVal val="hidden"/>
                                      </p:to>
                                    </p:set>
                                  </p:childTnLst>
                                </p:cTn>
                              </p:par>
                              <p:par>
                                <p:cTn id="320" presetID="6" presetClass="exit" presetSubtype="32" fill="hold" grpId="1" nodeType="withEffect">
                                  <p:stCondLst>
                                    <p:cond delay="0"/>
                                  </p:stCondLst>
                                  <p:childTnLst>
                                    <p:animEffect transition="out" filter="circle(out)">
                                      <p:cBhvr>
                                        <p:cTn id="321" dur="2000"/>
                                        <p:tgtEl>
                                          <p:spTgt spid="169"/>
                                        </p:tgtEl>
                                      </p:cBhvr>
                                    </p:animEffect>
                                    <p:set>
                                      <p:cBhvr>
                                        <p:cTn id="322" dur="1" fill="hold">
                                          <p:stCondLst>
                                            <p:cond delay="1999"/>
                                          </p:stCondLst>
                                        </p:cTn>
                                        <p:tgtEl>
                                          <p:spTgt spid="169"/>
                                        </p:tgtEl>
                                        <p:attrNameLst>
                                          <p:attrName>style.visibility</p:attrName>
                                        </p:attrNameLst>
                                      </p:cBhvr>
                                      <p:to>
                                        <p:strVal val="hidden"/>
                                      </p:to>
                                    </p:set>
                                  </p:childTnLst>
                                </p:cTn>
                              </p:par>
                              <p:par>
                                <p:cTn id="323" presetID="6" presetClass="exit" presetSubtype="32" fill="hold" grpId="1" nodeType="withEffect">
                                  <p:stCondLst>
                                    <p:cond delay="0"/>
                                  </p:stCondLst>
                                  <p:childTnLst>
                                    <p:animEffect transition="out" filter="circle(out)">
                                      <p:cBhvr>
                                        <p:cTn id="324" dur="2000"/>
                                        <p:tgtEl>
                                          <p:spTgt spid="170"/>
                                        </p:tgtEl>
                                      </p:cBhvr>
                                    </p:animEffect>
                                    <p:set>
                                      <p:cBhvr>
                                        <p:cTn id="325" dur="1" fill="hold">
                                          <p:stCondLst>
                                            <p:cond delay="1999"/>
                                          </p:stCondLst>
                                        </p:cTn>
                                        <p:tgtEl>
                                          <p:spTgt spid="170"/>
                                        </p:tgtEl>
                                        <p:attrNameLst>
                                          <p:attrName>style.visibility</p:attrName>
                                        </p:attrNameLst>
                                      </p:cBhvr>
                                      <p:to>
                                        <p:strVal val="hidden"/>
                                      </p:to>
                                    </p:set>
                                  </p:childTnLst>
                                </p:cTn>
                              </p:par>
                              <p:par>
                                <p:cTn id="326" presetID="6" presetClass="exit" presetSubtype="32" fill="hold" grpId="1" nodeType="withEffect">
                                  <p:stCondLst>
                                    <p:cond delay="0"/>
                                  </p:stCondLst>
                                  <p:childTnLst>
                                    <p:animEffect transition="out" filter="circle(out)">
                                      <p:cBhvr>
                                        <p:cTn id="327" dur="2000"/>
                                        <p:tgtEl>
                                          <p:spTgt spid="177"/>
                                        </p:tgtEl>
                                      </p:cBhvr>
                                    </p:animEffect>
                                    <p:set>
                                      <p:cBhvr>
                                        <p:cTn id="328" dur="1" fill="hold">
                                          <p:stCondLst>
                                            <p:cond delay="1999"/>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9" restart="whenNotActive" fill="hold" evtFilter="cancelBubble" nodeType="interactiveSeq">
                <p:stCondLst>
                  <p:cond evt="onClick" delay="0">
                    <p:tgtEl>
                      <p:spTgt spid="24"/>
                    </p:tgtEl>
                  </p:cond>
                </p:stCondLst>
                <p:endSync evt="end" delay="0">
                  <p:rtn val="all"/>
                </p:endSync>
                <p:childTnLst>
                  <p:par>
                    <p:cTn id="330" fill="hold">
                      <p:stCondLst>
                        <p:cond delay="0"/>
                      </p:stCondLst>
                      <p:childTnLst>
                        <p:par>
                          <p:cTn id="331" fill="hold">
                            <p:stCondLst>
                              <p:cond delay="0"/>
                            </p:stCondLst>
                            <p:childTnLst>
                              <p:par>
                                <p:cTn id="332" presetID="6" presetClass="entr" presetSubtype="16" fill="hold" grpId="0" nodeType="clickEffect">
                                  <p:stCondLst>
                                    <p:cond delay="0"/>
                                  </p:stCondLst>
                                  <p:childTnLst>
                                    <p:set>
                                      <p:cBhvr>
                                        <p:cTn id="333" dur="1" fill="hold">
                                          <p:stCondLst>
                                            <p:cond delay="0"/>
                                          </p:stCondLst>
                                        </p:cTn>
                                        <p:tgtEl>
                                          <p:spTgt spid="178"/>
                                        </p:tgtEl>
                                        <p:attrNameLst>
                                          <p:attrName>style.visibility</p:attrName>
                                        </p:attrNameLst>
                                      </p:cBhvr>
                                      <p:to>
                                        <p:strVal val="visible"/>
                                      </p:to>
                                    </p:set>
                                    <p:animEffect transition="in" filter="circle(in)">
                                      <p:cBhvr>
                                        <p:cTn id="334" dur="2000"/>
                                        <p:tgtEl>
                                          <p:spTgt spid="178"/>
                                        </p:tgtEl>
                                      </p:cBhvr>
                                    </p:animEffect>
                                  </p:childTnLst>
                                </p:cTn>
                              </p:par>
                              <p:par>
                                <p:cTn id="335" presetID="19" presetClass="emph" presetSubtype="0" fill="hold" grpId="0" nodeType="withEffect">
                                  <p:stCondLst>
                                    <p:cond delay="0"/>
                                  </p:stCondLst>
                                  <p:childTnLst>
                                    <p:animClr clrSpc="rgb" dir="cw">
                                      <p:cBhvr override="childStyle">
                                        <p:cTn id="336" dur="500" fill="hold"/>
                                        <p:tgtEl>
                                          <p:spTgt spid="159"/>
                                        </p:tgtEl>
                                        <p:attrNameLst>
                                          <p:attrName>style.color</p:attrName>
                                        </p:attrNameLst>
                                      </p:cBhvr>
                                      <p:to>
                                        <a:schemeClr val="accent2"/>
                                      </p:to>
                                    </p:animClr>
                                    <p:animClr clrSpc="rgb" dir="cw">
                                      <p:cBhvr>
                                        <p:cTn id="337" dur="500" fill="hold"/>
                                        <p:tgtEl>
                                          <p:spTgt spid="159"/>
                                        </p:tgtEl>
                                        <p:attrNameLst>
                                          <p:attrName>fillcolor</p:attrName>
                                        </p:attrNameLst>
                                      </p:cBhvr>
                                      <p:to>
                                        <a:schemeClr val="accent2"/>
                                      </p:to>
                                    </p:animClr>
                                    <p:set>
                                      <p:cBhvr>
                                        <p:cTn id="338" dur="500" fill="hold"/>
                                        <p:tgtEl>
                                          <p:spTgt spid="159"/>
                                        </p:tgtEl>
                                        <p:attrNameLst>
                                          <p:attrName>fill.type</p:attrName>
                                        </p:attrNameLst>
                                      </p:cBhvr>
                                      <p:to>
                                        <p:strVal val="solid"/>
                                      </p:to>
                                    </p:set>
                                    <p:set>
                                      <p:cBhvr>
                                        <p:cTn id="339" dur="500" fill="hold"/>
                                        <p:tgtEl>
                                          <p:spTgt spid="159"/>
                                        </p:tgtEl>
                                        <p:attrNameLst>
                                          <p:attrName>fill.on</p:attrName>
                                        </p:attrNameLst>
                                      </p:cBhvr>
                                      <p:to>
                                        <p:strVal val="true"/>
                                      </p:to>
                                    </p:set>
                                  </p:childTnLst>
                                </p:cTn>
                              </p:par>
                              <p:par>
                                <p:cTn id="340" presetID="19" presetClass="emph" presetSubtype="0" fill="hold" grpId="0" nodeType="withEffect">
                                  <p:stCondLst>
                                    <p:cond delay="0"/>
                                  </p:stCondLst>
                                  <p:childTnLst>
                                    <p:animClr clrSpc="rgb" dir="cw">
                                      <p:cBhvr override="childStyle">
                                        <p:cTn id="341" dur="500" fill="hold"/>
                                        <p:tgtEl>
                                          <p:spTgt spid="160"/>
                                        </p:tgtEl>
                                        <p:attrNameLst>
                                          <p:attrName>style.color</p:attrName>
                                        </p:attrNameLst>
                                      </p:cBhvr>
                                      <p:to>
                                        <a:schemeClr val="accent2"/>
                                      </p:to>
                                    </p:animClr>
                                    <p:animClr clrSpc="rgb" dir="cw">
                                      <p:cBhvr>
                                        <p:cTn id="342" dur="500" fill="hold"/>
                                        <p:tgtEl>
                                          <p:spTgt spid="160"/>
                                        </p:tgtEl>
                                        <p:attrNameLst>
                                          <p:attrName>fillcolor</p:attrName>
                                        </p:attrNameLst>
                                      </p:cBhvr>
                                      <p:to>
                                        <a:schemeClr val="accent2"/>
                                      </p:to>
                                    </p:animClr>
                                    <p:set>
                                      <p:cBhvr>
                                        <p:cTn id="343" dur="500" fill="hold"/>
                                        <p:tgtEl>
                                          <p:spTgt spid="160"/>
                                        </p:tgtEl>
                                        <p:attrNameLst>
                                          <p:attrName>fill.type</p:attrName>
                                        </p:attrNameLst>
                                      </p:cBhvr>
                                      <p:to>
                                        <p:strVal val="solid"/>
                                      </p:to>
                                    </p:set>
                                    <p:set>
                                      <p:cBhvr>
                                        <p:cTn id="344" dur="500" fill="hold"/>
                                        <p:tgtEl>
                                          <p:spTgt spid="160"/>
                                        </p:tgtEl>
                                        <p:attrNameLst>
                                          <p:attrName>fill.on</p:attrName>
                                        </p:attrNameLst>
                                      </p:cBhvr>
                                      <p:to>
                                        <p:strVal val="true"/>
                                      </p:to>
                                    </p:set>
                                  </p:childTnLst>
                                </p:cTn>
                              </p:par>
                              <p:par>
                                <p:cTn id="345" presetID="19" presetClass="emph" presetSubtype="0" fill="hold" grpId="0" nodeType="withEffect">
                                  <p:stCondLst>
                                    <p:cond delay="0"/>
                                  </p:stCondLst>
                                  <p:childTnLst>
                                    <p:animClr clrSpc="rgb" dir="cw">
                                      <p:cBhvr override="childStyle">
                                        <p:cTn id="346" dur="500" fill="hold"/>
                                        <p:tgtEl>
                                          <p:spTgt spid="161"/>
                                        </p:tgtEl>
                                        <p:attrNameLst>
                                          <p:attrName>style.color</p:attrName>
                                        </p:attrNameLst>
                                      </p:cBhvr>
                                      <p:to>
                                        <a:schemeClr val="accent2"/>
                                      </p:to>
                                    </p:animClr>
                                    <p:animClr clrSpc="rgb" dir="cw">
                                      <p:cBhvr>
                                        <p:cTn id="347" dur="500" fill="hold"/>
                                        <p:tgtEl>
                                          <p:spTgt spid="161"/>
                                        </p:tgtEl>
                                        <p:attrNameLst>
                                          <p:attrName>fillcolor</p:attrName>
                                        </p:attrNameLst>
                                      </p:cBhvr>
                                      <p:to>
                                        <a:schemeClr val="accent2"/>
                                      </p:to>
                                    </p:animClr>
                                    <p:set>
                                      <p:cBhvr>
                                        <p:cTn id="348" dur="500" fill="hold"/>
                                        <p:tgtEl>
                                          <p:spTgt spid="161"/>
                                        </p:tgtEl>
                                        <p:attrNameLst>
                                          <p:attrName>fill.type</p:attrName>
                                        </p:attrNameLst>
                                      </p:cBhvr>
                                      <p:to>
                                        <p:strVal val="solid"/>
                                      </p:to>
                                    </p:set>
                                    <p:set>
                                      <p:cBhvr>
                                        <p:cTn id="349" dur="500" fill="hold"/>
                                        <p:tgtEl>
                                          <p:spTgt spid="161"/>
                                        </p:tgtEl>
                                        <p:attrNameLst>
                                          <p:attrName>fill.on</p:attrName>
                                        </p:attrNameLst>
                                      </p:cBhvr>
                                      <p:to>
                                        <p:strVal val="true"/>
                                      </p:to>
                                    </p:set>
                                  </p:childTnLst>
                                </p:cTn>
                              </p:par>
                              <p:par>
                                <p:cTn id="350" presetID="19" presetClass="emph" presetSubtype="0" fill="hold" grpId="0" nodeType="withEffect">
                                  <p:stCondLst>
                                    <p:cond delay="0"/>
                                  </p:stCondLst>
                                  <p:childTnLst>
                                    <p:animClr clrSpc="rgb" dir="cw">
                                      <p:cBhvr override="childStyle">
                                        <p:cTn id="351" dur="500" fill="hold"/>
                                        <p:tgtEl>
                                          <p:spTgt spid="162"/>
                                        </p:tgtEl>
                                        <p:attrNameLst>
                                          <p:attrName>style.color</p:attrName>
                                        </p:attrNameLst>
                                      </p:cBhvr>
                                      <p:to>
                                        <a:schemeClr val="accent2"/>
                                      </p:to>
                                    </p:animClr>
                                    <p:animClr clrSpc="rgb" dir="cw">
                                      <p:cBhvr>
                                        <p:cTn id="352" dur="500" fill="hold"/>
                                        <p:tgtEl>
                                          <p:spTgt spid="162"/>
                                        </p:tgtEl>
                                        <p:attrNameLst>
                                          <p:attrName>fillcolor</p:attrName>
                                        </p:attrNameLst>
                                      </p:cBhvr>
                                      <p:to>
                                        <a:schemeClr val="accent2"/>
                                      </p:to>
                                    </p:animClr>
                                    <p:set>
                                      <p:cBhvr>
                                        <p:cTn id="353" dur="500" fill="hold"/>
                                        <p:tgtEl>
                                          <p:spTgt spid="162"/>
                                        </p:tgtEl>
                                        <p:attrNameLst>
                                          <p:attrName>fill.type</p:attrName>
                                        </p:attrNameLst>
                                      </p:cBhvr>
                                      <p:to>
                                        <p:strVal val="solid"/>
                                      </p:to>
                                    </p:set>
                                    <p:set>
                                      <p:cBhvr>
                                        <p:cTn id="354" dur="500" fill="hold"/>
                                        <p:tgtEl>
                                          <p:spTgt spid="162"/>
                                        </p:tgtEl>
                                        <p:attrNameLst>
                                          <p:attrName>fill.on</p:attrName>
                                        </p:attrNameLst>
                                      </p:cBhvr>
                                      <p:to>
                                        <p:strVal val="true"/>
                                      </p:to>
                                    </p:set>
                                  </p:childTnLst>
                                </p:cTn>
                              </p:par>
                              <p:par>
                                <p:cTn id="355" presetID="19" presetClass="emph" presetSubtype="0" fill="hold" grpId="0" nodeType="withEffect">
                                  <p:stCondLst>
                                    <p:cond delay="0"/>
                                  </p:stCondLst>
                                  <p:childTnLst>
                                    <p:animClr clrSpc="rgb" dir="cw">
                                      <p:cBhvr override="childStyle">
                                        <p:cTn id="356" dur="500" fill="hold"/>
                                        <p:tgtEl>
                                          <p:spTgt spid="163"/>
                                        </p:tgtEl>
                                        <p:attrNameLst>
                                          <p:attrName>style.color</p:attrName>
                                        </p:attrNameLst>
                                      </p:cBhvr>
                                      <p:to>
                                        <a:schemeClr val="accent2"/>
                                      </p:to>
                                    </p:animClr>
                                    <p:animClr clrSpc="rgb" dir="cw">
                                      <p:cBhvr>
                                        <p:cTn id="357" dur="500" fill="hold"/>
                                        <p:tgtEl>
                                          <p:spTgt spid="163"/>
                                        </p:tgtEl>
                                        <p:attrNameLst>
                                          <p:attrName>fillcolor</p:attrName>
                                        </p:attrNameLst>
                                      </p:cBhvr>
                                      <p:to>
                                        <a:schemeClr val="accent2"/>
                                      </p:to>
                                    </p:animClr>
                                    <p:set>
                                      <p:cBhvr>
                                        <p:cTn id="358" dur="500" fill="hold"/>
                                        <p:tgtEl>
                                          <p:spTgt spid="163"/>
                                        </p:tgtEl>
                                        <p:attrNameLst>
                                          <p:attrName>fill.type</p:attrName>
                                        </p:attrNameLst>
                                      </p:cBhvr>
                                      <p:to>
                                        <p:strVal val="solid"/>
                                      </p:to>
                                    </p:set>
                                    <p:set>
                                      <p:cBhvr>
                                        <p:cTn id="359" dur="500" fill="hold"/>
                                        <p:tgtEl>
                                          <p:spTgt spid="163"/>
                                        </p:tgtEl>
                                        <p:attrNameLst>
                                          <p:attrName>fill.on</p:attrName>
                                        </p:attrNameLst>
                                      </p:cBhvr>
                                      <p:to>
                                        <p:strVal val="true"/>
                                      </p:to>
                                    </p:set>
                                  </p:childTnLst>
                                </p:cTn>
                              </p:par>
                              <p:par>
                                <p:cTn id="360" presetID="19" presetClass="emph" presetSubtype="0" fill="hold" grpId="0" nodeType="withEffect">
                                  <p:stCondLst>
                                    <p:cond delay="0"/>
                                  </p:stCondLst>
                                  <p:childTnLst>
                                    <p:animClr clrSpc="rgb" dir="cw">
                                      <p:cBhvr override="childStyle">
                                        <p:cTn id="361" dur="500" fill="hold"/>
                                        <p:tgtEl>
                                          <p:spTgt spid="164"/>
                                        </p:tgtEl>
                                        <p:attrNameLst>
                                          <p:attrName>style.color</p:attrName>
                                        </p:attrNameLst>
                                      </p:cBhvr>
                                      <p:to>
                                        <a:schemeClr val="accent2"/>
                                      </p:to>
                                    </p:animClr>
                                    <p:animClr clrSpc="rgb" dir="cw">
                                      <p:cBhvr>
                                        <p:cTn id="362" dur="500" fill="hold"/>
                                        <p:tgtEl>
                                          <p:spTgt spid="164"/>
                                        </p:tgtEl>
                                        <p:attrNameLst>
                                          <p:attrName>fillcolor</p:attrName>
                                        </p:attrNameLst>
                                      </p:cBhvr>
                                      <p:to>
                                        <a:schemeClr val="accent2"/>
                                      </p:to>
                                    </p:animClr>
                                    <p:set>
                                      <p:cBhvr>
                                        <p:cTn id="363" dur="500" fill="hold"/>
                                        <p:tgtEl>
                                          <p:spTgt spid="164"/>
                                        </p:tgtEl>
                                        <p:attrNameLst>
                                          <p:attrName>fill.type</p:attrName>
                                        </p:attrNameLst>
                                      </p:cBhvr>
                                      <p:to>
                                        <p:strVal val="solid"/>
                                      </p:to>
                                    </p:set>
                                    <p:set>
                                      <p:cBhvr>
                                        <p:cTn id="364" dur="500" fill="hold"/>
                                        <p:tgtEl>
                                          <p:spTgt spid="164"/>
                                        </p:tgtEl>
                                        <p:attrNameLst>
                                          <p:attrName>fill.on</p:attrName>
                                        </p:attrNameLst>
                                      </p:cBhvr>
                                      <p:to>
                                        <p:strVal val="true"/>
                                      </p:to>
                                    </p:set>
                                  </p:childTnLst>
                                </p:cTn>
                              </p:par>
                              <p:par>
                                <p:cTn id="365" presetID="19" presetClass="emph" presetSubtype="0" fill="hold" grpId="0" nodeType="withEffect">
                                  <p:stCondLst>
                                    <p:cond delay="0"/>
                                  </p:stCondLst>
                                  <p:childTnLst>
                                    <p:animClr clrSpc="rgb" dir="cw">
                                      <p:cBhvr override="childStyle">
                                        <p:cTn id="366" dur="500" fill="hold"/>
                                        <p:tgtEl>
                                          <p:spTgt spid="165"/>
                                        </p:tgtEl>
                                        <p:attrNameLst>
                                          <p:attrName>style.color</p:attrName>
                                        </p:attrNameLst>
                                      </p:cBhvr>
                                      <p:to>
                                        <a:schemeClr val="accent2"/>
                                      </p:to>
                                    </p:animClr>
                                    <p:animClr clrSpc="rgb" dir="cw">
                                      <p:cBhvr>
                                        <p:cTn id="367" dur="500" fill="hold"/>
                                        <p:tgtEl>
                                          <p:spTgt spid="165"/>
                                        </p:tgtEl>
                                        <p:attrNameLst>
                                          <p:attrName>fillcolor</p:attrName>
                                        </p:attrNameLst>
                                      </p:cBhvr>
                                      <p:to>
                                        <a:schemeClr val="accent2"/>
                                      </p:to>
                                    </p:animClr>
                                    <p:set>
                                      <p:cBhvr>
                                        <p:cTn id="368" dur="500" fill="hold"/>
                                        <p:tgtEl>
                                          <p:spTgt spid="165"/>
                                        </p:tgtEl>
                                        <p:attrNameLst>
                                          <p:attrName>fill.type</p:attrName>
                                        </p:attrNameLst>
                                      </p:cBhvr>
                                      <p:to>
                                        <p:strVal val="solid"/>
                                      </p:to>
                                    </p:set>
                                    <p:set>
                                      <p:cBhvr>
                                        <p:cTn id="369" dur="500" fill="hold"/>
                                        <p:tgtEl>
                                          <p:spTgt spid="165"/>
                                        </p:tgtEl>
                                        <p:attrNameLst>
                                          <p:attrName>fill.on</p:attrName>
                                        </p:attrNameLst>
                                      </p:cBhvr>
                                      <p:to>
                                        <p:strVal val="true"/>
                                      </p:to>
                                    </p:set>
                                  </p:childTnLst>
                                </p:cTn>
                              </p:par>
                            </p:childTnLst>
                          </p:cTn>
                        </p:par>
                      </p:childTnLst>
                    </p:cTn>
                  </p:par>
                  <p:par>
                    <p:cTn id="370" fill="hold">
                      <p:stCondLst>
                        <p:cond delay="indefinite"/>
                      </p:stCondLst>
                      <p:childTnLst>
                        <p:par>
                          <p:cTn id="371" fill="hold">
                            <p:stCondLst>
                              <p:cond delay="0"/>
                            </p:stCondLst>
                            <p:childTnLst>
                              <p:par>
                                <p:cTn id="372" presetID="6" presetClass="exit" presetSubtype="32" fill="hold" grpId="1" nodeType="clickEffect">
                                  <p:stCondLst>
                                    <p:cond delay="0"/>
                                  </p:stCondLst>
                                  <p:childTnLst>
                                    <p:animEffect transition="out" filter="circle(out)">
                                      <p:cBhvr>
                                        <p:cTn id="373" dur="2000"/>
                                        <p:tgtEl>
                                          <p:spTgt spid="159"/>
                                        </p:tgtEl>
                                      </p:cBhvr>
                                    </p:animEffect>
                                    <p:set>
                                      <p:cBhvr>
                                        <p:cTn id="374" dur="1" fill="hold">
                                          <p:stCondLst>
                                            <p:cond delay="1999"/>
                                          </p:stCondLst>
                                        </p:cTn>
                                        <p:tgtEl>
                                          <p:spTgt spid="159"/>
                                        </p:tgtEl>
                                        <p:attrNameLst>
                                          <p:attrName>style.visibility</p:attrName>
                                        </p:attrNameLst>
                                      </p:cBhvr>
                                      <p:to>
                                        <p:strVal val="hidden"/>
                                      </p:to>
                                    </p:set>
                                  </p:childTnLst>
                                </p:cTn>
                              </p:par>
                              <p:par>
                                <p:cTn id="375" presetID="6" presetClass="exit" presetSubtype="32" fill="hold" grpId="1" nodeType="withEffect">
                                  <p:stCondLst>
                                    <p:cond delay="0"/>
                                  </p:stCondLst>
                                  <p:childTnLst>
                                    <p:animEffect transition="out" filter="circle(out)">
                                      <p:cBhvr>
                                        <p:cTn id="376" dur="2000"/>
                                        <p:tgtEl>
                                          <p:spTgt spid="160"/>
                                        </p:tgtEl>
                                      </p:cBhvr>
                                    </p:animEffect>
                                    <p:set>
                                      <p:cBhvr>
                                        <p:cTn id="377" dur="1" fill="hold">
                                          <p:stCondLst>
                                            <p:cond delay="1999"/>
                                          </p:stCondLst>
                                        </p:cTn>
                                        <p:tgtEl>
                                          <p:spTgt spid="160"/>
                                        </p:tgtEl>
                                        <p:attrNameLst>
                                          <p:attrName>style.visibility</p:attrName>
                                        </p:attrNameLst>
                                      </p:cBhvr>
                                      <p:to>
                                        <p:strVal val="hidden"/>
                                      </p:to>
                                    </p:set>
                                  </p:childTnLst>
                                </p:cTn>
                              </p:par>
                              <p:par>
                                <p:cTn id="378" presetID="6" presetClass="exit" presetSubtype="32" fill="hold" grpId="1" nodeType="withEffect">
                                  <p:stCondLst>
                                    <p:cond delay="0"/>
                                  </p:stCondLst>
                                  <p:childTnLst>
                                    <p:animEffect transition="out" filter="circle(out)">
                                      <p:cBhvr>
                                        <p:cTn id="379" dur="2000"/>
                                        <p:tgtEl>
                                          <p:spTgt spid="161"/>
                                        </p:tgtEl>
                                      </p:cBhvr>
                                    </p:animEffect>
                                    <p:set>
                                      <p:cBhvr>
                                        <p:cTn id="380" dur="1" fill="hold">
                                          <p:stCondLst>
                                            <p:cond delay="1999"/>
                                          </p:stCondLst>
                                        </p:cTn>
                                        <p:tgtEl>
                                          <p:spTgt spid="161"/>
                                        </p:tgtEl>
                                        <p:attrNameLst>
                                          <p:attrName>style.visibility</p:attrName>
                                        </p:attrNameLst>
                                      </p:cBhvr>
                                      <p:to>
                                        <p:strVal val="hidden"/>
                                      </p:to>
                                    </p:set>
                                  </p:childTnLst>
                                </p:cTn>
                              </p:par>
                              <p:par>
                                <p:cTn id="381" presetID="6" presetClass="exit" presetSubtype="32" fill="hold" grpId="1" nodeType="withEffect">
                                  <p:stCondLst>
                                    <p:cond delay="0"/>
                                  </p:stCondLst>
                                  <p:childTnLst>
                                    <p:animEffect transition="out" filter="circle(out)">
                                      <p:cBhvr>
                                        <p:cTn id="382" dur="2000"/>
                                        <p:tgtEl>
                                          <p:spTgt spid="162"/>
                                        </p:tgtEl>
                                      </p:cBhvr>
                                    </p:animEffect>
                                    <p:set>
                                      <p:cBhvr>
                                        <p:cTn id="383" dur="1" fill="hold">
                                          <p:stCondLst>
                                            <p:cond delay="1999"/>
                                          </p:stCondLst>
                                        </p:cTn>
                                        <p:tgtEl>
                                          <p:spTgt spid="162"/>
                                        </p:tgtEl>
                                        <p:attrNameLst>
                                          <p:attrName>style.visibility</p:attrName>
                                        </p:attrNameLst>
                                      </p:cBhvr>
                                      <p:to>
                                        <p:strVal val="hidden"/>
                                      </p:to>
                                    </p:set>
                                  </p:childTnLst>
                                </p:cTn>
                              </p:par>
                              <p:par>
                                <p:cTn id="384" presetID="6" presetClass="exit" presetSubtype="32" fill="hold" grpId="1" nodeType="withEffect">
                                  <p:stCondLst>
                                    <p:cond delay="0"/>
                                  </p:stCondLst>
                                  <p:childTnLst>
                                    <p:animEffect transition="out" filter="circle(out)">
                                      <p:cBhvr>
                                        <p:cTn id="385" dur="2000"/>
                                        <p:tgtEl>
                                          <p:spTgt spid="163"/>
                                        </p:tgtEl>
                                      </p:cBhvr>
                                    </p:animEffect>
                                    <p:set>
                                      <p:cBhvr>
                                        <p:cTn id="386" dur="1" fill="hold">
                                          <p:stCondLst>
                                            <p:cond delay="1999"/>
                                          </p:stCondLst>
                                        </p:cTn>
                                        <p:tgtEl>
                                          <p:spTgt spid="163"/>
                                        </p:tgtEl>
                                        <p:attrNameLst>
                                          <p:attrName>style.visibility</p:attrName>
                                        </p:attrNameLst>
                                      </p:cBhvr>
                                      <p:to>
                                        <p:strVal val="hidden"/>
                                      </p:to>
                                    </p:set>
                                  </p:childTnLst>
                                </p:cTn>
                              </p:par>
                              <p:par>
                                <p:cTn id="387" presetID="6" presetClass="exit" presetSubtype="32" fill="hold" grpId="1" nodeType="withEffect">
                                  <p:stCondLst>
                                    <p:cond delay="0"/>
                                  </p:stCondLst>
                                  <p:childTnLst>
                                    <p:animEffect transition="out" filter="circle(out)">
                                      <p:cBhvr>
                                        <p:cTn id="388" dur="2000"/>
                                        <p:tgtEl>
                                          <p:spTgt spid="164"/>
                                        </p:tgtEl>
                                      </p:cBhvr>
                                    </p:animEffect>
                                    <p:set>
                                      <p:cBhvr>
                                        <p:cTn id="389" dur="1" fill="hold">
                                          <p:stCondLst>
                                            <p:cond delay="1999"/>
                                          </p:stCondLst>
                                        </p:cTn>
                                        <p:tgtEl>
                                          <p:spTgt spid="164"/>
                                        </p:tgtEl>
                                        <p:attrNameLst>
                                          <p:attrName>style.visibility</p:attrName>
                                        </p:attrNameLst>
                                      </p:cBhvr>
                                      <p:to>
                                        <p:strVal val="hidden"/>
                                      </p:to>
                                    </p:set>
                                  </p:childTnLst>
                                </p:cTn>
                              </p:par>
                              <p:par>
                                <p:cTn id="390" presetID="6" presetClass="exit" presetSubtype="32" fill="hold" grpId="1" nodeType="withEffect">
                                  <p:stCondLst>
                                    <p:cond delay="0"/>
                                  </p:stCondLst>
                                  <p:childTnLst>
                                    <p:animEffect transition="out" filter="circle(out)">
                                      <p:cBhvr>
                                        <p:cTn id="391" dur="2000"/>
                                        <p:tgtEl>
                                          <p:spTgt spid="165"/>
                                        </p:tgtEl>
                                      </p:cBhvr>
                                    </p:animEffect>
                                    <p:set>
                                      <p:cBhvr>
                                        <p:cTn id="392" dur="1" fill="hold">
                                          <p:stCondLst>
                                            <p:cond delay="1999"/>
                                          </p:stCondLst>
                                        </p:cTn>
                                        <p:tgtEl>
                                          <p:spTgt spid="165"/>
                                        </p:tgtEl>
                                        <p:attrNameLst>
                                          <p:attrName>style.visibility</p:attrName>
                                        </p:attrNameLst>
                                      </p:cBhvr>
                                      <p:to>
                                        <p:strVal val="hidden"/>
                                      </p:to>
                                    </p:set>
                                  </p:childTnLst>
                                </p:cTn>
                              </p:par>
                              <p:par>
                                <p:cTn id="393" presetID="6" presetClass="exit" presetSubtype="32" fill="hold" grpId="1" nodeType="withEffect">
                                  <p:stCondLst>
                                    <p:cond delay="0"/>
                                  </p:stCondLst>
                                  <p:childTnLst>
                                    <p:animEffect transition="out" filter="circle(out)">
                                      <p:cBhvr>
                                        <p:cTn id="394" dur="2000"/>
                                        <p:tgtEl>
                                          <p:spTgt spid="178"/>
                                        </p:tgtEl>
                                      </p:cBhvr>
                                    </p:animEffect>
                                    <p:set>
                                      <p:cBhvr>
                                        <p:cTn id="395" dur="1" fill="hold">
                                          <p:stCondLst>
                                            <p:cond delay="1999"/>
                                          </p:stCondLst>
                                        </p:cTn>
                                        <p:tgtEl>
                                          <p:spTgt spid="17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96" restart="whenNotActive" fill="hold" evtFilter="cancelBubble" nodeType="interactiveSeq">
                <p:stCondLst>
                  <p:cond evt="onClick" delay="0">
                    <p:tgtEl>
                      <p:spTgt spid="59"/>
                    </p:tgtEl>
                  </p:cond>
                </p:stCondLst>
                <p:endSync evt="end" delay="0">
                  <p:rtn val="all"/>
                </p:endSync>
                <p:childTnLst>
                  <p:par>
                    <p:cTn id="397" fill="hold">
                      <p:stCondLst>
                        <p:cond delay="0"/>
                      </p:stCondLst>
                      <p:childTnLst>
                        <p:par>
                          <p:cTn id="398" fill="hold">
                            <p:stCondLst>
                              <p:cond delay="0"/>
                            </p:stCondLst>
                            <p:childTnLst>
                              <p:par>
                                <p:cTn id="399" presetID="6" presetClass="entr" presetSubtype="16" fill="hold" grpId="0" nodeType="clickEffect">
                                  <p:stCondLst>
                                    <p:cond delay="0"/>
                                  </p:stCondLst>
                                  <p:childTnLst>
                                    <p:set>
                                      <p:cBhvr>
                                        <p:cTn id="400" dur="1" fill="hold">
                                          <p:stCondLst>
                                            <p:cond delay="0"/>
                                          </p:stCondLst>
                                        </p:cTn>
                                        <p:tgtEl>
                                          <p:spTgt spid="179"/>
                                        </p:tgtEl>
                                        <p:attrNameLst>
                                          <p:attrName>style.visibility</p:attrName>
                                        </p:attrNameLst>
                                      </p:cBhvr>
                                      <p:to>
                                        <p:strVal val="visible"/>
                                      </p:to>
                                    </p:set>
                                    <p:animEffect transition="in" filter="circle(in)">
                                      <p:cBhvr>
                                        <p:cTn id="401" dur="2000"/>
                                        <p:tgtEl>
                                          <p:spTgt spid="179"/>
                                        </p:tgtEl>
                                      </p:cBhvr>
                                    </p:animEffect>
                                  </p:childTnLst>
                                </p:cTn>
                              </p:par>
                              <p:par>
                                <p:cTn id="402" presetID="19" presetClass="emph" presetSubtype="0" fill="hold" grpId="0" nodeType="withEffect">
                                  <p:stCondLst>
                                    <p:cond delay="0"/>
                                  </p:stCondLst>
                                  <p:childTnLst>
                                    <p:animClr clrSpc="rgb" dir="cw">
                                      <p:cBhvr override="childStyle">
                                        <p:cTn id="403" dur="500" fill="hold"/>
                                        <p:tgtEl>
                                          <p:spTgt spid="134"/>
                                        </p:tgtEl>
                                        <p:attrNameLst>
                                          <p:attrName>style.color</p:attrName>
                                        </p:attrNameLst>
                                      </p:cBhvr>
                                      <p:to>
                                        <a:schemeClr val="accent2"/>
                                      </p:to>
                                    </p:animClr>
                                    <p:animClr clrSpc="rgb" dir="cw">
                                      <p:cBhvr>
                                        <p:cTn id="404" dur="500" fill="hold"/>
                                        <p:tgtEl>
                                          <p:spTgt spid="134"/>
                                        </p:tgtEl>
                                        <p:attrNameLst>
                                          <p:attrName>fillcolor</p:attrName>
                                        </p:attrNameLst>
                                      </p:cBhvr>
                                      <p:to>
                                        <a:schemeClr val="accent2"/>
                                      </p:to>
                                    </p:animClr>
                                    <p:set>
                                      <p:cBhvr>
                                        <p:cTn id="405" dur="500" fill="hold"/>
                                        <p:tgtEl>
                                          <p:spTgt spid="134"/>
                                        </p:tgtEl>
                                        <p:attrNameLst>
                                          <p:attrName>fill.type</p:attrName>
                                        </p:attrNameLst>
                                      </p:cBhvr>
                                      <p:to>
                                        <p:strVal val="solid"/>
                                      </p:to>
                                    </p:set>
                                    <p:set>
                                      <p:cBhvr>
                                        <p:cTn id="406" dur="500" fill="hold"/>
                                        <p:tgtEl>
                                          <p:spTgt spid="134"/>
                                        </p:tgtEl>
                                        <p:attrNameLst>
                                          <p:attrName>fill.on</p:attrName>
                                        </p:attrNameLst>
                                      </p:cBhvr>
                                      <p:to>
                                        <p:strVal val="true"/>
                                      </p:to>
                                    </p:set>
                                  </p:childTnLst>
                                </p:cTn>
                              </p:par>
                              <p:par>
                                <p:cTn id="407" presetID="19" presetClass="emph" presetSubtype="0" fill="hold" grpId="0" nodeType="withEffect">
                                  <p:stCondLst>
                                    <p:cond delay="0"/>
                                  </p:stCondLst>
                                  <p:childTnLst>
                                    <p:animClr clrSpc="rgb" dir="cw">
                                      <p:cBhvr override="childStyle">
                                        <p:cTn id="408" dur="500" fill="hold"/>
                                        <p:tgtEl>
                                          <p:spTgt spid="135"/>
                                        </p:tgtEl>
                                        <p:attrNameLst>
                                          <p:attrName>style.color</p:attrName>
                                        </p:attrNameLst>
                                      </p:cBhvr>
                                      <p:to>
                                        <a:schemeClr val="accent2"/>
                                      </p:to>
                                    </p:animClr>
                                    <p:animClr clrSpc="rgb" dir="cw">
                                      <p:cBhvr>
                                        <p:cTn id="409" dur="500" fill="hold"/>
                                        <p:tgtEl>
                                          <p:spTgt spid="135"/>
                                        </p:tgtEl>
                                        <p:attrNameLst>
                                          <p:attrName>fillcolor</p:attrName>
                                        </p:attrNameLst>
                                      </p:cBhvr>
                                      <p:to>
                                        <a:schemeClr val="accent2"/>
                                      </p:to>
                                    </p:animClr>
                                    <p:set>
                                      <p:cBhvr>
                                        <p:cTn id="410" dur="500" fill="hold"/>
                                        <p:tgtEl>
                                          <p:spTgt spid="135"/>
                                        </p:tgtEl>
                                        <p:attrNameLst>
                                          <p:attrName>fill.type</p:attrName>
                                        </p:attrNameLst>
                                      </p:cBhvr>
                                      <p:to>
                                        <p:strVal val="solid"/>
                                      </p:to>
                                    </p:set>
                                    <p:set>
                                      <p:cBhvr>
                                        <p:cTn id="411" dur="500" fill="hold"/>
                                        <p:tgtEl>
                                          <p:spTgt spid="135"/>
                                        </p:tgtEl>
                                        <p:attrNameLst>
                                          <p:attrName>fill.on</p:attrName>
                                        </p:attrNameLst>
                                      </p:cBhvr>
                                      <p:to>
                                        <p:strVal val="true"/>
                                      </p:to>
                                    </p:set>
                                  </p:childTnLst>
                                </p:cTn>
                              </p:par>
                              <p:par>
                                <p:cTn id="412" presetID="19" presetClass="emph" presetSubtype="0" fill="hold" grpId="0" nodeType="withEffect">
                                  <p:stCondLst>
                                    <p:cond delay="0"/>
                                  </p:stCondLst>
                                  <p:childTnLst>
                                    <p:animClr clrSpc="rgb" dir="cw">
                                      <p:cBhvr override="childStyle">
                                        <p:cTn id="413" dur="500" fill="hold"/>
                                        <p:tgtEl>
                                          <p:spTgt spid="136"/>
                                        </p:tgtEl>
                                        <p:attrNameLst>
                                          <p:attrName>style.color</p:attrName>
                                        </p:attrNameLst>
                                      </p:cBhvr>
                                      <p:to>
                                        <a:schemeClr val="accent2"/>
                                      </p:to>
                                    </p:animClr>
                                    <p:animClr clrSpc="rgb" dir="cw">
                                      <p:cBhvr>
                                        <p:cTn id="414" dur="500" fill="hold"/>
                                        <p:tgtEl>
                                          <p:spTgt spid="136"/>
                                        </p:tgtEl>
                                        <p:attrNameLst>
                                          <p:attrName>fillcolor</p:attrName>
                                        </p:attrNameLst>
                                      </p:cBhvr>
                                      <p:to>
                                        <a:schemeClr val="accent2"/>
                                      </p:to>
                                    </p:animClr>
                                    <p:set>
                                      <p:cBhvr>
                                        <p:cTn id="415" dur="500" fill="hold"/>
                                        <p:tgtEl>
                                          <p:spTgt spid="136"/>
                                        </p:tgtEl>
                                        <p:attrNameLst>
                                          <p:attrName>fill.type</p:attrName>
                                        </p:attrNameLst>
                                      </p:cBhvr>
                                      <p:to>
                                        <p:strVal val="solid"/>
                                      </p:to>
                                    </p:set>
                                    <p:set>
                                      <p:cBhvr>
                                        <p:cTn id="416" dur="500" fill="hold"/>
                                        <p:tgtEl>
                                          <p:spTgt spid="136"/>
                                        </p:tgtEl>
                                        <p:attrNameLst>
                                          <p:attrName>fill.on</p:attrName>
                                        </p:attrNameLst>
                                      </p:cBhvr>
                                      <p:to>
                                        <p:strVal val="true"/>
                                      </p:to>
                                    </p:set>
                                  </p:childTnLst>
                                </p:cTn>
                              </p:par>
                              <p:par>
                                <p:cTn id="417" presetID="19" presetClass="emph" presetSubtype="0" fill="hold" grpId="0" nodeType="withEffect">
                                  <p:stCondLst>
                                    <p:cond delay="0"/>
                                  </p:stCondLst>
                                  <p:childTnLst>
                                    <p:animClr clrSpc="rgb" dir="cw">
                                      <p:cBhvr override="childStyle">
                                        <p:cTn id="418" dur="500" fill="hold"/>
                                        <p:tgtEl>
                                          <p:spTgt spid="137"/>
                                        </p:tgtEl>
                                        <p:attrNameLst>
                                          <p:attrName>style.color</p:attrName>
                                        </p:attrNameLst>
                                      </p:cBhvr>
                                      <p:to>
                                        <a:schemeClr val="accent2"/>
                                      </p:to>
                                    </p:animClr>
                                    <p:animClr clrSpc="rgb" dir="cw">
                                      <p:cBhvr>
                                        <p:cTn id="419" dur="500" fill="hold"/>
                                        <p:tgtEl>
                                          <p:spTgt spid="137"/>
                                        </p:tgtEl>
                                        <p:attrNameLst>
                                          <p:attrName>fillcolor</p:attrName>
                                        </p:attrNameLst>
                                      </p:cBhvr>
                                      <p:to>
                                        <a:schemeClr val="accent2"/>
                                      </p:to>
                                    </p:animClr>
                                    <p:set>
                                      <p:cBhvr>
                                        <p:cTn id="420" dur="500" fill="hold"/>
                                        <p:tgtEl>
                                          <p:spTgt spid="137"/>
                                        </p:tgtEl>
                                        <p:attrNameLst>
                                          <p:attrName>fill.type</p:attrName>
                                        </p:attrNameLst>
                                      </p:cBhvr>
                                      <p:to>
                                        <p:strVal val="solid"/>
                                      </p:to>
                                    </p:set>
                                    <p:set>
                                      <p:cBhvr>
                                        <p:cTn id="421" dur="500" fill="hold"/>
                                        <p:tgtEl>
                                          <p:spTgt spid="137"/>
                                        </p:tgtEl>
                                        <p:attrNameLst>
                                          <p:attrName>fill.on</p:attrName>
                                        </p:attrNameLst>
                                      </p:cBhvr>
                                      <p:to>
                                        <p:strVal val="true"/>
                                      </p:to>
                                    </p:set>
                                  </p:childTnLst>
                                </p:cTn>
                              </p:par>
                              <p:par>
                                <p:cTn id="422" presetID="19" presetClass="emph" presetSubtype="0" fill="hold" grpId="0" nodeType="withEffect">
                                  <p:stCondLst>
                                    <p:cond delay="0"/>
                                  </p:stCondLst>
                                  <p:childTnLst>
                                    <p:animClr clrSpc="rgb" dir="cw">
                                      <p:cBhvr override="childStyle">
                                        <p:cTn id="423" dur="500" fill="hold"/>
                                        <p:tgtEl>
                                          <p:spTgt spid="138"/>
                                        </p:tgtEl>
                                        <p:attrNameLst>
                                          <p:attrName>style.color</p:attrName>
                                        </p:attrNameLst>
                                      </p:cBhvr>
                                      <p:to>
                                        <a:schemeClr val="accent2"/>
                                      </p:to>
                                    </p:animClr>
                                    <p:animClr clrSpc="rgb" dir="cw">
                                      <p:cBhvr>
                                        <p:cTn id="424" dur="500" fill="hold"/>
                                        <p:tgtEl>
                                          <p:spTgt spid="138"/>
                                        </p:tgtEl>
                                        <p:attrNameLst>
                                          <p:attrName>fillcolor</p:attrName>
                                        </p:attrNameLst>
                                      </p:cBhvr>
                                      <p:to>
                                        <a:schemeClr val="accent2"/>
                                      </p:to>
                                    </p:animClr>
                                    <p:set>
                                      <p:cBhvr>
                                        <p:cTn id="425" dur="500" fill="hold"/>
                                        <p:tgtEl>
                                          <p:spTgt spid="138"/>
                                        </p:tgtEl>
                                        <p:attrNameLst>
                                          <p:attrName>fill.type</p:attrName>
                                        </p:attrNameLst>
                                      </p:cBhvr>
                                      <p:to>
                                        <p:strVal val="solid"/>
                                      </p:to>
                                    </p:set>
                                    <p:set>
                                      <p:cBhvr>
                                        <p:cTn id="426" dur="500" fill="hold"/>
                                        <p:tgtEl>
                                          <p:spTgt spid="138"/>
                                        </p:tgtEl>
                                        <p:attrNameLst>
                                          <p:attrName>fill.on</p:attrName>
                                        </p:attrNameLst>
                                      </p:cBhvr>
                                      <p:to>
                                        <p:strVal val="true"/>
                                      </p:to>
                                    </p:set>
                                  </p:childTnLst>
                                </p:cTn>
                              </p:par>
                              <p:par>
                                <p:cTn id="427" presetID="19" presetClass="emph" presetSubtype="0" fill="hold" grpId="0" nodeType="withEffect">
                                  <p:stCondLst>
                                    <p:cond delay="0"/>
                                  </p:stCondLst>
                                  <p:childTnLst>
                                    <p:animClr clrSpc="rgb" dir="cw">
                                      <p:cBhvr override="childStyle">
                                        <p:cTn id="428" dur="500" fill="hold"/>
                                        <p:tgtEl>
                                          <p:spTgt spid="139"/>
                                        </p:tgtEl>
                                        <p:attrNameLst>
                                          <p:attrName>style.color</p:attrName>
                                        </p:attrNameLst>
                                      </p:cBhvr>
                                      <p:to>
                                        <a:schemeClr val="accent2"/>
                                      </p:to>
                                    </p:animClr>
                                    <p:animClr clrSpc="rgb" dir="cw">
                                      <p:cBhvr>
                                        <p:cTn id="429" dur="500" fill="hold"/>
                                        <p:tgtEl>
                                          <p:spTgt spid="139"/>
                                        </p:tgtEl>
                                        <p:attrNameLst>
                                          <p:attrName>fillcolor</p:attrName>
                                        </p:attrNameLst>
                                      </p:cBhvr>
                                      <p:to>
                                        <a:schemeClr val="accent2"/>
                                      </p:to>
                                    </p:animClr>
                                    <p:set>
                                      <p:cBhvr>
                                        <p:cTn id="430" dur="500" fill="hold"/>
                                        <p:tgtEl>
                                          <p:spTgt spid="139"/>
                                        </p:tgtEl>
                                        <p:attrNameLst>
                                          <p:attrName>fill.type</p:attrName>
                                        </p:attrNameLst>
                                      </p:cBhvr>
                                      <p:to>
                                        <p:strVal val="solid"/>
                                      </p:to>
                                    </p:set>
                                    <p:set>
                                      <p:cBhvr>
                                        <p:cTn id="431" dur="500" fill="hold"/>
                                        <p:tgtEl>
                                          <p:spTgt spid="139"/>
                                        </p:tgtEl>
                                        <p:attrNameLst>
                                          <p:attrName>fill.on</p:attrName>
                                        </p:attrNameLst>
                                      </p:cBhvr>
                                      <p:to>
                                        <p:strVal val="true"/>
                                      </p:to>
                                    </p:set>
                                  </p:childTnLst>
                                </p:cTn>
                              </p:par>
                              <p:par>
                                <p:cTn id="432" presetID="19" presetClass="emph" presetSubtype="0" fill="hold" grpId="0" nodeType="withEffect">
                                  <p:stCondLst>
                                    <p:cond delay="0"/>
                                  </p:stCondLst>
                                  <p:childTnLst>
                                    <p:animClr clrSpc="rgb" dir="cw">
                                      <p:cBhvr override="childStyle">
                                        <p:cTn id="433" dur="500" fill="hold"/>
                                        <p:tgtEl>
                                          <p:spTgt spid="140"/>
                                        </p:tgtEl>
                                        <p:attrNameLst>
                                          <p:attrName>style.color</p:attrName>
                                        </p:attrNameLst>
                                      </p:cBhvr>
                                      <p:to>
                                        <a:schemeClr val="accent2"/>
                                      </p:to>
                                    </p:animClr>
                                    <p:animClr clrSpc="rgb" dir="cw">
                                      <p:cBhvr>
                                        <p:cTn id="434" dur="500" fill="hold"/>
                                        <p:tgtEl>
                                          <p:spTgt spid="140"/>
                                        </p:tgtEl>
                                        <p:attrNameLst>
                                          <p:attrName>fillcolor</p:attrName>
                                        </p:attrNameLst>
                                      </p:cBhvr>
                                      <p:to>
                                        <a:schemeClr val="accent2"/>
                                      </p:to>
                                    </p:animClr>
                                    <p:set>
                                      <p:cBhvr>
                                        <p:cTn id="435" dur="500" fill="hold"/>
                                        <p:tgtEl>
                                          <p:spTgt spid="140"/>
                                        </p:tgtEl>
                                        <p:attrNameLst>
                                          <p:attrName>fill.type</p:attrName>
                                        </p:attrNameLst>
                                      </p:cBhvr>
                                      <p:to>
                                        <p:strVal val="solid"/>
                                      </p:to>
                                    </p:set>
                                    <p:set>
                                      <p:cBhvr>
                                        <p:cTn id="436" dur="500" fill="hold"/>
                                        <p:tgtEl>
                                          <p:spTgt spid="140"/>
                                        </p:tgtEl>
                                        <p:attrNameLst>
                                          <p:attrName>fill.on</p:attrName>
                                        </p:attrNameLst>
                                      </p:cBhvr>
                                      <p:to>
                                        <p:strVal val="true"/>
                                      </p:to>
                                    </p:set>
                                  </p:childTnLst>
                                </p:cTn>
                              </p:par>
                              <p:par>
                                <p:cTn id="437" presetID="19" presetClass="emph" presetSubtype="0" fill="hold" grpId="0" nodeType="withEffect">
                                  <p:stCondLst>
                                    <p:cond delay="0"/>
                                  </p:stCondLst>
                                  <p:childTnLst>
                                    <p:animClr clrSpc="rgb" dir="cw">
                                      <p:cBhvr override="childStyle">
                                        <p:cTn id="438" dur="500" fill="hold"/>
                                        <p:tgtEl>
                                          <p:spTgt spid="141"/>
                                        </p:tgtEl>
                                        <p:attrNameLst>
                                          <p:attrName>style.color</p:attrName>
                                        </p:attrNameLst>
                                      </p:cBhvr>
                                      <p:to>
                                        <a:schemeClr val="accent2"/>
                                      </p:to>
                                    </p:animClr>
                                    <p:animClr clrSpc="rgb" dir="cw">
                                      <p:cBhvr>
                                        <p:cTn id="439" dur="500" fill="hold"/>
                                        <p:tgtEl>
                                          <p:spTgt spid="141"/>
                                        </p:tgtEl>
                                        <p:attrNameLst>
                                          <p:attrName>fillcolor</p:attrName>
                                        </p:attrNameLst>
                                      </p:cBhvr>
                                      <p:to>
                                        <a:schemeClr val="accent2"/>
                                      </p:to>
                                    </p:animClr>
                                    <p:set>
                                      <p:cBhvr>
                                        <p:cTn id="440" dur="500" fill="hold"/>
                                        <p:tgtEl>
                                          <p:spTgt spid="141"/>
                                        </p:tgtEl>
                                        <p:attrNameLst>
                                          <p:attrName>fill.type</p:attrName>
                                        </p:attrNameLst>
                                      </p:cBhvr>
                                      <p:to>
                                        <p:strVal val="solid"/>
                                      </p:to>
                                    </p:set>
                                    <p:set>
                                      <p:cBhvr>
                                        <p:cTn id="441" dur="500" fill="hold"/>
                                        <p:tgtEl>
                                          <p:spTgt spid="141"/>
                                        </p:tgtEl>
                                        <p:attrNameLst>
                                          <p:attrName>fill.on</p:attrName>
                                        </p:attrNameLst>
                                      </p:cBhvr>
                                      <p:to>
                                        <p:strVal val="true"/>
                                      </p:to>
                                    </p:set>
                                  </p:childTnLst>
                                </p:cTn>
                              </p:par>
                            </p:childTnLst>
                          </p:cTn>
                        </p:par>
                      </p:childTnLst>
                    </p:cTn>
                  </p:par>
                  <p:par>
                    <p:cTn id="442" fill="hold">
                      <p:stCondLst>
                        <p:cond delay="indefinite"/>
                      </p:stCondLst>
                      <p:childTnLst>
                        <p:par>
                          <p:cTn id="443" fill="hold">
                            <p:stCondLst>
                              <p:cond delay="0"/>
                            </p:stCondLst>
                            <p:childTnLst>
                              <p:par>
                                <p:cTn id="444" presetID="6" presetClass="exit" presetSubtype="32" fill="hold" grpId="1" nodeType="clickEffect">
                                  <p:stCondLst>
                                    <p:cond delay="0"/>
                                  </p:stCondLst>
                                  <p:childTnLst>
                                    <p:animEffect transition="out" filter="circle(out)">
                                      <p:cBhvr>
                                        <p:cTn id="445" dur="2000"/>
                                        <p:tgtEl>
                                          <p:spTgt spid="134"/>
                                        </p:tgtEl>
                                      </p:cBhvr>
                                    </p:animEffect>
                                    <p:set>
                                      <p:cBhvr>
                                        <p:cTn id="446" dur="1" fill="hold">
                                          <p:stCondLst>
                                            <p:cond delay="1999"/>
                                          </p:stCondLst>
                                        </p:cTn>
                                        <p:tgtEl>
                                          <p:spTgt spid="134"/>
                                        </p:tgtEl>
                                        <p:attrNameLst>
                                          <p:attrName>style.visibility</p:attrName>
                                        </p:attrNameLst>
                                      </p:cBhvr>
                                      <p:to>
                                        <p:strVal val="hidden"/>
                                      </p:to>
                                    </p:set>
                                  </p:childTnLst>
                                </p:cTn>
                              </p:par>
                              <p:par>
                                <p:cTn id="447" presetID="6" presetClass="exit" presetSubtype="32" fill="hold" grpId="1" nodeType="withEffect">
                                  <p:stCondLst>
                                    <p:cond delay="0"/>
                                  </p:stCondLst>
                                  <p:childTnLst>
                                    <p:animEffect transition="out" filter="circle(out)">
                                      <p:cBhvr>
                                        <p:cTn id="448" dur="2000"/>
                                        <p:tgtEl>
                                          <p:spTgt spid="135"/>
                                        </p:tgtEl>
                                      </p:cBhvr>
                                    </p:animEffect>
                                    <p:set>
                                      <p:cBhvr>
                                        <p:cTn id="449" dur="1" fill="hold">
                                          <p:stCondLst>
                                            <p:cond delay="1999"/>
                                          </p:stCondLst>
                                        </p:cTn>
                                        <p:tgtEl>
                                          <p:spTgt spid="135"/>
                                        </p:tgtEl>
                                        <p:attrNameLst>
                                          <p:attrName>style.visibility</p:attrName>
                                        </p:attrNameLst>
                                      </p:cBhvr>
                                      <p:to>
                                        <p:strVal val="hidden"/>
                                      </p:to>
                                    </p:set>
                                  </p:childTnLst>
                                </p:cTn>
                              </p:par>
                              <p:par>
                                <p:cTn id="450" presetID="6" presetClass="exit" presetSubtype="32" fill="hold" grpId="1" nodeType="withEffect">
                                  <p:stCondLst>
                                    <p:cond delay="0"/>
                                  </p:stCondLst>
                                  <p:childTnLst>
                                    <p:animEffect transition="out" filter="circle(out)">
                                      <p:cBhvr>
                                        <p:cTn id="451" dur="2000"/>
                                        <p:tgtEl>
                                          <p:spTgt spid="136"/>
                                        </p:tgtEl>
                                      </p:cBhvr>
                                    </p:animEffect>
                                    <p:set>
                                      <p:cBhvr>
                                        <p:cTn id="452" dur="1" fill="hold">
                                          <p:stCondLst>
                                            <p:cond delay="1999"/>
                                          </p:stCondLst>
                                        </p:cTn>
                                        <p:tgtEl>
                                          <p:spTgt spid="136"/>
                                        </p:tgtEl>
                                        <p:attrNameLst>
                                          <p:attrName>style.visibility</p:attrName>
                                        </p:attrNameLst>
                                      </p:cBhvr>
                                      <p:to>
                                        <p:strVal val="hidden"/>
                                      </p:to>
                                    </p:set>
                                  </p:childTnLst>
                                </p:cTn>
                              </p:par>
                              <p:par>
                                <p:cTn id="453" presetID="6" presetClass="exit" presetSubtype="32" fill="hold" grpId="1" nodeType="withEffect">
                                  <p:stCondLst>
                                    <p:cond delay="0"/>
                                  </p:stCondLst>
                                  <p:childTnLst>
                                    <p:animEffect transition="out" filter="circle(out)">
                                      <p:cBhvr>
                                        <p:cTn id="454" dur="2000"/>
                                        <p:tgtEl>
                                          <p:spTgt spid="137"/>
                                        </p:tgtEl>
                                      </p:cBhvr>
                                    </p:animEffect>
                                    <p:set>
                                      <p:cBhvr>
                                        <p:cTn id="455" dur="1" fill="hold">
                                          <p:stCondLst>
                                            <p:cond delay="1999"/>
                                          </p:stCondLst>
                                        </p:cTn>
                                        <p:tgtEl>
                                          <p:spTgt spid="137"/>
                                        </p:tgtEl>
                                        <p:attrNameLst>
                                          <p:attrName>style.visibility</p:attrName>
                                        </p:attrNameLst>
                                      </p:cBhvr>
                                      <p:to>
                                        <p:strVal val="hidden"/>
                                      </p:to>
                                    </p:set>
                                  </p:childTnLst>
                                </p:cTn>
                              </p:par>
                              <p:par>
                                <p:cTn id="456" presetID="6" presetClass="exit" presetSubtype="32" fill="hold" grpId="1" nodeType="withEffect">
                                  <p:stCondLst>
                                    <p:cond delay="0"/>
                                  </p:stCondLst>
                                  <p:childTnLst>
                                    <p:animEffect transition="out" filter="circle(out)">
                                      <p:cBhvr>
                                        <p:cTn id="457" dur="2000"/>
                                        <p:tgtEl>
                                          <p:spTgt spid="138"/>
                                        </p:tgtEl>
                                      </p:cBhvr>
                                    </p:animEffect>
                                    <p:set>
                                      <p:cBhvr>
                                        <p:cTn id="458" dur="1" fill="hold">
                                          <p:stCondLst>
                                            <p:cond delay="1999"/>
                                          </p:stCondLst>
                                        </p:cTn>
                                        <p:tgtEl>
                                          <p:spTgt spid="138"/>
                                        </p:tgtEl>
                                        <p:attrNameLst>
                                          <p:attrName>style.visibility</p:attrName>
                                        </p:attrNameLst>
                                      </p:cBhvr>
                                      <p:to>
                                        <p:strVal val="hidden"/>
                                      </p:to>
                                    </p:set>
                                  </p:childTnLst>
                                </p:cTn>
                              </p:par>
                              <p:par>
                                <p:cTn id="459" presetID="6" presetClass="exit" presetSubtype="32" fill="hold" grpId="1" nodeType="withEffect">
                                  <p:stCondLst>
                                    <p:cond delay="0"/>
                                  </p:stCondLst>
                                  <p:childTnLst>
                                    <p:animEffect transition="out" filter="circle(out)">
                                      <p:cBhvr>
                                        <p:cTn id="460" dur="2000"/>
                                        <p:tgtEl>
                                          <p:spTgt spid="139"/>
                                        </p:tgtEl>
                                      </p:cBhvr>
                                    </p:animEffect>
                                    <p:set>
                                      <p:cBhvr>
                                        <p:cTn id="461" dur="1" fill="hold">
                                          <p:stCondLst>
                                            <p:cond delay="1999"/>
                                          </p:stCondLst>
                                        </p:cTn>
                                        <p:tgtEl>
                                          <p:spTgt spid="139"/>
                                        </p:tgtEl>
                                        <p:attrNameLst>
                                          <p:attrName>style.visibility</p:attrName>
                                        </p:attrNameLst>
                                      </p:cBhvr>
                                      <p:to>
                                        <p:strVal val="hidden"/>
                                      </p:to>
                                    </p:set>
                                  </p:childTnLst>
                                </p:cTn>
                              </p:par>
                              <p:par>
                                <p:cTn id="462" presetID="6" presetClass="exit" presetSubtype="32" fill="hold" grpId="1" nodeType="withEffect">
                                  <p:stCondLst>
                                    <p:cond delay="0"/>
                                  </p:stCondLst>
                                  <p:childTnLst>
                                    <p:animEffect transition="out" filter="circle(out)">
                                      <p:cBhvr>
                                        <p:cTn id="463" dur="2000"/>
                                        <p:tgtEl>
                                          <p:spTgt spid="140"/>
                                        </p:tgtEl>
                                      </p:cBhvr>
                                    </p:animEffect>
                                    <p:set>
                                      <p:cBhvr>
                                        <p:cTn id="464" dur="1" fill="hold">
                                          <p:stCondLst>
                                            <p:cond delay="1999"/>
                                          </p:stCondLst>
                                        </p:cTn>
                                        <p:tgtEl>
                                          <p:spTgt spid="140"/>
                                        </p:tgtEl>
                                        <p:attrNameLst>
                                          <p:attrName>style.visibility</p:attrName>
                                        </p:attrNameLst>
                                      </p:cBhvr>
                                      <p:to>
                                        <p:strVal val="hidden"/>
                                      </p:to>
                                    </p:set>
                                  </p:childTnLst>
                                </p:cTn>
                              </p:par>
                              <p:par>
                                <p:cTn id="465" presetID="6" presetClass="exit" presetSubtype="32" fill="hold" grpId="1" nodeType="withEffect">
                                  <p:stCondLst>
                                    <p:cond delay="0"/>
                                  </p:stCondLst>
                                  <p:childTnLst>
                                    <p:animEffect transition="out" filter="circle(out)">
                                      <p:cBhvr>
                                        <p:cTn id="466" dur="2000"/>
                                        <p:tgtEl>
                                          <p:spTgt spid="141"/>
                                        </p:tgtEl>
                                      </p:cBhvr>
                                    </p:animEffect>
                                    <p:set>
                                      <p:cBhvr>
                                        <p:cTn id="467" dur="1" fill="hold">
                                          <p:stCondLst>
                                            <p:cond delay="1999"/>
                                          </p:stCondLst>
                                        </p:cTn>
                                        <p:tgtEl>
                                          <p:spTgt spid="141"/>
                                        </p:tgtEl>
                                        <p:attrNameLst>
                                          <p:attrName>style.visibility</p:attrName>
                                        </p:attrNameLst>
                                      </p:cBhvr>
                                      <p:to>
                                        <p:strVal val="hidden"/>
                                      </p:to>
                                    </p:set>
                                  </p:childTnLst>
                                </p:cTn>
                              </p:par>
                              <p:par>
                                <p:cTn id="468" presetID="6" presetClass="exit" presetSubtype="32" fill="hold" grpId="1" nodeType="withEffect">
                                  <p:stCondLst>
                                    <p:cond delay="0"/>
                                  </p:stCondLst>
                                  <p:childTnLst>
                                    <p:animEffect transition="out" filter="circle(out)">
                                      <p:cBhvr>
                                        <p:cTn id="469" dur="2000"/>
                                        <p:tgtEl>
                                          <p:spTgt spid="179"/>
                                        </p:tgtEl>
                                      </p:cBhvr>
                                    </p:animEffect>
                                    <p:set>
                                      <p:cBhvr>
                                        <p:cTn id="470" dur="1" fill="hold">
                                          <p:stCondLst>
                                            <p:cond delay="1999"/>
                                          </p:stCondLst>
                                        </p:cTn>
                                        <p:tgtEl>
                                          <p:spTgt spid="17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183" grpId="0" animBg="1"/>
      <p:bldP spid="183"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45" grpId="0" animBg="1"/>
      <p:bldP spid="145" grpId="1" animBg="1"/>
      <p:bldP spid="146" grpId="0" animBg="1"/>
      <p:bldP spid="146" grpId="1" animBg="1"/>
      <p:bldP spid="147" grpId="0" animBg="1"/>
      <p:bldP spid="147" grpId="1" animBg="1"/>
      <p:bldP spid="151" grpId="0" animBg="1"/>
      <p:bldP spid="151"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8" grpId="0" animBg="1"/>
      <p:bldP spid="168" grpId="1" animBg="1"/>
      <p:bldP spid="169" grpId="0" animBg="1"/>
      <p:bldP spid="169" grpId="1" animBg="1"/>
      <p:bldP spid="170" grpId="0" animBg="1"/>
      <p:bldP spid="170" grpId="1" animBg="1"/>
      <p:bldP spid="174" grpId="0" animBg="1"/>
      <p:bldP spid="174"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58FD8D7-D31A-4855-9445-756118044EC9}"/>
              </a:ext>
            </a:extLst>
          </p:cNvPr>
          <p:cNvGraphicFramePr>
            <a:graphicFrameLocks noGrp="1"/>
          </p:cNvGraphicFramePr>
          <p:nvPr>
            <p:extLst>
              <p:ext uri="{D42A27DB-BD31-4B8C-83A1-F6EECF244321}">
                <p14:modId xmlns:p14="http://schemas.microsoft.com/office/powerpoint/2010/main" val="2219265698"/>
              </p:ext>
            </p:extLst>
          </p:nvPr>
        </p:nvGraphicFramePr>
        <p:xfrm>
          <a:off x="529208" y="89846"/>
          <a:ext cx="12821029" cy="6678308"/>
        </p:xfrm>
        <a:graphic>
          <a:graphicData uri="http://schemas.openxmlformats.org/drawingml/2006/table">
            <a:tbl>
              <a:tblPr firstRow="1" firstCol="1" bandRow="1"/>
              <a:tblGrid>
                <a:gridCol w="1164994">
                  <a:extLst>
                    <a:ext uri="{9D8B030D-6E8A-4147-A177-3AD203B41FA5}">
                      <a16:colId xmlns:a16="http://schemas.microsoft.com/office/drawing/2014/main" val="1830699297"/>
                    </a:ext>
                  </a:extLst>
                </a:gridCol>
                <a:gridCol w="1164994">
                  <a:extLst>
                    <a:ext uri="{9D8B030D-6E8A-4147-A177-3AD203B41FA5}">
                      <a16:colId xmlns:a16="http://schemas.microsoft.com/office/drawing/2014/main" val="2798328770"/>
                    </a:ext>
                  </a:extLst>
                </a:gridCol>
                <a:gridCol w="1164994">
                  <a:extLst>
                    <a:ext uri="{9D8B030D-6E8A-4147-A177-3AD203B41FA5}">
                      <a16:colId xmlns:a16="http://schemas.microsoft.com/office/drawing/2014/main" val="2851470237"/>
                    </a:ext>
                  </a:extLst>
                </a:gridCol>
                <a:gridCol w="1164994">
                  <a:extLst>
                    <a:ext uri="{9D8B030D-6E8A-4147-A177-3AD203B41FA5}">
                      <a16:colId xmlns:a16="http://schemas.microsoft.com/office/drawing/2014/main" val="2154283047"/>
                    </a:ext>
                  </a:extLst>
                </a:gridCol>
                <a:gridCol w="1164994">
                  <a:extLst>
                    <a:ext uri="{9D8B030D-6E8A-4147-A177-3AD203B41FA5}">
                      <a16:colId xmlns:a16="http://schemas.microsoft.com/office/drawing/2014/main" val="3647057924"/>
                    </a:ext>
                  </a:extLst>
                </a:gridCol>
                <a:gridCol w="1164994">
                  <a:extLst>
                    <a:ext uri="{9D8B030D-6E8A-4147-A177-3AD203B41FA5}">
                      <a16:colId xmlns:a16="http://schemas.microsoft.com/office/drawing/2014/main" val="446130226"/>
                    </a:ext>
                  </a:extLst>
                </a:gridCol>
                <a:gridCol w="1166213">
                  <a:extLst>
                    <a:ext uri="{9D8B030D-6E8A-4147-A177-3AD203B41FA5}">
                      <a16:colId xmlns:a16="http://schemas.microsoft.com/office/drawing/2014/main" val="1632274922"/>
                    </a:ext>
                  </a:extLst>
                </a:gridCol>
                <a:gridCol w="1166213">
                  <a:extLst>
                    <a:ext uri="{9D8B030D-6E8A-4147-A177-3AD203B41FA5}">
                      <a16:colId xmlns:a16="http://schemas.microsoft.com/office/drawing/2014/main" val="884516262"/>
                    </a:ext>
                  </a:extLst>
                </a:gridCol>
                <a:gridCol w="1166213">
                  <a:extLst>
                    <a:ext uri="{9D8B030D-6E8A-4147-A177-3AD203B41FA5}">
                      <a16:colId xmlns:a16="http://schemas.microsoft.com/office/drawing/2014/main" val="1081010620"/>
                    </a:ext>
                  </a:extLst>
                </a:gridCol>
                <a:gridCol w="1166213">
                  <a:extLst>
                    <a:ext uri="{9D8B030D-6E8A-4147-A177-3AD203B41FA5}">
                      <a16:colId xmlns:a16="http://schemas.microsoft.com/office/drawing/2014/main" val="1581182532"/>
                    </a:ext>
                  </a:extLst>
                </a:gridCol>
                <a:gridCol w="1166213">
                  <a:extLst>
                    <a:ext uri="{9D8B030D-6E8A-4147-A177-3AD203B41FA5}">
                      <a16:colId xmlns:a16="http://schemas.microsoft.com/office/drawing/2014/main" val="4222770522"/>
                    </a:ext>
                  </a:extLst>
                </a:gridCol>
              </a:tblGrid>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Ề</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Ậ</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Q</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Ò</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À</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Â</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É</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Ỏ</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Ấ</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633543"/>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58FD8D7-D31A-4855-9445-756118044EC9}"/>
              </a:ext>
            </a:extLst>
          </p:cNvPr>
          <p:cNvGraphicFramePr>
            <a:graphicFrameLocks noGrp="1"/>
          </p:cNvGraphicFramePr>
          <p:nvPr>
            <p:extLst>
              <p:ext uri="{D42A27DB-BD31-4B8C-83A1-F6EECF244321}">
                <p14:modId xmlns:p14="http://schemas.microsoft.com/office/powerpoint/2010/main" val="1021673783"/>
              </p:ext>
            </p:extLst>
          </p:nvPr>
        </p:nvGraphicFramePr>
        <p:xfrm>
          <a:off x="529208" y="89846"/>
          <a:ext cx="12821029" cy="6678308"/>
        </p:xfrm>
        <a:graphic>
          <a:graphicData uri="http://schemas.openxmlformats.org/drawingml/2006/table">
            <a:tbl>
              <a:tblPr firstRow="1" firstCol="1" bandRow="1"/>
              <a:tblGrid>
                <a:gridCol w="1164994">
                  <a:extLst>
                    <a:ext uri="{9D8B030D-6E8A-4147-A177-3AD203B41FA5}">
                      <a16:colId xmlns:a16="http://schemas.microsoft.com/office/drawing/2014/main" val="1830699297"/>
                    </a:ext>
                  </a:extLst>
                </a:gridCol>
                <a:gridCol w="1164994">
                  <a:extLst>
                    <a:ext uri="{9D8B030D-6E8A-4147-A177-3AD203B41FA5}">
                      <a16:colId xmlns:a16="http://schemas.microsoft.com/office/drawing/2014/main" val="2798328770"/>
                    </a:ext>
                  </a:extLst>
                </a:gridCol>
                <a:gridCol w="1164994">
                  <a:extLst>
                    <a:ext uri="{9D8B030D-6E8A-4147-A177-3AD203B41FA5}">
                      <a16:colId xmlns:a16="http://schemas.microsoft.com/office/drawing/2014/main" val="2851470237"/>
                    </a:ext>
                  </a:extLst>
                </a:gridCol>
                <a:gridCol w="1164994">
                  <a:extLst>
                    <a:ext uri="{9D8B030D-6E8A-4147-A177-3AD203B41FA5}">
                      <a16:colId xmlns:a16="http://schemas.microsoft.com/office/drawing/2014/main" val="2154283047"/>
                    </a:ext>
                  </a:extLst>
                </a:gridCol>
                <a:gridCol w="1164994">
                  <a:extLst>
                    <a:ext uri="{9D8B030D-6E8A-4147-A177-3AD203B41FA5}">
                      <a16:colId xmlns:a16="http://schemas.microsoft.com/office/drawing/2014/main" val="3647057924"/>
                    </a:ext>
                  </a:extLst>
                </a:gridCol>
                <a:gridCol w="1164994">
                  <a:extLst>
                    <a:ext uri="{9D8B030D-6E8A-4147-A177-3AD203B41FA5}">
                      <a16:colId xmlns:a16="http://schemas.microsoft.com/office/drawing/2014/main" val="446130226"/>
                    </a:ext>
                  </a:extLst>
                </a:gridCol>
                <a:gridCol w="1166213">
                  <a:extLst>
                    <a:ext uri="{9D8B030D-6E8A-4147-A177-3AD203B41FA5}">
                      <a16:colId xmlns:a16="http://schemas.microsoft.com/office/drawing/2014/main" val="1632274922"/>
                    </a:ext>
                  </a:extLst>
                </a:gridCol>
                <a:gridCol w="1166213">
                  <a:extLst>
                    <a:ext uri="{9D8B030D-6E8A-4147-A177-3AD203B41FA5}">
                      <a16:colId xmlns:a16="http://schemas.microsoft.com/office/drawing/2014/main" val="884516262"/>
                    </a:ext>
                  </a:extLst>
                </a:gridCol>
                <a:gridCol w="1166213">
                  <a:extLst>
                    <a:ext uri="{9D8B030D-6E8A-4147-A177-3AD203B41FA5}">
                      <a16:colId xmlns:a16="http://schemas.microsoft.com/office/drawing/2014/main" val="1081010620"/>
                    </a:ext>
                  </a:extLst>
                </a:gridCol>
                <a:gridCol w="1166213">
                  <a:extLst>
                    <a:ext uri="{9D8B030D-6E8A-4147-A177-3AD203B41FA5}">
                      <a16:colId xmlns:a16="http://schemas.microsoft.com/office/drawing/2014/main" val="1581182532"/>
                    </a:ext>
                  </a:extLst>
                </a:gridCol>
                <a:gridCol w="1166213">
                  <a:extLst>
                    <a:ext uri="{9D8B030D-6E8A-4147-A177-3AD203B41FA5}">
                      <a16:colId xmlns:a16="http://schemas.microsoft.com/office/drawing/2014/main" val="4222770522"/>
                    </a:ext>
                  </a:extLst>
                </a:gridCol>
              </a:tblGrid>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Ề</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L</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Ậ</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1543499"/>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Q</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Ậ</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Ò</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O</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À</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Â</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É</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M</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Đ</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9385001"/>
                  </a:ext>
                </a:extLst>
              </a:tr>
              <a:tr h="954044">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Ớ</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N</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Ấ</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T</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54044">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P</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H</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A</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R</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lnSpc>
                          <a:spcPct val="107000"/>
                        </a:lnSpc>
                        <a:spcAft>
                          <a:spcPts val="800"/>
                        </a:spcAft>
                      </a:pPr>
                      <a:r>
                        <a:rPr lang="en-US" sz="6000" b="1">
                          <a:solidFill>
                            <a:srgbClr val="FF0000"/>
                          </a:solidFill>
                          <a:effectLst/>
                          <a:latin typeface="Tahoma" panose="020B0604030504040204" pitchFamily="34" charset="0"/>
                          <a:ea typeface="Tahoma" panose="020B0604030504040204" pitchFamily="34" charset="0"/>
                          <a:cs typeface="Tahoma" panose="020B0604030504040204" pitchFamily="34" charset="0"/>
                        </a:rPr>
                        <a:t>I</a:t>
                      </a:r>
                      <a:endParaRPr lang="vi-VN" sz="60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S</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Ê</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6000" b="1">
                          <a:solidFill>
                            <a:schemeClr val="tx1"/>
                          </a:solidFill>
                          <a:effectLst/>
                          <a:latin typeface="Tahoma" panose="020B0604030504040204" pitchFamily="34" charset="0"/>
                          <a:ea typeface="Tahoma" panose="020B0604030504040204" pitchFamily="34" charset="0"/>
                          <a:cs typeface="Tahoma" panose="020B0604030504040204" pitchFamily="34" charset="0"/>
                        </a:rPr>
                        <a:t>U</a:t>
                      </a: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endParaRPr lang="vi-VN" sz="60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800" b="1">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2633543"/>
                  </a:ext>
                </a:extLst>
              </a:tr>
            </a:tbl>
          </a:graphicData>
        </a:graphic>
      </p:graphicFrame>
    </p:spTree>
    <p:extLst>
      <p:ext uri="{BB962C8B-B14F-4D97-AF65-F5344CB8AC3E}">
        <p14:creationId xmlns:p14="http://schemas.microsoft.com/office/powerpoint/2010/main" val="3575169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Rao truyền.</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Kiện toàn.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Bãi bỏ</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Làm chứng.</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6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lumMod val="95000"/>
                    <a:lumOff val="5000"/>
                  </a:schemeClr>
                </a:solidFill>
                <a:latin typeface="Verdana" panose="020B0604030504040204" pitchFamily="34" charset="0"/>
                <a:ea typeface="Verdana" panose="020B0604030504040204" pitchFamily="34" charset="0"/>
              </a:rPr>
              <a:t>VỚI LỀ LUẬT MÔSÊ, ĐỨC GIÊSU ĐẾN ĐỂ </a:t>
            </a:r>
            <a:r>
              <a:rPr lang="vi-VN" sz="6000" b="1">
                <a:solidFill>
                  <a:srgbClr val="FF0000"/>
                </a:solidFill>
                <a:latin typeface="Verdana" panose="020B0604030504040204" pitchFamily="34" charset="0"/>
                <a:ea typeface="Verdana" panose="020B0604030504040204" pitchFamily="34" charset="0"/>
              </a:rPr>
              <a:t>LÀM GÌ</a:t>
            </a:r>
            <a:r>
              <a:rPr lang="vi-VN" sz="6000" b="1">
                <a:solidFill>
                  <a:schemeClr val="tx1">
                    <a:lumMod val="95000"/>
                    <a:lumOff val="5000"/>
                  </a:schemeClr>
                </a:solidFill>
                <a:latin typeface="Verdana" panose="020B0604030504040204" pitchFamily="34" charset="0"/>
                <a:ea typeface="Verdana" panose="020B0604030504040204" pitchFamily="34" charset="0"/>
              </a:rPr>
              <a:t>?</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2736106"/>
            <a:ext cx="12246884" cy="812664"/>
            <a:chOff x="-1896924" y="4695363"/>
            <a:chExt cx="10572108" cy="696555"/>
          </a:xfrm>
          <a:solidFill>
            <a:srgbClr val="00B0F0"/>
          </a:solidFill>
        </p:grpSpPr>
        <p:sp>
          <p:nvSpPr>
            <p:cNvPr id="33" name="Rounded Rectangle 12"/>
            <p:cNvSpPr>
              <a:spLocks noChangeArrowheads="1"/>
            </p:cNvSpPr>
            <p:nvPr/>
          </p:nvSpPr>
          <p:spPr bwMode="auto">
            <a:xfrm>
              <a:off x="-963885" y="4706118"/>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Kiện toàn.</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4800" b="1">
                  <a:solidFill>
                    <a:prstClr val="black"/>
                  </a:solidFill>
                  <a:latin typeface="Times New Roman" pitchFamily="18" charset="0"/>
                  <a:cs typeface="Times New Roman" pitchFamily="18" charset="0"/>
                </a:rPr>
                <a:t>Đưa ra trước Thượng Hội Đồng.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Đưa ra tòa.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Lửa hỏa ngục thiêu đốt.</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Phạt đời đời.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2</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solidFill>
                <a:latin typeface="Verdana" panose="020B0604030504040204" pitchFamily="34" charset="0"/>
                <a:ea typeface="Verdana" panose="020B0604030504040204" pitchFamily="34" charset="0"/>
              </a:rPr>
              <a:t>VỚI NHỮNG NGƯỜI CHỬI ANH EM MÌNH LÀ QUÂN PHẢN ĐẠO, THÌ ĐÁNG </a:t>
            </a:r>
            <a:r>
              <a:rPr lang="vi-VN" sz="5400" b="1">
                <a:solidFill>
                  <a:srgbClr val="FF0000"/>
                </a:solidFill>
                <a:latin typeface="Verdana" panose="020B0604030504040204" pitchFamily="34" charset="0"/>
                <a:ea typeface="Verdana" panose="020B0604030504040204" pitchFamily="34" charset="0"/>
              </a:rPr>
              <a:t>BỊ ĐIỀU GÌ</a:t>
            </a:r>
            <a:r>
              <a:rPr lang="vi-VN" sz="5400" b="1">
                <a:solidFill>
                  <a:schemeClr val="tx1"/>
                </a:solidFill>
                <a:latin typeface="Verdana" panose="020B0604030504040204" pitchFamily="34" charset="0"/>
                <a:ea typeface="Verdana" panose="020B0604030504040204" pitchFamily="34" charset="0"/>
              </a:rPr>
              <a:t>?</a:t>
            </a:r>
          </a:p>
        </p:txBody>
      </p:sp>
      <p:grpSp>
        <p:nvGrpSpPr>
          <p:cNvPr id="9" name="Group 33"/>
          <p:cNvGrpSpPr>
            <a:grpSpLocks/>
          </p:cNvGrpSpPr>
          <p:nvPr/>
        </p:nvGrpSpPr>
        <p:grpSpPr bwMode="auto">
          <a:xfrm>
            <a:off x="-48988" y="364550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Lửa hỏa ngục thiêu đốt.</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800" b="1">
                <a:latin typeface="Tahoma" panose="020B0604030504040204" pitchFamily="34" charset="0"/>
                <a:ea typeface="Tahoma" panose="020B0604030504040204" pitchFamily="34" charset="0"/>
                <a:cs typeface="Tahoma" panose="020B0604030504040204" pitchFamily="34" charset="0"/>
              </a:rPr>
              <a:t>Thầy đến không phải là để bãi bỏ, nhưng là để kiện toàn. Vì, Thầy bảo thật anh em,</a:t>
            </a:r>
            <a:endParaRPr lang="en-US" sz="8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Kết án ném đá.</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Sỉ vả.</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Đánh đòn.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Đưa ra tòa.</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6000" b="1">
                <a:solidFill>
                  <a:srgbClr val="FF0000"/>
                </a:solidFill>
                <a:latin typeface="Verdana" panose="020B0604030504040204" pitchFamily="34" charset="0"/>
                <a:ea typeface="Verdana" panose="020B0604030504040204" pitchFamily="34" charset="0"/>
                <a:cs typeface="Tahoma" panose="020B0604030504040204" pitchFamily="34" charset="0"/>
              </a:rPr>
              <a:t>3</a:t>
            </a:r>
            <a:r>
              <a:rPr kumimoji="0" lang="en-US" sz="60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6000" b="1">
                <a:solidFill>
                  <a:schemeClr val="tx1"/>
                </a:solidFill>
                <a:latin typeface="Verdana" panose="020B0604030504040204" pitchFamily="34" charset="0"/>
                <a:ea typeface="Verdana" panose="020B0604030504040204" pitchFamily="34" charset="0"/>
              </a:rPr>
              <a:t>AI GIẬN ANH EM MÌNH, THÌ ĐÁNG BỊ </a:t>
            </a:r>
            <a:r>
              <a:rPr lang="vi-VN" sz="6000" b="1">
                <a:solidFill>
                  <a:srgbClr val="FF0000"/>
                </a:solidFill>
                <a:latin typeface="Verdana" panose="020B0604030504040204" pitchFamily="34" charset="0"/>
                <a:ea typeface="Verdana" panose="020B0604030504040204" pitchFamily="34" charset="0"/>
              </a:rPr>
              <a:t>ĐIỀU GÌ</a:t>
            </a:r>
            <a:r>
              <a:rPr lang="vi-VN" sz="6000" b="1">
                <a:solidFill>
                  <a:schemeClr val="tx1"/>
                </a:solidFill>
                <a:latin typeface="Verdana" panose="020B0604030504040204" pitchFamily="34" charset="0"/>
                <a:ea typeface="Verdana" panose="020B0604030504040204" pitchFamily="34" charset="0"/>
              </a:rPr>
              <a:t>?</a:t>
            </a:r>
            <a:endParaRPr lang="vi-VN" sz="60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62381"/>
            <a:ext cx="12248199" cy="802935"/>
            <a:chOff x="-1896924" y="4683020"/>
            <a:chExt cx="10573245" cy="688222"/>
          </a:xfrm>
          <a:solidFill>
            <a:srgbClr val="00B0F0"/>
          </a:solidFill>
        </p:grpSpPr>
        <p:sp>
          <p:nvSpPr>
            <p:cNvPr id="33" name="Rounded Rectangle 12"/>
            <p:cNvSpPr>
              <a:spLocks noChangeArrowheads="1"/>
            </p:cNvSpPr>
            <p:nvPr/>
          </p:nvSpPr>
          <p:spPr bwMode="auto">
            <a:xfrm>
              <a:off x="-962748" y="46830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Đưa ra tòa.</a:t>
              </a: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Đừng bao giờ dùng tay phải mà phạm tội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Cột chặt lại.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Chặt mà ném đi.</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Trừng phạt nó.</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rgbClr val="FF0000"/>
                </a:solidFill>
                <a:latin typeface="Verdana" panose="020B0604030504040204" pitchFamily="34" charset="0"/>
                <a:ea typeface="Verdana" panose="020B0604030504040204" pitchFamily="34" charset="0"/>
                <a:cs typeface="Tahoma" panose="020B0604030504040204" pitchFamily="34" charset="0"/>
              </a:rPr>
              <a:t>4</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NẾU TAY PHẢI CỦA ANH LÀM CỚ CHO ANH SA NGÃ THÌ HÃY </a:t>
            </a:r>
            <a:r>
              <a:rPr lang="vi-VN" sz="4800" b="1">
                <a:solidFill>
                  <a:srgbClr val="FF0000"/>
                </a:solidFill>
                <a:latin typeface="Verdana" panose="020B0604030504040204" pitchFamily="34" charset="0"/>
                <a:ea typeface="Verdana" panose="020B0604030504040204" pitchFamily="34" charset="0"/>
              </a:rPr>
              <a:t>LÀM GÌ</a:t>
            </a:r>
            <a:r>
              <a:rPr lang="vi-VN" sz="4800" b="1">
                <a:solidFill>
                  <a:schemeClr val="tx1"/>
                </a:solidFill>
                <a:latin typeface="Verdana" panose="020B0604030504040204" pitchFamily="34" charset="0"/>
                <a:ea typeface="Verdana" panose="020B0604030504040204" pitchFamily="34" charset="0"/>
              </a:rPr>
              <a:t>?</a:t>
            </a:r>
            <a:endParaRPr lang="vi-VN" sz="48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3650361"/>
            <a:ext cx="12248068" cy="803316"/>
            <a:chOff x="-1896924" y="4692614"/>
            <a:chExt cx="10573131" cy="688549"/>
          </a:xfrm>
          <a:solidFill>
            <a:srgbClr val="00B0F0"/>
          </a:solidFill>
        </p:grpSpPr>
        <p:sp>
          <p:nvSpPr>
            <p:cNvPr id="33" name="Rounded Rectangle 12"/>
            <p:cNvSpPr>
              <a:spLocks noChangeArrowheads="1"/>
            </p:cNvSpPr>
            <p:nvPr/>
          </p:nvSpPr>
          <p:spPr bwMode="auto">
            <a:xfrm>
              <a:off x="-962862" y="469261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Chặt mà ném đi.</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Chỉ thề khi có lý do.</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1">
                  <a:solidFill>
                    <a:prstClr val="black"/>
                  </a:solidFill>
                  <a:latin typeface="Times New Roman" panose="02020603050405020304" pitchFamily="18" charset="0"/>
                  <a:cs typeface="Times New Roman" panose="02020603050405020304" pitchFamily="18" charset="0"/>
                </a:rPr>
                <a:t>Chỉ thề những việc quan trọng.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800" b="1">
                  <a:solidFill>
                    <a:prstClr val="black"/>
                  </a:solidFill>
                  <a:latin typeface="Times New Roman" pitchFamily="18" charset="0"/>
                  <a:cs typeface="Times New Roman" pitchFamily="18" charset="0"/>
                </a:rPr>
                <a:t> Khi có việc cần là cứ thề.</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Đừng thề chi cả.</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rgbClr val="FF0000"/>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VỚI LỜI THỀ, ĐỨC GIÊSU KHUYÊN BẢO </a:t>
            </a:r>
            <a:r>
              <a:rPr lang="vi-VN" sz="5400" b="1">
                <a:solidFill>
                  <a:srgbClr val="FF0000"/>
                </a:solidFill>
                <a:latin typeface="Verdana" panose="020B0604030504040204" pitchFamily="34" charset="0"/>
                <a:ea typeface="Verdana" panose="020B0604030504040204" pitchFamily="34" charset="0"/>
              </a:rPr>
              <a:t>ĐIỀU GÌ</a:t>
            </a:r>
            <a:r>
              <a:rPr lang="vi-VN" sz="5400" b="1">
                <a:solidFill>
                  <a:schemeClr val="tx1"/>
                </a:solidFill>
                <a:latin typeface="Verdana" panose="020B0604030504040204" pitchFamily="34" charset="0"/>
                <a:ea typeface="Verdana" panose="020B0604030504040204" pitchFamily="34" charset="0"/>
              </a:rPr>
              <a:t>?</a:t>
            </a:r>
            <a:endParaRPr lang="vi-VN" sz="5400" b="1">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5358967"/>
            <a:ext cx="12240888" cy="802859"/>
            <a:chOff x="-1896924" y="4695363"/>
            <a:chExt cx="10566934" cy="688154"/>
          </a:xfrm>
          <a:solidFill>
            <a:srgbClr val="00B0F0"/>
          </a:solidFill>
        </p:grpSpPr>
        <p:sp>
          <p:nvSpPr>
            <p:cNvPr id="33" name="Rounded Rectangle 12"/>
            <p:cNvSpPr>
              <a:spLocks noChangeArrowheads="1"/>
            </p:cNvSpPr>
            <p:nvPr/>
          </p:nvSpPr>
          <p:spPr bwMode="auto">
            <a:xfrm>
              <a:off x="-969059" y="4697717"/>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Đừng thề chi cả.</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183757"/>
          </a:xfrm>
          <a:prstGeom prst="rect">
            <a:avLst/>
          </a:prstGeom>
          <a:noFill/>
        </p:spPr>
        <p:txBody>
          <a:bodyPr wrap="square">
            <a:spAutoFit/>
          </a:bodyPr>
          <a:lstStyle/>
          <a:p>
            <a:pPr lvl="0" algn="ctr">
              <a:lnSpc>
                <a:spcPct val="107000"/>
              </a:lnSpc>
              <a:spcAft>
                <a:spcPts val="800"/>
              </a:spcAft>
              <a:defRPr/>
            </a:pPr>
            <a:r>
              <a:rPr lang="en-US" sz="48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SỐNG LUẬT MỚI CHÚA GIÊSU DẬY NHƯ THẾ NÀO?</a:t>
            </a:r>
            <a:endParaRPr kumimoji="0" lang="en-US" sz="48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trước khi trời đất qua đi, thì một chấm một phết trong Lề Luật cũng sẽ không qua đi, cho đến khi mọi sự được hoàn thành.</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Vậy ai bãi bỏ dù chỉ là một trong những điều răn nhỏ nhất ấy, và dạy người ta làm như thế, thì sẽ bị gọi là kẻ nhỏ nhất trong Nước Trời.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600" b="1">
                <a:latin typeface="Tahoma" panose="020B0604030504040204" pitchFamily="34" charset="0"/>
                <a:ea typeface="Tahoma" panose="020B0604030504040204" pitchFamily="34" charset="0"/>
                <a:cs typeface="Tahoma" panose="020B0604030504040204" pitchFamily="34" charset="0"/>
              </a:rPr>
              <a:t>Còn ai tuân hành và dạy làm như thế, thì sẽ được gọi là lớn trong Nước Trời.</a:t>
            </a:r>
            <a:r>
              <a:rPr lang="en-US" sz="7600" b="1">
                <a:latin typeface="Tahoma" panose="020B0604030504040204" pitchFamily="34" charset="0"/>
                <a:ea typeface="Tahoma" panose="020B0604030504040204" pitchFamily="34" charset="0"/>
                <a:cs typeface="Tahoma" panose="020B0604030504040204" pitchFamily="34" charset="0"/>
              </a:rPr>
              <a:t> </a:t>
            </a:r>
            <a:r>
              <a:rPr lang="vi-VN" sz="7600" b="1">
                <a:latin typeface="Tahoma" panose="020B0604030504040204" pitchFamily="34" charset="0"/>
                <a:ea typeface="Tahoma" panose="020B0604030504040204" pitchFamily="34" charset="0"/>
                <a:cs typeface="Tahoma" panose="020B0604030504040204" pitchFamily="34" charset="0"/>
              </a:rPr>
              <a:t>Đức công chính của người môn đệ</a:t>
            </a:r>
            <a:endParaRPr lang="vi-VN" sz="76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104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"Vậy, Thầy bảo cho anh em biết, nếu anh em không ăn ở công chính hơn các kinh sư và người Pha-ri-sêu, thì sẽ chẳng được vào Nước Trời.</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278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"Anh em đã nghe Luật dạy người xưa rằng: Chớ giết người; ai giết người, thì đáng bị đưa ra toà. Còn Thầy, Thầy bảo cho anh em biết:</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020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345"/>
            <a:ext cx="12192000" cy="6333423"/>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Ai giận anh em mình, thì đáng bị đưa ra toà. Ai mắng anh em mình là đồ ngốc, thì đáng bị đưa ra trước Thượng Hội Đồng.</a:t>
            </a:r>
            <a:endParaRPr lang="vi-VN" sz="8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4698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4503</TotalTime>
  <Words>1356</Words>
  <Application>Microsoft Office PowerPoint</Application>
  <PresentationFormat>Widescreen</PresentationFormat>
  <Paragraphs>267</Paragraphs>
  <Slides>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nói với các môn đệ rằng : “Anh em đừng tưởng Thầy đến để bãi bỏ Luật Mô-sê hoặc lời các ngôn sứ. </vt:lpstr>
      <vt:lpstr>Thầy đến không phải là để bãi bỏ, nhưng là để kiện toàn. Vì, Thầy bảo thật anh em,</vt:lpstr>
      <vt:lpstr>trước khi trời đất qua đi, thì một chấm một phết trong Lề Luật cũng sẽ không qua đi, cho đến khi mọi sự được hoàn thành.</vt:lpstr>
      <vt:lpstr>Vậy ai bãi bỏ dù chỉ là một trong những điều răn nhỏ nhất ấy, và dạy người ta làm như thế, thì sẽ bị gọi là kẻ nhỏ nhất trong Nước Trời.</vt:lpstr>
      <vt:lpstr>Còn ai tuân hành và dạy làm như thế, thì sẽ được gọi là lớn trong Nước Trời. Đức công chính của người môn đệ</vt:lpstr>
      <vt:lpstr>"Vậy, Thầy bảo cho anh em biết, nếu anh em không ăn ở công chính hơn các kinh sư và người Pha-ri-sêu, thì sẽ chẳng được vào Nước Trời.</vt:lpstr>
      <vt:lpstr>"Anh em đã nghe Luật dạy người xưa rằng: Chớ giết người; ai giết người, thì đáng bị đưa ra toà. Còn Thầy, Thầy bảo cho anh em biết:</vt:lpstr>
      <vt:lpstr>Ai giận anh em mình, thì đáng bị đưa ra toà. Ai mắng anh em mình là đồ ngốc, thì đáng bị đưa ra trước Thượng Hội Đồng.</vt:lpstr>
      <vt:lpstr>Còn ai chửi anh em mình là quân phản đạo, thì đáng bị lửa hoả ngục thiêu đốt. Vậy, nếu khi anh sắp dâng lễ vật trước bàn thờ, </vt:lpstr>
      <vt:lpstr>mà sực nhớ có người anh em đang có chuyện bất bình với anh, thì hãy để của lễ lại đó trước bàn thờ, đi làm hoà với người anh em ấy đã, rồi trở lại dâng lễ vật của mình.</vt:lpstr>
      <vt:lpstr>Anh hãy mau mau dàn xếp với đối phương, khi còn đang trên đường đi với người ấy tới cửa công, kẻo người ấy nộp anh cho quan toà,</vt:lpstr>
      <vt:lpstr>quan toà lại giao anh cho thuộc hạ, và anh sẽ bị tống ngục. Thầy bảo thật cho anh biết: anh sẽ không ra khỏi đó, trước khi trả hết đồng xu cuối cùng.</vt:lpstr>
      <vt:lpstr>"Anh em đã nghe Luật dạy rằng: Chớ ngoại tình. Còn Thầy, Thầy bảo cho anh em biết: ai nhìn người phụ nữ mà thèm muốn, thì trong lòng đã ngoại tình với người ấy rồi.</vt:lpstr>
      <vt:lpstr>Nếu mắt phải của anh làm cớ cho anh sa ngã, thì hãy móc mà ném đi; vì thà mất một phần thân thể, còn hơn là toàn thân bị ném vào hoả ngục.</vt:lpstr>
      <vt:lpstr>Nếu tay phải của anh làm cớ cho anh sa ngã, thì hãy chặt mà ném đi; vì thà mất một phần thân thể, còn hơn là toàn thân phải sa hoả ngục.</vt:lpstr>
      <vt:lpstr>"Luật còn dạy rằng: Ai rẫy vợ, thì phải cho vợ chứng thư ly dị. Còn Thầy, Thầy bảo cho anh em biết:</vt:lpstr>
      <vt:lpstr>ngoại trừ trường hợp hôn nhân bất hợp pháp, ai rẫy vợ là đẩy vợ đến chỗ ngoại tình; và ai cưới người đàn bà bị rẫy, thì cũng phạm tội ngoại tình.</vt:lpstr>
      <vt:lpstr>"Anh em còn nghe Luật dạy người xưa rằng: Chớ bội thề, nhưng hãy trọn lời thề với Đức Chúa. Còn Thầy, Thầy bảo cho anh em biết:</vt:lpstr>
      <vt:lpstr>đừng thề chi cả. Đừng chỉ trời mà thề, vì trời là ngai Thiên Chúa. Đừng chỉ đất mà thề, vì đất là bệ dưới chân Người.</vt:lpstr>
      <vt:lpstr>Đừng chỉ Giê-ru-sa-lem mà thề, vì đó là thành của Đức Vua cao cả. Đừng chỉ lên đầu mà thề, vì anh không thể làm cho một sợi tóc hoá trắng hay đen được</vt:lpstr>
      <vt:lpstr>Nhưng hễ "có" thì phải nói "có", "không" thì phải nói "không". Thêm thắt điều gì là do ác quỷ.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110</cp:revision>
  <dcterms:created xsi:type="dcterms:W3CDTF">2022-01-14T15:16:50Z</dcterms:created>
  <dcterms:modified xsi:type="dcterms:W3CDTF">2023-02-09T15:19:35Z</dcterms:modified>
</cp:coreProperties>
</file>