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622" r:id="rId3"/>
    <p:sldId id="623" r:id="rId4"/>
    <p:sldId id="332" r:id="rId5"/>
    <p:sldId id="408" r:id="rId6"/>
    <p:sldId id="619" r:id="rId7"/>
    <p:sldId id="293" r:id="rId8"/>
    <p:sldId id="571" r:id="rId9"/>
    <p:sldId id="669" r:id="rId10"/>
    <p:sldId id="681" r:id="rId11"/>
    <p:sldId id="260" r:id="rId12"/>
    <p:sldId id="365" r:id="rId13"/>
    <p:sldId id="677" r:id="rId14"/>
    <p:sldId id="674" r:id="rId15"/>
    <p:sldId id="675" r:id="rId16"/>
    <p:sldId id="676" r:id="rId17"/>
    <p:sldId id="296"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5" d="100"/>
          <a:sy n="125"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13/01/2023</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13/01/2023</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II THƯỜNG NIÊN - A</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6BB7B2B-A6E3-4E91-BE13-6EBFC9268DC0}"/>
              </a:ext>
            </a:extLst>
          </p:cNvPr>
          <p:cNvGraphicFramePr>
            <a:graphicFrameLocks noGrp="1"/>
          </p:cNvGraphicFramePr>
          <p:nvPr>
            <p:extLst>
              <p:ext uri="{D42A27DB-BD31-4B8C-83A1-F6EECF244321}">
                <p14:modId xmlns:p14="http://schemas.microsoft.com/office/powerpoint/2010/main" val="544712226"/>
              </p:ext>
            </p:extLst>
          </p:nvPr>
        </p:nvGraphicFramePr>
        <p:xfrm>
          <a:off x="171064" y="131908"/>
          <a:ext cx="11838056" cy="6619416"/>
        </p:xfrm>
        <a:graphic>
          <a:graphicData uri="http://schemas.openxmlformats.org/drawingml/2006/table">
            <a:tbl>
              <a:tblPr firstRow="1" firstCol="1" bandRow="1"/>
              <a:tblGrid>
                <a:gridCol w="844944">
                  <a:extLst>
                    <a:ext uri="{9D8B030D-6E8A-4147-A177-3AD203B41FA5}">
                      <a16:colId xmlns:a16="http://schemas.microsoft.com/office/drawing/2014/main" val="1330150374"/>
                    </a:ext>
                  </a:extLst>
                </a:gridCol>
                <a:gridCol w="844944">
                  <a:extLst>
                    <a:ext uri="{9D8B030D-6E8A-4147-A177-3AD203B41FA5}">
                      <a16:colId xmlns:a16="http://schemas.microsoft.com/office/drawing/2014/main" val="2154283047"/>
                    </a:ext>
                  </a:extLst>
                </a:gridCol>
                <a:gridCol w="844944">
                  <a:extLst>
                    <a:ext uri="{9D8B030D-6E8A-4147-A177-3AD203B41FA5}">
                      <a16:colId xmlns:a16="http://schemas.microsoft.com/office/drawing/2014/main" val="3647057924"/>
                    </a:ext>
                  </a:extLst>
                </a:gridCol>
                <a:gridCol w="844944">
                  <a:extLst>
                    <a:ext uri="{9D8B030D-6E8A-4147-A177-3AD203B41FA5}">
                      <a16:colId xmlns:a16="http://schemas.microsoft.com/office/drawing/2014/main" val="446130226"/>
                    </a:ext>
                  </a:extLst>
                </a:gridCol>
                <a:gridCol w="845828">
                  <a:extLst>
                    <a:ext uri="{9D8B030D-6E8A-4147-A177-3AD203B41FA5}">
                      <a16:colId xmlns:a16="http://schemas.microsoft.com/office/drawing/2014/main" val="1632274922"/>
                    </a:ext>
                  </a:extLst>
                </a:gridCol>
                <a:gridCol w="845828">
                  <a:extLst>
                    <a:ext uri="{9D8B030D-6E8A-4147-A177-3AD203B41FA5}">
                      <a16:colId xmlns:a16="http://schemas.microsoft.com/office/drawing/2014/main" val="884516262"/>
                    </a:ext>
                  </a:extLst>
                </a:gridCol>
                <a:gridCol w="845828">
                  <a:extLst>
                    <a:ext uri="{9D8B030D-6E8A-4147-A177-3AD203B41FA5}">
                      <a16:colId xmlns:a16="http://schemas.microsoft.com/office/drawing/2014/main" val="1081010620"/>
                    </a:ext>
                  </a:extLst>
                </a:gridCol>
                <a:gridCol w="845828">
                  <a:extLst>
                    <a:ext uri="{9D8B030D-6E8A-4147-A177-3AD203B41FA5}">
                      <a16:colId xmlns:a16="http://schemas.microsoft.com/office/drawing/2014/main" val="1581182532"/>
                    </a:ext>
                  </a:extLst>
                </a:gridCol>
                <a:gridCol w="845828">
                  <a:extLst>
                    <a:ext uri="{9D8B030D-6E8A-4147-A177-3AD203B41FA5}">
                      <a16:colId xmlns:a16="http://schemas.microsoft.com/office/drawing/2014/main" val="4222770522"/>
                    </a:ext>
                  </a:extLst>
                </a:gridCol>
                <a:gridCol w="845828">
                  <a:extLst>
                    <a:ext uri="{9D8B030D-6E8A-4147-A177-3AD203B41FA5}">
                      <a16:colId xmlns:a16="http://schemas.microsoft.com/office/drawing/2014/main" val="1428442844"/>
                    </a:ext>
                  </a:extLst>
                </a:gridCol>
                <a:gridCol w="845828">
                  <a:extLst>
                    <a:ext uri="{9D8B030D-6E8A-4147-A177-3AD203B41FA5}">
                      <a16:colId xmlns:a16="http://schemas.microsoft.com/office/drawing/2014/main" val="406102389"/>
                    </a:ext>
                  </a:extLst>
                </a:gridCol>
                <a:gridCol w="845828">
                  <a:extLst>
                    <a:ext uri="{9D8B030D-6E8A-4147-A177-3AD203B41FA5}">
                      <a16:colId xmlns:a16="http://schemas.microsoft.com/office/drawing/2014/main" val="2314446246"/>
                    </a:ext>
                  </a:extLst>
                </a:gridCol>
                <a:gridCol w="845828">
                  <a:extLst>
                    <a:ext uri="{9D8B030D-6E8A-4147-A177-3AD203B41FA5}">
                      <a16:colId xmlns:a16="http://schemas.microsoft.com/office/drawing/2014/main" val="1560709689"/>
                    </a:ext>
                  </a:extLst>
                </a:gridCol>
                <a:gridCol w="845828">
                  <a:extLst>
                    <a:ext uri="{9D8B030D-6E8A-4147-A177-3AD203B41FA5}">
                      <a16:colId xmlns:a16="http://schemas.microsoft.com/office/drawing/2014/main" val="2784608712"/>
                    </a:ext>
                  </a:extLst>
                </a:gridCol>
              </a:tblGrid>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Ể</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27427">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69385001"/>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Ồ</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Â</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920922"/>
                  </a:ext>
                </a:extLst>
              </a:tr>
            </a:tbl>
          </a:graphicData>
        </a:graphic>
      </p:graphicFrame>
    </p:spTree>
    <p:extLst>
      <p:ext uri="{BB962C8B-B14F-4D97-AF65-F5344CB8AC3E}">
        <p14:creationId xmlns:p14="http://schemas.microsoft.com/office/powerpoint/2010/main" val="4214838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Ông Dacaria.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Đức Giêsu.</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Vua Hêrôđê</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Ông Nathanaen.</a:t>
              </a:r>
            </a:p>
          </p:txBody>
        </p:sp>
      </p:grpSp>
      <p:grpSp>
        <p:nvGrpSpPr>
          <p:cNvPr id="9" name="Group 33"/>
          <p:cNvGrpSpPr>
            <a:grpSpLocks/>
          </p:cNvGrpSpPr>
          <p:nvPr/>
        </p:nvGrpSpPr>
        <p:grpSpPr bwMode="auto">
          <a:xfrm>
            <a:off x="-48971" y="3500706"/>
            <a:ext cx="12231442" cy="811592"/>
            <a:chOff x="-1907887" y="6171672"/>
            <a:chExt cx="10558776" cy="695640"/>
          </a:xfrm>
        </p:grpSpPr>
        <p:sp>
          <p:nvSpPr>
            <p:cNvPr id="19" name="AutoShape 46"/>
            <p:cNvSpPr>
              <a:spLocks noChangeArrowheads="1"/>
            </p:cNvSpPr>
            <p:nvPr/>
          </p:nvSpPr>
          <p:spPr bwMode="auto">
            <a:xfrm>
              <a:off x="-1907887" y="618151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72654" y="617167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Đức Giêsu.</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800" b="1">
                <a:solidFill>
                  <a:srgbClr val="FF0000"/>
                </a:solidFill>
                <a:latin typeface="Arial" panose="020B0604020202020204" pitchFamily="34" charset="0"/>
                <a:cs typeface="Arial" panose="020B0604020202020204" pitchFamily="34" charset="0"/>
              </a:rPr>
              <a:t>1</a:t>
            </a:r>
            <a:r>
              <a:rPr lang="en-US" sz="4800" b="1">
                <a:latin typeface="Arial" panose="020B0604020202020204" pitchFamily="34" charset="0"/>
                <a:cs typeface="Arial" panose="020B0604020202020204" pitchFamily="34" charset="0"/>
              </a:rPr>
              <a:t>. KHI NHÌN </a:t>
            </a:r>
            <a:r>
              <a:rPr lang="en-US" sz="4800" b="1">
                <a:solidFill>
                  <a:srgbClr val="FF0000"/>
                </a:solidFill>
                <a:latin typeface="Arial" panose="020B0604020202020204" pitchFamily="34" charset="0"/>
                <a:cs typeface="Arial" panose="020B0604020202020204" pitchFamily="34" charset="0"/>
              </a:rPr>
              <a:t>THẤY AI</a:t>
            </a:r>
            <a:r>
              <a:rPr lang="en-US" sz="4800" b="1">
                <a:latin typeface="Arial" panose="020B0604020202020204" pitchFamily="34" charset="0"/>
                <a:cs typeface="Arial" panose="020B0604020202020204" pitchFamily="34" charset="0"/>
              </a:rPr>
              <a:t>, ÔNG GIOAN LIÊN NÓI : “ĐÂY LÀ CHIÊN THIÊN CHÚA, ĐÂY ĐẤNG XÓA BỎ TỘI TRẦN GIAN” ?</a:t>
            </a: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it-IT" sz="4800" b="1">
                  <a:latin typeface="Times New Roman" pitchFamily="18" charset="0"/>
                  <a:cs typeface="Times New Roman" pitchFamily="18" charset="0"/>
                </a:rPr>
                <a:t>Ông Giuse.</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Ông Khanania.</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Ông Gioan Tẩy Giả.</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Ông Dacaria.</a:t>
              </a:r>
            </a:p>
          </p:txBody>
        </p:sp>
      </p:grpSp>
      <p:grpSp>
        <p:nvGrpSpPr>
          <p:cNvPr id="9" name="Group 33"/>
          <p:cNvGrpSpPr>
            <a:grpSpLocks/>
          </p:cNvGrpSpPr>
          <p:nvPr/>
        </p:nvGrpSpPr>
        <p:grpSpPr bwMode="auto">
          <a:xfrm>
            <a:off x="-56608" y="4370041"/>
            <a:ext cx="12240871" cy="811038"/>
            <a:chOff x="-1907887" y="4702585"/>
            <a:chExt cx="10566916" cy="695171"/>
          </a:xfrm>
        </p:grpSpPr>
        <p:sp>
          <p:nvSpPr>
            <p:cNvPr id="19" name="AutoShape 46"/>
            <p:cNvSpPr>
              <a:spLocks noChangeArrowheads="1"/>
            </p:cNvSpPr>
            <p:nvPr/>
          </p:nvSpPr>
          <p:spPr bwMode="auto">
            <a:xfrm>
              <a:off x="-1907887" y="4711956"/>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4514" y="4702585"/>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Ông Gioan Tẩy Giả.</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5500" b="1">
                <a:solidFill>
                  <a:srgbClr val="FF0000"/>
                </a:solidFill>
                <a:latin typeface="Arial" panose="020B0604020202020204" pitchFamily="34" charset="0"/>
                <a:cs typeface="Arial" panose="020B0604020202020204" pitchFamily="34" charset="0"/>
              </a:rPr>
              <a:t>2</a:t>
            </a:r>
            <a:r>
              <a:rPr lang="en-US" sz="5500" b="1">
                <a:latin typeface="Arial" panose="020B0604020202020204" pitchFamily="34" charset="0"/>
                <a:cs typeface="Arial" panose="020B0604020202020204" pitchFamily="34" charset="0"/>
              </a:rPr>
              <a:t>. </a:t>
            </a:r>
            <a:r>
              <a:rPr lang="en-US" sz="5500" b="1">
                <a:solidFill>
                  <a:srgbClr val="FF0000"/>
                </a:solidFill>
                <a:latin typeface="Arial" panose="020B0604020202020204" pitchFamily="34" charset="0"/>
                <a:cs typeface="Arial" panose="020B0604020202020204" pitchFamily="34" charset="0"/>
              </a:rPr>
              <a:t>AI</a:t>
            </a:r>
            <a:r>
              <a:rPr lang="en-US" sz="5500" b="1">
                <a:latin typeface="Arial" panose="020B0604020202020204" pitchFamily="34" charset="0"/>
                <a:cs typeface="Arial" panose="020B0604020202020204" pitchFamily="34" charset="0"/>
              </a:rPr>
              <a:t> ĐÃ LÀM PHÉP RỬA CHO ĐỨC GIÊSU?</a:t>
            </a: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tầng địa ngục mở ra.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Mọi người công chính đầy hân hoan.</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thiên thần vui mừng.</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Thần Khí tựa chim bồ ngự trên Người.</a:t>
              </a:r>
            </a:p>
          </p:txBody>
        </p:sp>
      </p:grpSp>
      <p:grpSp>
        <p:nvGrpSpPr>
          <p:cNvPr id="9" name="Group 33"/>
          <p:cNvGrpSpPr>
            <a:grpSpLocks/>
          </p:cNvGrpSpPr>
          <p:nvPr/>
        </p:nvGrpSpPr>
        <p:grpSpPr bwMode="auto">
          <a:xfrm>
            <a:off x="-64211" y="5350324"/>
            <a:ext cx="12240871" cy="811048"/>
            <a:chOff x="-1907887" y="5442801"/>
            <a:chExt cx="10566916" cy="695178"/>
          </a:xfrm>
        </p:grpSpPr>
        <p:sp>
          <p:nvSpPr>
            <p:cNvPr id="19" name="AutoShape 46"/>
            <p:cNvSpPr>
              <a:spLocks noChangeArrowheads="1"/>
            </p:cNvSpPr>
            <p:nvPr/>
          </p:nvSpPr>
          <p:spPr bwMode="auto">
            <a:xfrm>
              <a:off x="-1907887" y="545217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4514" y="5442801"/>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Thần Khí tựa chim bồ ngự trên Người.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6000" b="1">
                <a:solidFill>
                  <a:srgbClr val="FF0000"/>
                </a:solidFill>
                <a:latin typeface="Arial" panose="020B0604020202020204" pitchFamily="34" charset="0"/>
                <a:cs typeface="Arial" panose="020B0604020202020204" pitchFamily="34" charset="0"/>
              </a:rPr>
              <a:t>3</a:t>
            </a:r>
            <a:r>
              <a:rPr lang="en-US" sz="6000" b="1">
                <a:latin typeface="Arial" panose="020B0604020202020204" pitchFamily="34" charset="0"/>
                <a:cs typeface="Arial" panose="020B0604020202020204" pitchFamily="34" charset="0"/>
              </a:rPr>
              <a:t>. KHI LÀM PHÉP RỬA CHO ĐỨC GIÊSU, ÔNG GIOAN </a:t>
            </a:r>
            <a:r>
              <a:rPr lang="en-US" sz="6000" b="1">
                <a:solidFill>
                  <a:srgbClr val="FF0000"/>
                </a:solidFill>
                <a:latin typeface="Arial" panose="020B0604020202020204" pitchFamily="34" charset="0"/>
                <a:cs typeface="Arial" panose="020B0604020202020204" pitchFamily="34" charset="0"/>
              </a:rPr>
              <a:t>ĐÃ NHÌN THẤY GÌ</a:t>
            </a:r>
            <a:r>
              <a:rPr lang="en-US" sz="6000" b="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Đấng Thiên Chúa.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Con Thiên Chúa.</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Đấng Cứu Độ được.</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Chúa Cha.</a:t>
              </a:r>
            </a:p>
          </p:txBody>
        </p:sp>
      </p:grpSp>
      <p:grpSp>
        <p:nvGrpSpPr>
          <p:cNvPr id="9" name="Group 33"/>
          <p:cNvGrpSpPr>
            <a:grpSpLocks/>
          </p:cNvGrpSpPr>
          <p:nvPr/>
        </p:nvGrpSpPr>
        <p:grpSpPr bwMode="auto">
          <a:xfrm>
            <a:off x="-48971" y="2612972"/>
            <a:ext cx="12244606" cy="810844"/>
            <a:chOff x="-1907887" y="6181512"/>
            <a:chExt cx="10570140" cy="695004"/>
          </a:xfrm>
        </p:grpSpPr>
        <p:sp>
          <p:nvSpPr>
            <p:cNvPr id="19" name="AutoShape 46"/>
            <p:cNvSpPr>
              <a:spLocks noChangeArrowheads="1"/>
            </p:cNvSpPr>
            <p:nvPr/>
          </p:nvSpPr>
          <p:spPr bwMode="auto">
            <a:xfrm>
              <a:off x="-1907887" y="618151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61290" y="6190716"/>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Đấng Thiên Chúa.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400" b="1">
                <a:solidFill>
                  <a:srgbClr val="FF0000"/>
                </a:solidFill>
                <a:latin typeface="Arial" panose="020B0604020202020204" pitchFamily="34" charset="0"/>
                <a:cs typeface="Arial" panose="020B0604020202020204" pitchFamily="34" charset="0"/>
              </a:rPr>
              <a:t>4</a:t>
            </a:r>
            <a:r>
              <a:rPr lang="en-US" sz="4400" b="1">
                <a:latin typeface="Arial" panose="020B0604020202020204" pitchFamily="34" charset="0"/>
                <a:cs typeface="Arial" panose="020B0604020202020204" pitchFamily="34" charset="0"/>
              </a:rPr>
              <a:t>. </a:t>
            </a:r>
            <a:r>
              <a:rPr lang="vi-VN" sz="4400" b="1">
                <a:cs typeface="Arial" panose="020B0604020202020204" pitchFamily="34" charset="0"/>
              </a:rPr>
              <a:t>ĐỐI VỚI ĐỨC GIÊSU, ÔNG GIOAN NÓI : “TÔI ĐÃ THẤY, NÊN XIN LÀM CHỨNG THỰC RẰNG NGƯỜI LÀ </a:t>
            </a:r>
            <a:r>
              <a:rPr lang="vi-VN" sz="4400" b="1">
                <a:solidFill>
                  <a:srgbClr val="FF0000"/>
                </a:solidFill>
                <a:cs typeface="Arial" panose="020B0604020202020204" pitchFamily="34" charset="0"/>
              </a:rPr>
              <a:t>… … … </a:t>
            </a:r>
            <a:r>
              <a:rPr lang="vi-VN" sz="4400" b="1">
                <a:cs typeface="Arial" panose="020B0604020202020204" pitchFamily="34" charset="0"/>
              </a:rPr>
              <a:t>TUYỂN CHỌN”.</a:t>
            </a: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Con Thiên Chúa.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Chiên Thiên Chúa.</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Đấng phải đến.</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Đấng Cứu Độ.</a:t>
              </a:r>
            </a:p>
          </p:txBody>
        </p:sp>
      </p:grpSp>
      <p:grpSp>
        <p:nvGrpSpPr>
          <p:cNvPr id="9" name="Group 33"/>
          <p:cNvGrpSpPr>
            <a:grpSpLocks/>
          </p:cNvGrpSpPr>
          <p:nvPr/>
        </p:nvGrpSpPr>
        <p:grpSpPr bwMode="auto">
          <a:xfrm>
            <a:off x="-56591" y="3503713"/>
            <a:ext cx="12240871" cy="811062"/>
            <a:chOff x="-1907887" y="5442799"/>
            <a:chExt cx="10566916" cy="695193"/>
          </a:xfrm>
        </p:grpSpPr>
        <p:sp>
          <p:nvSpPr>
            <p:cNvPr id="19" name="AutoShape 46"/>
            <p:cNvSpPr>
              <a:spLocks noChangeArrowheads="1"/>
            </p:cNvSpPr>
            <p:nvPr/>
          </p:nvSpPr>
          <p:spPr bwMode="auto">
            <a:xfrm>
              <a:off x="-1907887" y="545219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4514" y="544279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Chiên Thiên Chúa.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800" b="1">
                <a:solidFill>
                  <a:srgbClr val="FF0000"/>
                </a:solidFill>
                <a:latin typeface="Arial" panose="020B0604020202020204" pitchFamily="34" charset="0"/>
                <a:cs typeface="Arial" panose="020B0604020202020204" pitchFamily="34" charset="0"/>
              </a:rPr>
              <a:t>5</a:t>
            </a:r>
            <a:r>
              <a:rPr lang="en-US" sz="4800" b="1">
                <a:latin typeface="Arial" panose="020B0604020202020204" pitchFamily="34" charset="0"/>
                <a:cs typeface="Arial" panose="020B0604020202020204" pitchFamily="34" charset="0"/>
              </a:rPr>
              <a:t>. </a:t>
            </a:r>
            <a:r>
              <a:rPr lang="vi-VN" sz="4800" b="1">
                <a:latin typeface="Arial" panose="020B0604020202020204" pitchFamily="34" charset="0"/>
                <a:cs typeface="Arial" panose="020B0604020202020204" pitchFamily="34" charset="0"/>
              </a:rPr>
              <a:t>KHI NHÌN THẤY ĐỨC GIÊSU, ÔNG GIOAN LIỀN NÓI : “ĐÂY LÀ </a:t>
            </a:r>
            <a:r>
              <a:rPr lang="vi-VN" sz="4800" b="1">
                <a:solidFill>
                  <a:srgbClr val="FF0000"/>
                </a:solidFill>
                <a:latin typeface="Arial" panose="020B0604020202020204" pitchFamily="34" charset="0"/>
                <a:cs typeface="Arial" panose="020B0604020202020204" pitchFamily="34" charset="0"/>
              </a:rPr>
              <a:t>… … …, </a:t>
            </a:r>
            <a:r>
              <a:rPr lang="vi-VN" sz="4800" b="1">
                <a:latin typeface="Arial" panose="020B0604020202020204" pitchFamily="34" charset="0"/>
                <a:cs typeface="Arial" panose="020B0604020202020204" pitchFamily="34" charset="0"/>
              </a:rPr>
              <a:t>ĐÂY ĐẤNG XÓA BỎ TỘI TRẦN GIAN”.</a:t>
            </a: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570273"/>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SỐNG THẾ NÀO ĐỂ ĐẸP LÒNG THIÊN CHÚA?</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Hôm sau, ông Gioan thấy Đức Giêsu tiến về phía mình, liền nói: "Đây là Chiên Thiên Chúa, đây Đấng xoá bỏ tội trần gian.</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MÁT-THÊU</a:t>
            </a:r>
            <a:endParaRPr lang="en-US" sz="3600"/>
          </a:p>
        </p:txBody>
      </p:sp>
    </p:spTree>
    <p:extLst>
      <p:ext uri="{BB962C8B-B14F-4D97-AF65-F5344CB8AC3E}">
        <p14:creationId xmlns:p14="http://schemas.microsoft.com/office/powerpoint/2010/main" val="79575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Chính Người là Đấng tôi đã nói tới khi bảo rằng: Có người đến sau tôi, nhưng trổi hơn tôi, vì có trước tôi.</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893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Tôi đã không biết Người, nhưng để Người được tỏ ra cho dân Ít-ra-en, tôi đến làm phép rửa trong nước." Ông Gioan còn làm chứng:</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"Tôi đã thấy Thần Khí tựa chim bồ câu từ trời xuống và ngự trên Người. Tôi đã không biết Người. Nhưng chính Đấng sai tôi đi làm phép rửa trong nước đã bảo tôi:</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"Ngươi thấy Thần Khí xuống và ngự trên ai, thì người đó chính là Đấng làm phép rửa trong Thánh Thần." Tôi đã thấy, nên xin chứng thực rằng Người là Đấng Thiên Chúa tuyển chọn.</a:t>
            </a:r>
            <a:r>
              <a:rPr lang="en-US" sz="6000" b="1">
                <a:latin typeface="Tahoma" panose="020B0604030504040204" pitchFamily="34" charset="0"/>
                <a:ea typeface="Tahoma" panose="020B0604030504040204" pitchFamily="34" charset="0"/>
                <a:cs typeface="Tahoma" panose="020B0604030504040204" pitchFamily="34" charset="0"/>
              </a:rPr>
              <a:t> </a:t>
            </a:r>
            <a:r>
              <a:rPr lang="en-US" sz="60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6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184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1178540" y="70948"/>
            <a:ext cx="974787" cy="10187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76578" y="48002"/>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76578" y="734929"/>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76578" y="1419203"/>
            <a:ext cx="671319"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76581" y="2052646"/>
            <a:ext cx="671320"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76579" y="2642417"/>
            <a:ext cx="602233"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76580" y="3312837"/>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4276202186"/>
              </p:ext>
            </p:extLst>
          </p:nvPr>
        </p:nvGraphicFramePr>
        <p:xfrm>
          <a:off x="902584" y="70948"/>
          <a:ext cx="10206872" cy="5223256"/>
        </p:xfrm>
        <a:graphic>
          <a:graphicData uri="http://schemas.openxmlformats.org/drawingml/2006/table">
            <a:tbl>
              <a:tblPr firstRow="1" firstCol="1" bandRow="1"/>
              <a:tblGrid>
                <a:gridCol w="728518">
                  <a:extLst>
                    <a:ext uri="{9D8B030D-6E8A-4147-A177-3AD203B41FA5}">
                      <a16:colId xmlns:a16="http://schemas.microsoft.com/office/drawing/2014/main" val="1330150374"/>
                    </a:ext>
                  </a:extLst>
                </a:gridCol>
                <a:gridCol w="728518">
                  <a:extLst>
                    <a:ext uri="{9D8B030D-6E8A-4147-A177-3AD203B41FA5}">
                      <a16:colId xmlns:a16="http://schemas.microsoft.com/office/drawing/2014/main" val="2154283047"/>
                    </a:ext>
                  </a:extLst>
                </a:gridCol>
                <a:gridCol w="728518">
                  <a:extLst>
                    <a:ext uri="{9D8B030D-6E8A-4147-A177-3AD203B41FA5}">
                      <a16:colId xmlns:a16="http://schemas.microsoft.com/office/drawing/2014/main" val="3647057924"/>
                    </a:ext>
                  </a:extLst>
                </a:gridCol>
                <a:gridCol w="728518">
                  <a:extLst>
                    <a:ext uri="{9D8B030D-6E8A-4147-A177-3AD203B41FA5}">
                      <a16:colId xmlns:a16="http://schemas.microsoft.com/office/drawing/2014/main" val="446130226"/>
                    </a:ext>
                  </a:extLst>
                </a:gridCol>
                <a:gridCol w="729280">
                  <a:extLst>
                    <a:ext uri="{9D8B030D-6E8A-4147-A177-3AD203B41FA5}">
                      <a16:colId xmlns:a16="http://schemas.microsoft.com/office/drawing/2014/main" val="1632274922"/>
                    </a:ext>
                  </a:extLst>
                </a:gridCol>
                <a:gridCol w="729280">
                  <a:extLst>
                    <a:ext uri="{9D8B030D-6E8A-4147-A177-3AD203B41FA5}">
                      <a16:colId xmlns:a16="http://schemas.microsoft.com/office/drawing/2014/main" val="884516262"/>
                    </a:ext>
                  </a:extLst>
                </a:gridCol>
                <a:gridCol w="729280">
                  <a:extLst>
                    <a:ext uri="{9D8B030D-6E8A-4147-A177-3AD203B41FA5}">
                      <a16:colId xmlns:a16="http://schemas.microsoft.com/office/drawing/2014/main" val="1081010620"/>
                    </a:ext>
                  </a:extLst>
                </a:gridCol>
                <a:gridCol w="729280">
                  <a:extLst>
                    <a:ext uri="{9D8B030D-6E8A-4147-A177-3AD203B41FA5}">
                      <a16:colId xmlns:a16="http://schemas.microsoft.com/office/drawing/2014/main" val="1581182532"/>
                    </a:ext>
                  </a:extLst>
                </a:gridCol>
                <a:gridCol w="729280">
                  <a:extLst>
                    <a:ext uri="{9D8B030D-6E8A-4147-A177-3AD203B41FA5}">
                      <a16:colId xmlns:a16="http://schemas.microsoft.com/office/drawing/2014/main" val="4222770522"/>
                    </a:ext>
                  </a:extLst>
                </a:gridCol>
                <a:gridCol w="729280">
                  <a:extLst>
                    <a:ext uri="{9D8B030D-6E8A-4147-A177-3AD203B41FA5}">
                      <a16:colId xmlns:a16="http://schemas.microsoft.com/office/drawing/2014/main" val="1428442844"/>
                    </a:ext>
                  </a:extLst>
                </a:gridCol>
                <a:gridCol w="729280">
                  <a:extLst>
                    <a:ext uri="{9D8B030D-6E8A-4147-A177-3AD203B41FA5}">
                      <a16:colId xmlns:a16="http://schemas.microsoft.com/office/drawing/2014/main" val="406102389"/>
                    </a:ext>
                  </a:extLst>
                </a:gridCol>
                <a:gridCol w="729280">
                  <a:extLst>
                    <a:ext uri="{9D8B030D-6E8A-4147-A177-3AD203B41FA5}">
                      <a16:colId xmlns:a16="http://schemas.microsoft.com/office/drawing/2014/main" val="2314446246"/>
                    </a:ext>
                  </a:extLst>
                </a:gridCol>
                <a:gridCol w="729280">
                  <a:extLst>
                    <a:ext uri="{9D8B030D-6E8A-4147-A177-3AD203B41FA5}">
                      <a16:colId xmlns:a16="http://schemas.microsoft.com/office/drawing/2014/main" val="1560709689"/>
                    </a:ext>
                  </a:extLst>
                </a:gridCol>
                <a:gridCol w="729280">
                  <a:extLst>
                    <a:ext uri="{9D8B030D-6E8A-4147-A177-3AD203B41FA5}">
                      <a16:colId xmlns:a16="http://schemas.microsoft.com/office/drawing/2014/main" val="2784608712"/>
                    </a:ext>
                  </a:extLst>
                </a:gridCol>
              </a:tblGrid>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Ể</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69385001"/>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Ồ</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Â</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920922"/>
                  </a:ext>
                </a:extLst>
              </a:tr>
            </a:tbl>
          </a:graphicData>
        </a:graphic>
      </p:graphicFrame>
      <p:sp>
        <p:nvSpPr>
          <p:cNvPr id="60" name="Star: 10 Points 59">
            <a:extLst>
              <a:ext uri="{FF2B5EF4-FFF2-40B4-BE49-F238E27FC236}">
                <a16:creationId xmlns:a16="http://schemas.microsoft.com/office/drawing/2014/main" id="{C9AF7EF7-92CB-4799-A1C7-61637D205988}"/>
              </a:ext>
            </a:extLst>
          </p:cNvPr>
          <p:cNvSpPr/>
          <p:nvPr/>
        </p:nvSpPr>
        <p:spPr>
          <a:xfrm>
            <a:off x="115567" y="3972058"/>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6F377E60-25D2-0019-D6DC-249F3991EE0F}"/>
              </a:ext>
            </a:extLst>
          </p:cNvPr>
          <p:cNvSpPr/>
          <p:nvPr/>
        </p:nvSpPr>
        <p:spPr>
          <a:xfrm>
            <a:off x="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a:solidFill>
                  <a:srgbClr val="FF0000"/>
                </a:solidFill>
                <a:latin typeface="Verdana" panose="020B0604030504040204" pitchFamily="34" charset="0"/>
                <a:ea typeface="Verdana" panose="020B0604030504040204" pitchFamily="34" charset="0"/>
              </a:rPr>
              <a:t>1. </a:t>
            </a:r>
            <a:r>
              <a:rPr lang="vi-VN" sz="3200" b="1">
                <a:solidFill>
                  <a:schemeClr val="tx1"/>
                </a:solidFill>
                <a:latin typeface="Verdana" panose="020B0604030504040204" pitchFamily="34" charset="0"/>
                <a:ea typeface="Verdana" panose="020B0604030504040204" pitchFamily="34" charset="0"/>
              </a:rPr>
              <a:t>KHI NHÌN </a:t>
            </a:r>
            <a:r>
              <a:rPr lang="vi-VN" sz="3200" b="1">
                <a:solidFill>
                  <a:srgbClr val="FF0000"/>
                </a:solidFill>
                <a:latin typeface="Verdana" panose="020B0604030504040204" pitchFamily="34" charset="0"/>
                <a:ea typeface="Verdana" panose="020B0604030504040204" pitchFamily="34" charset="0"/>
              </a:rPr>
              <a:t>THẤY AI</a:t>
            </a:r>
            <a:r>
              <a:rPr lang="vi-VN" sz="3200" b="1">
                <a:solidFill>
                  <a:schemeClr val="tx1"/>
                </a:solidFill>
                <a:latin typeface="Verdana" panose="020B0604030504040204" pitchFamily="34" charset="0"/>
                <a:ea typeface="Verdana" panose="020B0604030504040204" pitchFamily="34" charset="0"/>
              </a:rPr>
              <a:t>, ÔNG GIOAN LIỀN NÓI : “ĐÂY LÀ CHIÊN THIÊN CHÚA, ĐÂY ĐẤNG XÓA BỎ TỘI TRẦN GIAN”</a:t>
            </a:r>
          </a:p>
        </p:txBody>
      </p:sp>
      <p:sp>
        <p:nvSpPr>
          <p:cNvPr id="6" name="Star: 10 Points 5">
            <a:extLst>
              <a:ext uri="{FF2B5EF4-FFF2-40B4-BE49-F238E27FC236}">
                <a16:creationId xmlns:a16="http://schemas.microsoft.com/office/drawing/2014/main" id="{C2699403-E8EE-8F74-AB0E-E0A4228B055C}"/>
              </a:ext>
            </a:extLst>
          </p:cNvPr>
          <p:cNvSpPr/>
          <p:nvPr/>
        </p:nvSpPr>
        <p:spPr>
          <a:xfrm>
            <a:off x="82772" y="4633749"/>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92" name="Rectangle 91">
            <a:extLst>
              <a:ext uri="{FF2B5EF4-FFF2-40B4-BE49-F238E27FC236}">
                <a16:creationId xmlns:a16="http://schemas.microsoft.com/office/drawing/2014/main" id="{DAAA7B6C-5712-4D01-9E91-07F728D91E87}"/>
              </a:ext>
            </a:extLst>
          </p:cNvPr>
          <p:cNvSpPr/>
          <p:nvPr/>
        </p:nvSpPr>
        <p:spPr>
          <a:xfrm>
            <a:off x="3817619" y="7094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84AB66D5-0C87-40EB-A0FB-71CAE6AA0694}"/>
              </a:ext>
            </a:extLst>
          </p:cNvPr>
          <p:cNvSpPr/>
          <p:nvPr/>
        </p:nvSpPr>
        <p:spPr>
          <a:xfrm>
            <a:off x="4551679" y="7094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7CBE4BD-E028-45F5-BB52-23DCC2F253E8}"/>
              </a:ext>
            </a:extLst>
          </p:cNvPr>
          <p:cNvSpPr/>
          <p:nvPr/>
        </p:nvSpPr>
        <p:spPr>
          <a:xfrm>
            <a:off x="5278119" y="7094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8AB9681B-0908-4984-8924-B70D53491031}"/>
              </a:ext>
            </a:extLst>
          </p:cNvPr>
          <p:cNvSpPr/>
          <p:nvPr/>
        </p:nvSpPr>
        <p:spPr>
          <a:xfrm>
            <a:off x="6012179" y="7094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38D9789-BD4A-45D4-A841-0E3EB0CD9A23}"/>
              </a:ext>
            </a:extLst>
          </p:cNvPr>
          <p:cNvSpPr/>
          <p:nvPr/>
        </p:nvSpPr>
        <p:spPr>
          <a:xfrm>
            <a:off x="6743699" y="7196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B8A43D1-C103-49E5-81C2-F0DB5272C6A2}"/>
              </a:ext>
            </a:extLst>
          </p:cNvPr>
          <p:cNvSpPr/>
          <p:nvPr/>
        </p:nvSpPr>
        <p:spPr>
          <a:xfrm>
            <a:off x="7477759" y="7196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5ECBE1D-6F4D-4B92-93D0-03124C0AF75C}"/>
              </a:ext>
            </a:extLst>
          </p:cNvPr>
          <p:cNvSpPr/>
          <p:nvPr/>
        </p:nvSpPr>
        <p:spPr>
          <a:xfrm>
            <a:off x="8204199" y="7196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0B54A9E-03B9-4397-A804-5CC723EB679A}"/>
              </a:ext>
            </a:extLst>
          </p:cNvPr>
          <p:cNvSpPr/>
          <p:nvPr/>
        </p:nvSpPr>
        <p:spPr>
          <a:xfrm>
            <a:off x="8938259" y="7196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C5C8ECC-99C7-43BF-845E-B4F7E78DE31B}"/>
              </a:ext>
            </a:extLst>
          </p:cNvPr>
          <p:cNvSpPr/>
          <p:nvPr/>
        </p:nvSpPr>
        <p:spPr>
          <a:xfrm>
            <a:off x="3825239" y="7338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0BDD126E-3874-465E-BBCB-20CFACAE54EB}"/>
              </a:ext>
            </a:extLst>
          </p:cNvPr>
          <p:cNvSpPr/>
          <p:nvPr/>
        </p:nvSpPr>
        <p:spPr>
          <a:xfrm>
            <a:off x="4559299" y="7338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B54B469-02A7-42E7-9206-2068147DE716}"/>
              </a:ext>
            </a:extLst>
          </p:cNvPr>
          <p:cNvSpPr/>
          <p:nvPr/>
        </p:nvSpPr>
        <p:spPr>
          <a:xfrm>
            <a:off x="5285739" y="7338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12A7F0BC-7179-425E-AE66-C90BDFC47994}"/>
              </a:ext>
            </a:extLst>
          </p:cNvPr>
          <p:cNvSpPr/>
          <p:nvPr/>
        </p:nvSpPr>
        <p:spPr>
          <a:xfrm>
            <a:off x="6019799" y="7338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180C2CB-7FA5-4BC1-9C38-CE1172D297D9}"/>
              </a:ext>
            </a:extLst>
          </p:cNvPr>
          <p:cNvSpPr/>
          <p:nvPr/>
        </p:nvSpPr>
        <p:spPr>
          <a:xfrm>
            <a:off x="6751319" y="73490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54512EF1-6F6A-4247-AA4B-289E8E41216E}"/>
              </a:ext>
            </a:extLst>
          </p:cNvPr>
          <p:cNvSpPr/>
          <p:nvPr/>
        </p:nvSpPr>
        <p:spPr>
          <a:xfrm>
            <a:off x="3086099" y="13815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0BFC53F-0C76-4EC1-A719-5E4845EDE665}"/>
              </a:ext>
            </a:extLst>
          </p:cNvPr>
          <p:cNvSpPr/>
          <p:nvPr/>
        </p:nvSpPr>
        <p:spPr>
          <a:xfrm>
            <a:off x="3820159" y="13815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69B016C-D2C3-4E34-9457-4FF9C9D01C50}"/>
              </a:ext>
            </a:extLst>
          </p:cNvPr>
          <p:cNvSpPr/>
          <p:nvPr/>
        </p:nvSpPr>
        <p:spPr>
          <a:xfrm>
            <a:off x="4546599" y="13815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F8871817-FDA8-43A3-95FA-D210C918E85F}"/>
              </a:ext>
            </a:extLst>
          </p:cNvPr>
          <p:cNvSpPr/>
          <p:nvPr/>
        </p:nvSpPr>
        <p:spPr>
          <a:xfrm>
            <a:off x="5280659" y="13815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7950CF4-26D5-4CA9-916E-FE0BD0DC11B1}"/>
              </a:ext>
            </a:extLst>
          </p:cNvPr>
          <p:cNvSpPr/>
          <p:nvPr/>
        </p:nvSpPr>
        <p:spPr>
          <a:xfrm>
            <a:off x="6012179" y="138260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6DE249B-07D3-4E05-B073-C0818FFC6829}"/>
              </a:ext>
            </a:extLst>
          </p:cNvPr>
          <p:cNvSpPr/>
          <p:nvPr/>
        </p:nvSpPr>
        <p:spPr>
          <a:xfrm>
            <a:off x="6746239" y="138260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051AF470-ED6E-4D72-9709-1461D2E842CA}"/>
              </a:ext>
            </a:extLst>
          </p:cNvPr>
          <p:cNvSpPr/>
          <p:nvPr/>
        </p:nvSpPr>
        <p:spPr>
          <a:xfrm>
            <a:off x="7472679" y="138260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6730A76-C36C-478D-9A27-02A346F7FD6C}"/>
              </a:ext>
            </a:extLst>
          </p:cNvPr>
          <p:cNvSpPr/>
          <p:nvPr/>
        </p:nvSpPr>
        <p:spPr>
          <a:xfrm>
            <a:off x="2354579" y="203690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74A5E93-899C-4ACA-8A5E-A19AAD63B70D}"/>
              </a:ext>
            </a:extLst>
          </p:cNvPr>
          <p:cNvSpPr/>
          <p:nvPr/>
        </p:nvSpPr>
        <p:spPr>
          <a:xfrm>
            <a:off x="3088639" y="203690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E0E42BA-3CFD-4F80-A8FE-E738AB0B6749}"/>
              </a:ext>
            </a:extLst>
          </p:cNvPr>
          <p:cNvSpPr/>
          <p:nvPr/>
        </p:nvSpPr>
        <p:spPr>
          <a:xfrm>
            <a:off x="3815079" y="203690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92C51CA-DCDA-466A-9BFC-5C74C04A339C}"/>
              </a:ext>
            </a:extLst>
          </p:cNvPr>
          <p:cNvSpPr/>
          <p:nvPr/>
        </p:nvSpPr>
        <p:spPr>
          <a:xfrm>
            <a:off x="4549139" y="203690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47AA2CA2-69D7-4CD3-AC10-2D957BBE2305}"/>
              </a:ext>
            </a:extLst>
          </p:cNvPr>
          <p:cNvSpPr/>
          <p:nvPr/>
        </p:nvSpPr>
        <p:spPr>
          <a:xfrm>
            <a:off x="5280659" y="20379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109913A5-EAFE-4911-BD4D-6543298518FF}"/>
              </a:ext>
            </a:extLst>
          </p:cNvPr>
          <p:cNvSpPr/>
          <p:nvPr/>
        </p:nvSpPr>
        <p:spPr>
          <a:xfrm>
            <a:off x="6014719" y="20379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1C76F021-4BAF-4D67-93F4-910475ADE4DA}"/>
              </a:ext>
            </a:extLst>
          </p:cNvPr>
          <p:cNvSpPr/>
          <p:nvPr/>
        </p:nvSpPr>
        <p:spPr>
          <a:xfrm>
            <a:off x="6741159" y="20379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B8DAF6BF-4DDF-47C2-A7D7-107A3B9F1F17}"/>
              </a:ext>
            </a:extLst>
          </p:cNvPr>
          <p:cNvSpPr/>
          <p:nvPr/>
        </p:nvSpPr>
        <p:spPr>
          <a:xfrm>
            <a:off x="7475219" y="20379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CCCDC848-754D-4EF7-BFFC-93A24FB3D0CF}"/>
              </a:ext>
            </a:extLst>
          </p:cNvPr>
          <p:cNvSpPr/>
          <p:nvPr/>
        </p:nvSpPr>
        <p:spPr>
          <a:xfrm>
            <a:off x="1630679" y="20292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933ACA7B-A060-4E00-8EE7-F4602D901D19}"/>
              </a:ext>
            </a:extLst>
          </p:cNvPr>
          <p:cNvSpPr/>
          <p:nvPr/>
        </p:nvSpPr>
        <p:spPr>
          <a:xfrm>
            <a:off x="1623059" y="268460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A1376590-8D0C-473C-93CD-D97442859A04}"/>
              </a:ext>
            </a:extLst>
          </p:cNvPr>
          <p:cNvSpPr/>
          <p:nvPr/>
        </p:nvSpPr>
        <p:spPr>
          <a:xfrm>
            <a:off x="2357119" y="268460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F4D9EEF2-B32C-41C3-A5C0-64EE72E5D174}"/>
              </a:ext>
            </a:extLst>
          </p:cNvPr>
          <p:cNvSpPr/>
          <p:nvPr/>
        </p:nvSpPr>
        <p:spPr>
          <a:xfrm>
            <a:off x="3083559" y="268460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D105EEB-FC91-4882-8AFC-0F02CEB1BF1F}"/>
              </a:ext>
            </a:extLst>
          </p:cNvPr>
          <p:cNvSpPr/>
          <p:nvPr/>
        </p:nvSpPr>
        <p:spPr>
          <a:xfrm>
            <a:off x="3817619" y="268460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18E6FEA9-6B2F-409F-930F-3A514C07D6B6}"/>
              </a:ext>
            </a:extLst>
          </p:cNvPr>
          <p:cNvSpPr/>
          <p:nvPr/>
        </p:nvSpPr>
        <p:spPr>
          <a:xfrm>
            <a:off x="4549139" y="26856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8A6D8299-7CFE-4D72-9312-C665194D4406}"/>
              </a:ext>
            </a:extLst>
          </p:cNvPr>
          <p:cNvSpPr/>
          <p:nvPr/>
        </p:nvSpPr>
        <p:spPr>
          <a:xfrm>
            <a:off x="5283199" y="26856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A5618065-F4E1-4A65-89F4-A7BECBB6640A}"/>
              </a:ext>
            </a:extLst>
          </p:cNvPr>
          <p:cNvSpPr/>
          <p:nvPr/>
        </p:nvSpPr>
        <p:spPr>
          <a:xfrm>
            <a:off x="6009639" y="26856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0A9D6174-7ACD-4DF8-A517-B6EFCA4FBC4B}"/>
              </a:ext>
            </a:extLst>
          </p:cNvPr>
          <p:cNvSpPr/>
          <p:nvPr/>
        </p:nvSpPr>
        <p:spPr>
          <a:xfrm>
            <a:off x="6743699" y="26856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33B7A7E-6FA0-45CD-9635-185AECE24E8E}"/>
              </a:ext>
            </a:extLst>
          </p:cNvPr>
          <p:cNvSpPr/>
          <p:nvPr/>
        </p:nvSpPr>
        <p:spPr>
          <a:xfrm>
            <a:off x="899159" y="267698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F69AF978-E110-4D4B-A583-11C1E4E29540}"/>
              </a:ext>
            </a:extLst>
          </p:cNvPr>
          <p:cNvSpPr/>
          <p:nvPr/>
        </p:nvSpPr>
        <p:spPr>
          <a:xfrm>
            <a:off x="7475219" y="268460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EC18D780-19DA-474A-9C16-A89AB95C7670}"/>
              </a:ext>
            </a:extLst>
          </p:cNvPr>
          <p:cNvSpPr/>
          <p:nvPr/>
        </p:nvSpPr>
        <p:spPr>
          <a:xfrm>
            <a:off x="8206739" y="26856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2184643-737B-4A34-A194-D5590164BCF4}"/>
              </a:ext>
            </a:extLst>
          </p:cNvPr>
          <p:cNvSpPr/>
          <p:nvPr/>
        </p:nvSpPr>
        <p:spPr>
          <a:xfrm>
            <a:off x="8940799" y="26856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C22D8CF-FFE4-4728-8AD1-66415C5BD89C}"/>
              </a:ext>
            </a:extLst>
          </p:cNvPr>
          <p:cNvSpPr/>
          <p:nvPr/>
        </p:nvSpPr>
        <p:spPr>
          <a:xfrm>
            <a:off x="9667239" y="26856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DA44EFE-C412-42B9-ACB9-9D813462C394}"/>
              </a:ext>
            </a:extLst>
          </p:cNvPr>
          <p:cNvSpPr/>
          <p:nvPr/>
        </p:nvSpPr>
        <p:spPr>
          <a:xfrm>
            <a:off x="10401299" y="268562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1BC4ED6-2AD6-443C-BA4F-3C6CBA5B414C}"/>
              </a:ext>
            </a:extLst>
          </p:cNvPr>
          <p:cNvSpPr/>
          <p:nvPr/>
        </p:nvSpPr>
        <p:spPr>
          <a:xfrm>
            <a:off x="3817619" y="334094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ED68414-CD32-4E84-9D8A-2A8FFC32304F}"/>
              </a:ext>
            </a:extLst>
          </p:cNvPr>
          <p:cNvSpPr/>
          <p:nvPr/>
        </p:nvSpPr>
        <p:spPr>
          <a:xfrm>
            <a:off x="4551679" y="334094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FB1421C1-9121-4D19-B038-72ED57D8D310}"/>
              </a:ext>
            </a:extLst>
          </p:cNvPr>
          <p:cNvSpPr/>
          <p:nvPr/>
        </p:nvSpPr>
        <p:spPr>
          <a:xfrm>
            <a:off x="5278119" y="334094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072E5B6-67FA-4EAF-9018-7F1B8D6019C2}"/>
              </a:ext>
            </a:extLst>
          </p:cNvPr>
          <p:cNvSpPr/>
          <p:nvPr/>
        </p:nvSpPr>
        <p:spPr>
          <a:xfrm>
            <a:off x="6012179" y="334094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0F0BFB10-62DE-4806-9262-867753FED8A9}"/>
              </a:ext>
            </a:extLst>
          </p:cNvPr>
          <p:cNvSpPr/>
          <p:nvPr/>
        </p:nvSpPr>
        <p:spPr>
          <a:xfrm>
            <a:off x="6743699" y="333992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441269AD-1CE2-4873-8E7A-8228200CC869}"/>
              </a:ext>
            </a:extLst>
          </p:cNvPr>
          <p:cNvSpPr/>
          <p:nvPr/>
        </p:nvSpPr>
        <p:spPr>
          <a:xfrm>
            <a:off x="7475219" y="334094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895FC6B-62E0-457E-8DC6-029F072CB5F2}"/>
              </a:ext>
            </a:extLst>
          </p:cNvPr>
          <p:cNvSpPr/>
          <p:nvPr/>
        </p:nvSpPr>
        <p:spPr>
          <a:xfrm>
            <a:off x="8209279" y="334094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CC2F0919-5CBA-4EF8-BB28-506D40F2479E}"/>
              </a:ext>
            </a:extLst>
          </p:cNvPr>
          <p:cNvSpPr/>
          <p:nvPr/>
        </p:nvSpPr>
        <p:spPr>
          <a:xfrm>
            <a:off x="8935719" y="334094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E27B3BD6-6D45-4758-A9D8-EA7992B09881}"/>
              </a:ext>
            </a:extLst>
          </p:cNvPr>
          <p:cNvSpPr/>
          <p:nvPr/>
        </p:nvSpPr>
        <p:spPr>
          <a:xfrm>
            <a:off x="9669779" y="334094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E1235C8A-81A3-4AB8-A5CF-07AEF5A34762}"/>
              </a:ext>
            </a:extLst>
          </p:cNvPr>
          <p:cNvSpPr/>
          <p:nvPr/>
        </p:nvSpPr>
        <p:spPr>
          <a:xfrm>
            <a:off x="3817619" y="399524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B3D7158E-4AEE-475D-A3A5-B6E9717B3699}"/>
              </a:ext>
            </a:extLst>
          </p:cNvPr>
          <p:cNvSpPr/>
          <p:nvPr/>
        </p:nvSpPr>
        <p:spPr>
          <a:xfrm>
            <a:off x="4551679" y="399524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F75066A1-E88A-4D6C-8687-20B401EE113E}"/>
              </a:ext>
            </a:extLst>
          </p:cNvPr>
          <p:cNvSpPr/>
          <p:nvPr/>
        </p:nvSpPr>
        <p:spPr>
          <a:xfrm>
            <a:off x="5278119" y="399524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A22EC877-6428-4E90-A064-19F6F2C20C4B}"/>
              </a:ext>
            </a:extLst>
          </p:cNvPr>
          <p:cNvSpPr/>
          <p:nvPr/>
        </p:nvSpPr>
        <p:spPr>
          <a:xfrm>
            <a:off x="6012179" y="399524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2060B31F-3714-4895-AD59-326ED5FB5159}"/>
              </a:ext>
            </a:extLst>
          </p:cNvPr>
          <p:cNvSpPr/>
          <p:nvPr/>
        </p:nvSpPr>
        <p:spPr>
          <a:xfrm>
            <a:off x="6743699" y="399626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A0385BB0-E11F-4768-9F74-3188B6E014A9}"/>
              </a:ext>
            </a:extLst>
          </p:cNvPr>
          <p:cNvSpPr/>
          <p:nvPr/>
        </p:nvSpPr>
        <p:spPr>
          <a:xfrm>
            <a:off x="7477759" y="399626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111F8E5E-801B-4C77-9330-5C89B6569407}"/>
              </a:ext>
            </a:extLst>
          </p:cNvPr>
          <p:cNvSpPr/>
          <p:nvPr/>
        </p:nvSpPr>
        <p:spPr>
          <a:xfrm>
            <a:off x="8204199" y="399626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713E96E6-E014-44F0-AF0C-E4410A2CC8FE}"/>
              </a:ext>
            </a:extLst>
          </p:cNvPr>
          <p:cNvSpPr/>
          <p:nvPr/>
        </p:nvSpPr>
        <p:spPr>
          <a:xfrm>
            <a:off x="3078479" y="465158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1CB236B-256E-41A6-823A-BD180C89A9FC}"/>
              </a:ext>
            </a:extLst>
          </p:cNvPr>
          <p:cNvSpPr/>
          <p:nvPr/>
        </p:nvSpPr>
        <p:spPr>
          <a:xfrm>
            <a:off x="3812539" y="465158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0AFB44D0-C224-4CC8-A167-3EC654826E9A}"/>
              </a:ext>
            </a:extLst>
          </p:cNvPr>
          <p:cNvSpPr/>
          <p:nvPr/>
        </p:nvSpPr>
        <p:spPr>
          <a:xfrm>
            <a:off x="4538979" y="465158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5C76C8DF-84C8-4321-B395-58C5D90A4646}"/>
              </a:ext>
            </a:extLst>
          </p:cNvPr>
          <p:cNvSpPr/>
          <p:nvPr/>
        </p:nvSpPr>
        <p:spPr>
          <a:xfrm>
            <a:off x="5273039" y="465158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B66D57B1-6514-4A36-A2F2-6FDF5FFD7D2B}"/>
              </a:ext>
            </a:extLst>
          </p:cNvPr>
          <p:cNvSpPr/>
          <p:nvPr/>
        </p:nvSpPr>
        <p:spPr>
          <a:xfrm>
            <a:off x="6004559" y="4650568"/>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82C6CAAE-3F26-41B3-B62D-1173599C7D06}"/>
              </a:ext>
            </a:extLst>
          </p:cNvPr>
          <p:cNvSpPr/>
          <p:nvPr/>
        </p:nvSpPr>
        <p:spPr>
          <a:xfrm>
            <a:off x="6736079" y="465158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9EB441E5-B6FE-4266-9969-A1F5A109576B}"/>
              </a:ext>
            </a:extLst>
          </p:cNvPr>
          <p:cNvSpPr/>
          <p:nvPr/>
        </p:nvSpPr>
        <p:spPr>
          <a:xfrm>
            <a:off x="7470139" y="465158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5C1776F7-ED31-4F5A-A4CD-9BB2D06D0D9E}"/>
              </a:ext>
            </a:extLst>
          </p:cNvPr>
          <p:cNvSpPr/>
          <p:nvPr/>
        </p:nvSpPr>
        <p:spPr>
          <a:xfrm>
            <a:off x="8196579" y="465158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35177A83-FEB2-4AB7-B2D8-4ED30432695D}"/>
              </a:ext>
            </a:extLst>
          </p:cNvPr>
          <p:cNvSpPr/>
          <p:nvPr/>
        </p:nvSpPr>
        <p:spPr>
          <a:xfrm>
            <a:off x="8930639" y="4651584"/>
            <a:ext cx="723901"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C0E87BAF-A185-48D9-BBCE-3B314FAB86FE}"/>
              </a:ext>
            </a:extLst>
          </p:cNvPr>
          <p:cNvSpPr/>
          <p:nvPr/>
        </p:nvSpPr>
        <p:spPr>
          <a:xfrm>
            <a:off x="7620" y="541145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2</a:t>
            </a:r>
            <a:r>
              <a:rPr lang="vi-VN" sz="4000" b="1">
                <a:solidFill>
                  <a:srgbClr val="FF0000"/>
                </a:solidFill>
                <a:latin typeface="Verdana" panose="020B0604030504040204" pitchFamily="34" charset="0"/>
                <a:ea typeface="Verdana" panose="020B0604030504040204" pitchFamily="34" charset="0"/>
              </a:rPr>
              <a:t>. AI</a:t>
            </a:r>
            <a:r>
              <a:rPr lang="vi-VN" sz="4000" b="1">
                <a:solidFill>
                  <a:schemeClr val="tx1"/>
                </a:solidFill>
                <a:latin typeface="Verdana" panose="020B0604030504040204" pitchFamily="34" charset="0"/>
                <a:ea typeface="Verdana" panose="020B0604030504040204" pitchFamily="34" charset="0"/>
              </a:rPr>
              <a:t> GIỚI THIỆU CHO MỌI NGƯỜI ĐỨC GIÊSU LÀ CHIÊN THIÊN CHÚA?</a:t>
            </a:r>
          </a:p>
        </p:txBody>
      </p:sp>
      <p:sp>
        <p:nvSpPr>
          <p:cNvPr id="242" name="Rectangle 241">
            <a:extLst>
              <a:ext uri="{FF2B5EF4-FFF2-40B4-BE49-F238E27FC236}">
                <a16:creationId xmlns:a16="http://schemas.microsoft.com/office/drawing/2014/main" id="{C6C45819-1F4F-4C32-9935-026EF7BDE002}"/>
              </a:ext>
            </a:extLst>
          </p:cNvPr>
          <p:cNvSpPr/>
          <p:nvPr/>
        </p:nvSpPr>
        <p:spPr>
          <a:xfrm>
            <a:off x="762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3</a:t>
            </a:r>
            <a:r>
              <a:rPr lang="vi-VN" sz="4000" b="1">
                <a:solidFill>
                  <a:srgbClr val="FF0000"/>
                </a:solidFill>
                <a:latin typeface="Verdana" panose="020B0604030504040204" pitchFamily="34" charset="0"/>
                <a:ea typeface="Verdana" panose="020B0604030504040204" pitchFamily="34" charset="0"/>
              </a:rPr>
              <a:t>. AI</a:t>
            </a:r>
            <a:r>
              <a:rPr lang="vi-VN" sz="4000" b="1">
                <a:solidFill>
                  <a:schemeClr val="tx1"/>
                </a:solidFill>
                <a:latin typeface="Verdana" panose="020B0604030504040204" pitchFamily="34" charset="0"/>
                <a:ea typeface="Verdana" panose="020B0604030504040204" pitchFamily="34" charset="0"/>
              </a:rPr>
              <a:t> NGỰ XUỐNG TRÊN ĐỨC GIÊSU DƯỚI HÌNH CHIM BỒ CÂU?</a:t>
            </a:r>
          </a:p>
        </p:txBody>
      </p:sp>
      <p:sp>
        <p:nvSpPr>
          <p:cNvPr id="243" name="Rectangle 242">
            <a:extLst>
              <a:ext uri="{FF2B5EF4-FFF2-40B4-BE49-F238E27FC236}">
                <a16:creationId xmlns:a16="http://schemas.microsoft.com/office/drawing/2014/main" id="{7123E43F-7EE5-48B3-AF33-89CD89035714}"/>
              </a:ext>
            </a:extLst>
          </p:cNvPr>
          <p:cNvSpPr/>
          <p:nvPr/>
        </p:nvSpPr>
        <p:spPr>
          <a:xfrm>
            <a:off x="0" y="541145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4</a:t>
            </a:r>
            <a:r>
              <a:rPr lang="vi-VN" sz="3600" b="1">
                <a:solidFill>
                  <a:srgbClr val="FF0000"/>
                </a:solidFill>
                <a:latin typeface="Verdana" panose="020B0604030504040204" pitchFamily="34" charset="0"/>
                <a:ea typeface="Verdana" panose="020B0604030504040204" pitchFamily="34" charset="0"/>
              </a:rPr>
              <a:t>. </a:t>
            </a:r>
            <a:r>
              <a:rPr lang="vi-VN" sz="3600" b="1">
                <a:solidFill>
                  <a:schemeClr val="tx1"/>
                </a:solidFill>
                <a:latin typeface="Verdana" panose="020B0604030504040204" pitchFamily="34" charset="0"/>
                <a:ea typeface="Verdana" panose="020B0604030504040204" pitchFamily="34" charset="0"/>
              </a:rPr>
              <a:t>ÔNG GIOAN CHỨNG THỰC RẰNG ĐỨC GIÊSU LÀ NGƯỜI ĐƯỢC THIÊN CHÚA </a:t>
            </a:r>
            <a:r>
              <a:rPr lang="vi-VN" sz="3600" b="1">
                <a:solidFill>
                  <a:srgbClr val="FF0000"/>
                </a:solidFill>
                <a:latin typeface="Verdana" panose="020B0604030504040204" pitchFamily="34" charset="0"/>
                <a:ea typeface="Verdana" panose="020B0604030504040204" pitchFamily="34" charset="0"/>
              </a:rPr>
              <a:t>LÀM GÌ</a:t>
            </a:r>
            <a:r>
              <a:rPr lang="vi-VN" sz="3600" b="1">
                <a:solidFill>
                  <a:schemeClr val="tx1"/>
                </a:solidFill>
                <a:latin typeface="Verdana" panose="020B0604030504040204" pitchFamily="34" charset="0"/>
                <a:ea typeface="Verdana" panose="020B0604030504040204" pitchFamily="34" charset="0"/>
              </a:rPr>
              <a:t>? </a:t>
            </a:r>
          </a:p>
        </p:txBody>
      </p:sp>
      <p:sp>
        <p:nvSpPr>
          <p:cNvPr id="244" name="Rectangle 243">
            <a:extLst>
              <a:ext uri="{FF2B5EF4-FFF2-40B4-BE49-F238E27FC236}">
                <a16:creationId xmlns:a16="http://schemas.microsoft.com/office/drawing/2014/main" id="{72A36572-7988-4A75-B4AB-4607B9A54136}"/>
              </a:ext>
            </a:extLst>
          </p:cNvPr>
          <p:cNvSpPr/>
          <p:nvPr/>
        </p:nvSpPr>
        <p:spPr>
          <a:xfrm>
            <a:off x="7620" y="541907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5</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ÔNG GIOAN GỌI ĐỨC GIÊSU </a:t>
            </a:r>
            <a:r>
              <a:rPr lang="vi-VN" sz="4000" b="1">
                <a:solidFill>
                  <a:srgbClr val="FF0000"/>
                </a:solidFill>
                <a:latin typeface="Verdana" panose="020B0604030504040204" pitchFamily="34" charset="0"/>
                <a:ea typeface="Verdana" panose="020B0604030504040204" pitchFamily="34" charset="0"/>
              </a:rPr>
              <a:t>LÀ GÌ</a:t>
            </a:r>
            <a:r>
              <a:rPr lang="vi-VN" sz="4000" b="1">
                <a:solidFill>
                  <a:schemeClr val="tx1"/>
                </a:solidFill>
                <a:latin typeface="Verdana" panose="020B0604030504040204" pitchFamily="34" charset="0"/>
                <a:ea typeface="Verdana" panose="020B0604030504040204" pitchFamily="34" charset="0"/>
              </a:rPr>
              <a:t>? </a:t>
            </a:r>
          </a:p>
        </p:txBody>
      </p:sp>
      <p:sp>
        <p:nvSpPr>
          <p:cNvPr id="245" name="Rectangle 244">
            <a:extLst>
              <a:ext uri="{FF2B5EF4-FFF2-40B4-BE49-F238E27FC236}">
                <a16:creationId xmlns:a16="http://schemas.microsoft.com/office/drawing/2014/main" id="{182ABDC7-7A7D-4938-8D32-6CCF9416E2FE}"/>
              </a:ext>
            </a:extLst>
          </p:cNvPr>
          <p:cNvSpPr/>
          <p:nvPr/>
        </p:nvSpPr>
        <p:spPr>
          <a:xfrm>
            <a:off x="7620" y="541907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6</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"TÔI ĐÃ THẤY THẦN KHÍ TỰA </a:t>
            </a:r>
            <a:r>
              <a:rPr lang="vi-VN" sz="4000" b="1">
                <a:solidFill>
                  <a:srgbClr val="FF0000"/>
                </a:solidFill>
                <a:latin typeface="Verdana" panose="020B0604030504040204" pitchFamily="34" charset="0"/>
                <a:ea typeface="Verdana" panose="020B0604030504040204" pitchFamily="34" charset="0"/>
              </a:rPr>
              <a:t>… … … </a:t>
            </a:r>
            <a:r>
              <a:rPr lang="vi-VN" sz="4000" b="1">
                <a:solidFill>
                  <a:schemeClr val="tx1"/>
                </a:solidFill>
                <a:latin typeface="Verdana" panose="020B0604030504040204" pitchFamily="34" charset="0"/>
                <a:ea typeface="Verdana" panose="020B0604030504040204" pitchFamily="34" charset="0"/>
              </a:rPr>
              <a:t>TỪ TRỜI XUỐNG VÀ NGỰ TRÊN NGƯỜI.</a:t>
            </a:r>
          </a:p>
        </p:txBody>
      </p:sp>
      <p:sp>
        <p:nvSpPr>
          <p:cNvPr id="246" name="Rectangle 245">
            <a:extLst>
              <a:ext uri="{FF2B5EF4-FFF2-40B4-BE49-F238E27FC236}">
                <a16:creationId xmlns:a16="http://schemas.microsoft.com/office/drawing/2014/main" id="{7F643B28-C0F9-4FB8-8B7C-8686A8FA2EE9}"/>
              </a:ext>
            </a:extLst>
          </p:cNvPr>
          <p:cNvSpPr/>
          <p:nvPr/>
        </p:nvSpPr>
        <p:spPr>
          <a:xfrm>
            <a:off x="0" y="541145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7</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TẠI SÔNG GIOĐAN, ÔNG GIOAN </a:t>
            </a:r>
            <a:r>
              <a:rPr lang="vi-VN" sz="4000" b="1">
                <a:solidFill>
                  <a:srgbClr val="FF0000"/>
                </a:solidFill>
                <a:latin typeface="Verdana" panose="020B0604030504040204" pitchFamily="34" charset="0"/>
                <a:ea typeface="Verdana" panose="020B0604030504040204" pitchFamily="34" charset="0"/>
              </a:rPr>
              <a:t>ĐÃ LÀM GÌ? </a:t>
            </a:r>
          </a:p>
        </p:txBody>
      </p:sp>
      <p:sp>
        <p:nvSpPr>
          <p:cNvPr id="247" name="Rectangle 246">
            <a:extLst>
              <a:ext uri="{FF2B5EF4-FFF2-40B4-BE49-F238E27FC236}">
                <a16:creationId xmlns:a16="http://schemas.microsoft.com/office/drawing/2014/main" id="{25B6328C-759F-4328-98F7-C9C61C0E0490}"/>
              </a:ext>
            </a:extLst>
          </p:cNvPr>
          <p:cNvSpPr/>
          <p:nvPr/>
        </p:nvSpPr>
        <p:spPr>
          <a:xfrm>
            <a:off x="-7620" y="5399196"/>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b="1">
                <a:solidFill>
                  <a:srgbClr val="FF0000"/>
                </a:solidFill>
                <a:latin typeface="Verdana" panose="020B0604030504040204" pitchFamily="34" charset="0"/>
                <a:ea typeface="Verdana" panose="020B0604030504040204" pitchFamily="34" charset="0"/>
              </a:rPr>
              <a:t>8</a:t>
            </a:r>
            <a:r>
              <a:rPr lang="vi-VN" sz="3200" b="1">
                <a:solidFill>
                  <a:srgbClr val="FF0000"/>
                </a:solidFill>
                <a:latin typeface="Verdana" panose="020B0604030504040204" pitchFamily="34" charset="0"/>
                <a:ea typeface="Verdana" panose="020B0604030504040204" pitchFamily="34" charset="0"/>
              </a:rPr>
              <a:t>. </a:t>
            </a:r>
            <a:r>
              <a:rPr lang="vi-VN" sz="3200" b="1">
                <a:solidFill>
                  <a:schemeClr val="tx1"/>
                </a:solidFill>
                <a:latin typeface="Verdana" panose="020B0604030504040204" pitchFamily="34" charset="0"/>
                <a:ea typeface="Verdana" panose="020B0604030504040204" pitchFamily="34" charset="0"/>
              </a:rPr>
              <a:t>“NGƯƠI THẤY THẦN KHÍ XUỐNG VÀ NGỰ TRÊN AI, THÌ NGƯỜI ĐÓ CHÍNH LÀ ĐẤNG LÀM PHÉP RỬA TRONG </a:t>
            </a:r>
            <a:r>
              <a:rPr lang="vi-VN" sz="3200" b="1">
                <a:solidFill>
                  <a:srgbClr val="FF0000"/>
                </a:solidFill>
                <a:latin typeface="Verdana" panose="020B0604030504040204" pitchFamily="34" charset="0"/>
                <a:ea typeface="Verdana" panose="020B0604030504040204" pitchFamily="34" charset="0"/>
              </a:rPr>
              <a:t>… …</a:t>
            </a:r>
            <a:r>
              <a:rPr lang="vi-VN" sz="3200" b="1">
                <a:solidFill>
                  <a:schemeClr val="tx1"/>
                </a:solidFill>
                <a:latin typeface="Verdana" panose="020B0604030504040204" pitchFamily="34" charset="0"/>
                <a:ea typeface="Verdana" panose="020B0604030504040204" pitchFamily="34" charset="0"/>
              </a:rPr>
              <a:t>” </a:t>
            </a:r>
            <a:endParaRPr lang="vi-VN" sz="3200" b="1">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92"/>
                                        </p:tgtEl>
                                        <p:attrNameLst>
                                          <p:attrName>style.color</p:attrName>
                                        </p:attrNameLst>
                                      </p:cBhvr>
                                      <p:to>
                                        <a:schemeClr val="accent2"/>
                                      </p:to>
                                    </p:animClr>
                                    <p:animClr clrSpc="rgb" dir="cw">
                                      <p:cBhvr>
                                        <p:cTn id="10" dur="500" fill="hold"/>
                                        <p:tgtEl>
                                          <p:spTgt spid="92"/>
                                        </p:tgtEl>
                                        <p:attrNameLst>
                                          <p:attrName>fillcolor</p:attrName>
                                        </p:attrNameLst>
                                      </p:cBhvr>
                                      <p:to>
                                        <a:schemeClr val="accent2"/>
                                      </p:to>
                                    </p:animClr>
                                    <p:set>
                                      <p:cBhvr>
                                        <p:cTn id="11" dur="500" fill="hold"/>
                                        <p:tgtEl>
                                          <p:spTgt spid="92"/>
                                        </p:tgtEl>
                                        <p:attrNameLst>
                                          <p:attrName>fill.type</p:attrName>
                                        </p:attrNameLst>
                                      </p:cBhvr>
                                      <p:to>
                                        <p:strVal val="solid"/>
                                      </p:to>
                                    </p:set>
                                    <p:set>
                                      <p:cBhvr>
                                        <p:cTn id="12" dur="500" fill="hold"/>
                                        <p:tgtEl>
                                          <p:spTgt spid="9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94"/>
                                        </p:tgtEl>
                                        <p:attrNameLst>
                                          <p:attrName>style.color</p:attrName>
                                        </p:attrNameLst>
                                      </p:cBhvr>
                                      <p:to>
                                        <a:schemeClr val="accent2"/>
                                      </p:to>
                                    </p:animClr>
                                    <p:animClr clrSpc="rgb" dir="cw">
                                      <p:cBhvr>
                                        <p:cTn id="15" dur="500" fill="hold"/>
                                        <p:tgtEl>
                                          <p:spTgt spid="94"/>
                                        </p:tgtEl>
                                        <p:attrNameLst>
                                          <p:attrName>fillcolor</p:attrName>
                                        </p:attrNameLst>
                                      </p:cBhvr>
                                      <p:to>
                                        <a:schemeClr val="accent2"/>
                                      </p:to>
                                    </p:animClr>
                                    <p:set>
                                      <p:cBhvr>
                                        <p:cTn id="16" dur="500" fill="hold"/>
                                        <p:tgtEl>
                                          <p:spTgt spid="94"/>
                                        </p:tgtEl>
                                        <p:attrNameLst>
                                          <p:attrName>fill.type</p:attrName>
                                        </p:attrNameLst>
                                      </p:cBhvr>
                                      <p:to>
                                        <p:strVal val="solid"/>
                                      </p:to>
                                    </p:set>
                                    <p:set>
                                      <p:cBhvr>
                                        <p:cTn id="17" dur="500" fill="hold"/>
                                        <p:tgtEl>
                                          <p:spTgt spid="9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95"/>
                                        </p:tgtEl>
                                        <p:attrNameLst>
                                          <p:attrName>style.color</p:attrName>
                                        </p:attrNameLst>
                                      </p:cBhvr>
                                      <p:to>
                                        <a:schemeClr val="accent2"/>
                                      </p:to>
                                    </p:animClr>
                                    <p:animClr clrSpc="rgb" dir="cw">
                                      <p:cBhvr>
                                        <p:cTn id="20" dur="500" fill="hold"/>
                                        <p:tgtEl>
                                          <p:spTgt spid="95"/>
                                        </p:tgtEl>
                                        <p:attrNameLst>
                                          <p:attrName>fillcolor</p:attrName>
                                        </p:attrNameLst>
                                      </p:cBhvr>
                                      <p:to>
                                        <a:schemeClr val="accent2"/>
                                      </p:to>
                                    </p:animClr>
                                    <p:set>
                                      <p:cBhvr>
                                        <p:cTn id="21" dur="500" fill="hold"/>
                                        <p:tgtEl>
                                          <p:spTgt spid="95"/>
                                        </p:tgtEl>
                                        <p:attrNameLst>
                                          <p:attrName>fill.type</p:attrName>
                                        </p:attrNameLst>
                                      </p:cBhvr>
                                      <p:to>
                                        <p:strVal val="solid"/>
                                      </p:to>
                                    </p:set>
                                    <p:set>
                                      <p:cBhvr>
                                        <p:cTn id="22" dur="500" fill="hold"/>
                                        <p:tgtEl>
                                          <p:spTgt spid="95"/>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96"/>
                                        </p:tgtEl>
                                        <p:attrNameLst>
                                          <p:attrName>style.color</p:attrName>
                                        </p:attrNameLst>
                                      </p:cBhvr>
                                      <p:to>
                                        <a:schemeClr val="accent2"/>
                                      </p:to>
                                    </p:animClr>
                                    <p:animClr clrSpc="rgb" dir="cw">
                                      <p:cBhvr>
                                        <p:cTn id="25" dur="500" fill="hold"/>
                                        <p:tgtEl>
                                          <p:spTgt spid="96"/>
                                        </p:tgtEl>
                                        <p:attrNameLst>
                                          <p:attrName>fillcolor</p:attrName>
                                        </p:attrNameLst>
                                      </p:cBhvr>
                                      <p:to>
                                        <a:schemeClr val="accent2"/>
                                      </p:to>
                                    </p:animClr>
                                    <p:set>
                                      <p:cBhvr>
                                        <p:cTn id="26" dur="500" fill="hold"/>
                                        <p:tgtEl>
                                          <p:spTgt spid="96"/>
                                        </p:tgtEl>
                                        <p:attrNameLst>
                                          <p:attrName>fill.type</p:attrName>
                                        </p:attrNameLst>
                                      </p:cBhvr>
                                      <p:to>
                                        <p:strVal val="solid"/>
                                      </p:to>
                                    </p:set>
                                    <p:set>
                                      <p:cBhvr>
                                        <p:cTn id="27" dur="500" fill="hold"/>
                                        <p:tgtEl>
                                          <p:spTgt spid="96"/>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97"/>
                                        </p:tgtEl>
                                        <p:attrNameLst>
                                          <p:attrName>style.color</p:attrName>
                                        </p:attrNameLst>
                                      </p:cBhvr>
                                      <p:to>
                                        <a:schemeClr val="accent2"/>
                                      </p:to>
                                    </p:animClr>
                                    <p:animClr clrSpc="rgb" dir="cw">
                                      <p:cBhvr>
                                        <p:cTn id="30" dur="500" fill="hold"/>
                                        <p:tgtEl>
                                          <p:spTgt spid="97"/>
                                        </p:tgtEl>
                                        <p:attrNameLst>
                                          <p:attrName>fillcolor</p:attrName>
                                        </p:attrNameLst>
                                      </p:cBhvr>
                                      <p:to>
                                        <a:schemeClr val="accent2"/>
                                      </p:to>
                                    </p:animClr>
                                    <p:set>
                                      <p:cBhvr>
                                        <p:cTn id="31" dur="500" fill="hold"/>
                                        <p:tgtEl>
                                          <p:spTgt spid="97"/>
                                        </p:tgtEl>
                                        <p:attrNameLst>
                                          <p:attrName>fill.type</p:attrName>
                                        </p:attrNameLst>
                                      </p:cBhvr>
                                      <p:to>
                                        <p:strVal val="solid"/>
                                      </p:to>
                                    </p:set>
                                    <p:set>
                                      <p:cBhvr>
                                        <p:cTn id="32" dur="500" fill="hold"/>
                                        <p:tgtEl>
                                          <p:spTgt spid="97"/>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98"/>
                                        </p:tgtEl>
                                        <p:attrNameLst>
                                          <p:attrName>style.color</p:attrName>
                                        </p:attrNameLst>
                                      </p:cBhvr>
                                      <p:to>
                                        <a:schemeClr val="accent2"/>
                                      </p:to>
                                    </p:animClr>
                                    <p:animClr clrSpc="rgb" dir="cw">
                                      <p:cBhvr>
                                        <p:cTn id="35" dur="500" fill="hold"/>
                                        <p:tgtEl>
                                          <p:spTgt spid="98"/>
                                        </p:tgtEl>
                                        <p:attrNameLst>
                                          <p:attrName>fillcolor</p:attrName>
                                        </p:attrNameLst>
                                      </p:cBhvr>
                                      <p:to>
                                        <a:schemeClr val="accent2"/>
                                      </p:to>
                                    </p:animClr>
                                    <p:set>
                                      <p:cBhvr>
                                        <p:cTn id="36" dur="500" fill="hold"/>
                                        <p:tgtEl>
                                          <p:spTgt spid="98"/>
                                        </p:tgtEl>
                                        <p:attrNameLst>
                                          <p:attrName>fill.type</p:attrName>
                                        </p:attrNameLst>
                                      </p:cBhvr>
                                      <p:to>
                                        <p:strVal val="solid"/>
                                      </p:to>
                                    </p:set>
                                    <p:set>
                                      <p:cBhvr>
                                        <p:cTn id="37" dur="500" fill="hold"/>
                                        <p:tgtEl>
                                          <p:spTgt spid="98"/>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99"/>
                                        </p:tgtEl>
                                        <p:attrNameLst>
                                          <p:attrName>style.color</p:attrName>
                                        </p:attrNameLst>
                                      </p:cBhvr>
                                      <p:to>
                                        <a:schemeClr val="accent2"/>
                                      </p:to>
                                    </p:animClr>
                                    <p:animClr clrSpc="rgb" dir="cw">
                                      <p:cBhvr>
                                        <p:cTn id="40" dur="500" fill="hold"/>
                                        <p:tgtEl>
                                          <p:spTgt spid="99"/>
                                        </p:tgtEl>
                                        <p:attrNameLst>
                                          <p:attrName>fillcolor</p:attrName>
                                        </p:attrNameLst>
                                      </p:cBhvr>
                                      <p:to>
                                        <a:schemeClr val="accent2"/>
                                      </p:to>
                                    </p:animClr>
                                    <p:set>
                                      <p:cBhvr>
                                        <p:cTn id="41" dur="500" fill="hold"/>
                                        <p:tgtEl>
                                          <p:spTgt spid="99"/>
                                        </p:tgtEl>
                                        <p:attrNameLst>
                                          <p:attrName>fill.type</p:attrName>
                                        </p:attrNameLst>
                                      </p:cBhvr>
                                      <p:to>
                                        <p:strVal val="solid"/>
                                      </p:to>
                                    </p:set>
                                    <p:set>
                                      <p:cBhvr>
                                        <p:cTn id="42" dur="500" fill="hold"/>
                                        <p:tgtEl>
                                          <p:spTgt spid="99"/>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00"/>
                                        </p:tgtEl>
                                        <p:attrNameLst>
                                          <p:attrName>style.color</p:attrName>
                                        </p:attrNameLst>
                                      </p:cBhvr>
                                      <p:to>
                                        <a:schemeClr val="accent2"/>
                                      </p:to>
                                    </p:animClr>
                                    <p:animClr clrSpc="rgb" dir="cw">
                                      <p:cBhvr>
                                        <p:cTn id="45" dur="500" fill="hold"/>
                                        <p:tgtEl>
                                          <p:spTgt spid="100"/>
                                        </p:tgtEl>
                                        <p:attrNameLst>
                                          <p:attrName>fillcolor</p:attrName>
                                        </p:attrNameLst>
                                      </p:cBhvr>
                                      <p:to>
                                        <a:schemeClr val="accent2"/>
                                      </p:to>
                                    </p:animClr>
                                    <p:set>
                                      <p:cBhvr>
                                        <p:cTn id="46" dur="500" fill="hold"/>
                                        <p:tgtEl>
                                          <p:spTgt spid="100"/>
                                        </p:tgtEl>
                                        <p:attrNameLst>
                                          <p:attrName>fill.type</p:attrName>
                                        </p:attrNameLst>
                                      </p:cBhvr>
                                      <p:to>
                                        <p:strVal val="solid"/>
                                      </p:to>
                                    </p:set>
                                    <p:set>
                                      <p:cBhvr>
                                        <p:cTn id="47" dur="500" fill="hold"/>
                                        <p:tgtEl>
                                          <p:spTgt spid="100"/>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92"/>
                                        </p:tgtEl>
                                      </p:cBhvr>
                                    </p:animEffect>
                                    <p:set>
                                      <p:cBhvr>
                                        <p:cTn id="52" dur="1" fill="hold">
                                          <p:stCondLst>
                                            <p:cond delay="1999"/>
                                          </p:stCondLst>
                                        </p:cTn>
                                        <p:tgtEl>
                                          <p:spTgt spid="92"/>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94"/>
                                        </p:tgtEl>
                                      </p:cBhvr>
                                    </p:animEffect>
                                    <p:set>
                                      <p:cBhvr>
                                        <p:cTn id="55" dur="1" fill="hold">
                                          <p:stCondLst>
                                            <p:cond delay="1999"/>
                                          </p:stCondLst>
                                        </p:cTn>
                                        <p:tgtEl>
                                          <p:spTgt spid="94"/>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95"/>
                                        </p:tgtEl>
                                      </p:cBhvr>
                                    </p:animEffect>
                                    <p:set>
                                      <p:cBhvr>
                                        <p:cTn id="58" dur="1" fill="hold">
                                          <p:stCondLst>
                                            <p:cond delay="1999"/>
                                          </p:stCondLst>
                                        </p:cTn>
                                        <p:tgtEl>
                                          <p:spTgt spid="95"/>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96"/>
                                        </p:tgtEl>
                                      </p:cBhvr>
                                    </p:animEffect>
                                    <p:set>
                                      <p:cBhvr>
                                        <p:cTn id="61" dur="1" fill="hold">
                                          <p:stCondLst>
                                            <p:cond delay="1999"/>
                                          </p:stCondLst>
                                        </p:cTn>
                                        <p:tgtEl>
                                          <p:spTgt spid="96"/>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97"/>
                                        </p:tgtEl>
                                      </p:cBhvr>
                                    </p:animEffect>
                                    <p:set>
                                      <p:cBhvr>
                                        <p:cTn id="64" dur="1" fill="hold">
                                          <p:stCondLst>
                                            <p:cond delay="1999"/>
                                          </p:stCondLst>
                                        </p:cTn>
                                        <p:tgtEl>
                                          <p:spTgt spid="97"/>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98"/>
                                        </p:tgtEl>
                                      </p:cBhvr>
                                    </p:animEffect>
                                    <p:set>
                                      <p:cBhvr>
                                        <p:cTn id="67" dur="1" fill="hold">
                                          <p:stCondLst>
                                            <p:cond delay="1999"/>
                                          </p:stCondLst>
                                        </p:cTn>
                                        <p:tgtEl>
                                          <p:spTgt spid="98"/>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99"/>
                                        </p:tgtEl>
                                      </p:cBhvr>
                                    </p:animEffect>
                                    <p:set>
                                      <p:cBhvr>
                                        <p:cTn id="70" dur="1" fill="hold">
                                          <p:stCondLst>
                                            <p:cond delay="1999"/>
                                          </p:stCondLst>
                                        </p:cTn>
                                        <p:tgtEl>
                                          <p:spTgt spid="99"/>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100"/>
                                        </p:tgtEl>
                                      </p:cBhvr>
                                    </p:animEffect>
                                    <p:set>
                                      <p:cBhvr>
                                        <p:cTn id="73" dur="1" fill="hold">
                                          <p:stCondLst>
                                            <p:cond delay="1999"/>
                                          </p:stCondLst>
                                        </p:cTn>
                                        <p:tgtEl>
                                          <p:spTgt spid="100"/>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182"/>
                                        </p:tgtEl>
                                      </p:cBhvr>
                                    </p:animEffect>
                                    <p:set>
                                      <p:cBhvr>
                                        <p:cTn id="76"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withEffect">
                                  <p:stCondLst>
                                    <p:cond delay="0"/>
                                  </p:stCondLst>
                                  <p:childTnLst>
                                    <p:set>
                                      <p:cBhvr>
                                        <p:cTn id="81" dur="1" fill="hold">
                                          <p:stCondLst>
                                            <p:cond delay="0"/>
                                          </p:stCondLst>
                                        </p:cTn>
                                        <p:tgtEl>
                                          <p:spTgt spid="241"/>
                                        </p:tgtEl>
                                        <p:attrNameLst>
                                          <p:attrName>style.visibility</p:attrName>
                                        </p:attrNameLst>
                                      </p:cBhvr>
                                      <p:to>
                                        <p:strVal val="visible"/>
                                      </p:to>
                                    </p:set>
                                    <p:animEffect transition="in" filter="circle(in)">
                                      <p:cBhvr>
                                        <p:cTn id="82" dur="2000"/>
                                        <p:tgtEl>
                                          <p:spTgt spid="241"/>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101"/>
                                        </p:tgtEl>
                                        <p:attrNameLst>
                                          <p:attrName>style.color</p:attrName>
                                        </p:attrNameLst>
                                      </p:cBhvr>
                                      <p:to>
                                        <a:schemeClr val="accent2"/>
                                      </p:to>
                                    </p:animClr>
                                    <p:animClr clrSpc="rgb" dir="cw">
                                      <p:cBhvr>
                                        <p:cTn id="85" dur="500" fill="hold"/>
                                        <p:tgtEl>
                                          <p:spTgt spid="101"/>
                                        </p:tgtEl>
                                        <p:attrNameLst>
                                          <p:attrName>fillcolor</p:attrName>
                                        </p:attrNameLst>
                                      </p:cBhvr>
                                      <p:to>
                                        <a:schemeClr val="accent2"/>
                                      </p:to>
                                    </p:animClr>
                                    <p:set>
                                      <p:cBhvr>
                                        <p:cTn id="86" dur="500" fill="hold"/>
                                        <p:tgtEl>
                                          <p:spTgt spid="101"/>
                                        </p:tgtEl>
                                        <p:attrNameLst>
                                          <p:attrName>fill.type</p:attrName>
                                        </p:attrNameLst>
                                      </p:cBhvr>
                                      <p:to>
                                        <p:strVal val="solid"/>
                                      </p:to>
                                    </p:set>
                                    <p:set>
                                      <p:cBhvr>
                                        <p:cTn id="87" dur="500" fill="hold"/>
                                        <p:tgtEl>
                                          <p:spTgt spid="101"/>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02"/>
                                        </p:tgtEl>
                                        <p:attrNameLst>
                                          <p:attrName>style.color</p:attrName>
                                        </p:attrNameLst>
                                      </p:cBhvr>
                                      <p:to>
                                        <a:schemeClr val="accent2"/>
                                      </p:to>
                                    </p:animClr>
                                    <p:animClr clrSpc="rgb" dir="cw">
                                      <p:cBhvr>
                                        <p:cTn id="90" dur="500" fill="hold"/>
                                        <p:tgtEl>
                                          <p:spTgt spid="102"/>
                                        </p:tgtEl>
                                        <p:attrNameLst>
                                          <p:attrName>fillcolor</p:attrName>
                                        </p:attrNameLst>
                                      </p:cBhvr>
                                      <p:to>
                                        <a:schemeClr val="accent2"/>
                                      </p:to>
                                    </p:animClr>
                                    <p:set>
                                      <p:cBhvr>
                                        <p:cTn id="91" dur="500" fill="hold"/>
                                        <p:tgtEl>
                                          <p:spTgt spid="102"/>
                                        </p:tgtEl>
                                        <p:attrNameLst>
                                          <p:attrName>fill.type</p:attrName>
                                        </p:attrNameLst>
                                      </p:cBhvr>
                                      <p:to>
                                        <p:strVal val="solid"/>
                                      </p:to>
                                    </p:set>
                                    <p:set>
                                      <p:cBhvr>
                                        <p:cTn id="92" dur="500" fill="hold"/>
                                        <p:tgtEl>
                                          <p:spTgt spid="102"/>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103"/>
                                        </p:tgtEl>
                                        <p:attrNameLst>
                                          <p:attrName>style.color</p:attrName>
                                        </p:attrNameLst>
                                      </p:cBhvr>
                                      <p:to>
                                        <a:schemeClr val="accent2"/>
                                      </p:to>
                                    </p:animClr>
                                    <p:animClr clrSpc="rgb" dir="cw">
                                      <p:cBhvr>
                                        <p:cTn id="95" dur="500" fill="hold"/>
                                        <p:tgtEl>
                                          <p:spTgt spid="103"/>
                                        </p:tgtEl>
                                        <p:attrNameLst>
                                          <p:attrName>fillcolor</p:attrName>
                                        </p:attrNameLst>
                                      </p:cBhvr>
                                      <p:to>
                                        <a:schemeClr val="accent2"/>
                                      </p:to>
                                    </p:animClr>
                                    <p:set>
                                      <p:cBhvr>
                                        <p:cTn id="96" dur="500" fill="hold"/>
                                        <p:tgtEl>
                                          <p:spTgt spid="103"/>
                                        </p:tgtEl>
                                        <p:attrNameLst>
                                          <p:attrName>fill.type</p:attrName>
                                        </p:attrNameLst>
                                      </p:cBhvr>
                                      <p:to>
                                        <p:strVal val="solid"/>
                                      </p:to>
                                    </p:set>
                                    <p:set>
                                      <p:cBhvr>
                                        <p:cTn id="97" dur="500" fill="hold"/>
                                        <p:tgtEl>
                                          <p:spTgt spid="103"/>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104"/>
                                        </p:tgtEl>
                                        <p:attrNameLst>
                                          <p:attrName>style.color</p:attrName>
                                        </p:attrNameLst>
                                      </p:cBhvr>
                                      <p:to>
                                        <a:schemeClr val="accent2"/>
                                      </p:to>
                                    </p:animClr>
                                    <p:animClr clrSpc="rgb" dir="cw">
                                      <p:cBhvr>
                                        <p:cTn id="100" dur="500" fill="hold"/>
                                        <p:tgtEl>
                                          <p:spTgt spid="104"/>
                                        </p:tgtEl>
                                        <p:attrNameLst>
                                          <p:attrName>fillcolor</p:attrName>
                                        </p:attrNameLst>
                                      </p:cBhvr>
                                      <p:to>
                                        <a:schemeClr val="accent2"/>
                                      </p:to>
                                    </p:animClr>
                                    <p:set>
                                      <p:cBhvr>
                                        <p:cTn id="101" dur="500" fill="hold"/>
                                        <p:tgtEl>
                                          <p:spTgt spid="104"/>
                                        </p:tgtEl>
                                        <p:attrNameLst>
                                          <p:attrName>fill.type</p:attrName>
                                        </p:attrNameLst>
                                      </p:cBhvr>
                                      <p:to>
                                        <p:strVal val="solid"/>
                                      </p:to>
                                    </p:set>
                                    <p:set>
                                      <p:cBhvr>
                                        <p:cTn id="102" dur="500" fill="hold"/>
                                        <p:tgtEl>
                                          <p:spTgt spid="104"/>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105"/>
                                        </p:tgtEl>
                                        <p:attrNameLst>
                                          <p:attrName>style.color</p:attrName>
                                        </p:attrNameLst>
                                      </p:cBhvr>
                                      <p:to>
                                        <a:schemeClr val="accent2"/>
                                      </p:to>
                                    </p:animClr>
                                    <p:animClr clrSpc="rgb" dir="cw">
                                      <p:cBhvr>
                                        <p:cTn id="105" dur="500" fill="hold"/>
                                        <p:tgtEl>
                                          <p:spTgt spid="105"/>
                                        </p:tgtEl>
                                        <p:attrNameLst>
                                          <p:attrName>fillcolor</p:attrName>
                                        </p:attrNameLst>
                                      </p:cBhvr>
                                      <p:to>
                                        <a:schemeClr val="accent2"/>
                                      </p:to>
                                    </p:animClr>
                                    <p:set>
                                      <p:cBhvr>
                                        <p:cTn id="106" dur="500" fill="hold"/>
                                        <p:tgtEl>
                                          <p:spTgt spid="105"/>
                                        </p:tgtEl>
                                        <p:attrNameLst>
                                          <p:attrName>fill.type</p:attrName>
                                        </p:attrNameLst>
                                      </p:cBhvr>
                                      <p:to>
                                        <p:strVal val="solid"/>
                                      </p:to>
                                    </p:set>
                                    <p:set>
                                      <p:cBhvr>
                                        <p:cTn id="107" dur="500" fill="hold"/>
                                        <p:tgtEl>
                                          <p:spTgt spid="105"/>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6" presetClass="exit" presetSubtype="32" fill="hold" grpId="1" nodeType="clickEffect">
                                  <p:stCondLst>
                                    <p:cond delay="0"/>
                                  </p:stCondLst>
                                  <p:childTnLst>
                                    <p:animEffect transition="out" filter="circle(out)">
                                      <p:cBhvr>
                                        <p:cTn id="111" dur="2000"/>
                                        <p:tgtEl>
                                          <p:spTgt spid="101"/>
                                        </p:tgtEl>
                                      </p:cBhvr>
                                    </p:animEffect>
                                    <p:set>
                                      <p:cBhvr>
                                        <p:cTn id="112" dur="1" fill="hold">
                                          <p:stCondLst>
                                            <p:cond delay="1999"/>
                                          </p:stCondLst>
                                        </p:cTn>
                                        <p:tgtEl>
                                          <p:spTgt spid="101"/>
                                        </p:tgtEl>
                                        <p:attrNameLst>
                                          <p:attrName>style.visibility</p:attrName>
                                        </p:attrNameLst>
                                      </p:cBhvr>
                                      <p:to>
                                        <p:strVal val="hidden"/>
                                      </p:to>
                                    </p:set>
                                  </p:childTnLst>
                                </p:cTn>
                              </p:par>
                              <p:par>
                                <p:cTn id="113" presetID="6" presetClass="exit" presetSubtype="32" fill="hold" grpId="1" nodeType="withEffect">
                                  <p:stCondLst>
                                    <p:cond delay="0"/>
                                  </p:stCondLst>
                                  <p:childTnLst>
                                    <p:animEffect transition="out" filter="circle(out)">
                                      <p:cBhvr>
                                        <p:cTn id="114" dur="2000"/>
                                        <p:tgtEl>
                                          <p:spTgt spid="102"/>
                                        </p:tgtEl>
                                      </p:cBhvr>
                                    </p:animEffect>
                                    <p:set>
                                      <p:cBhvr>
                                        <p:cTn id="115" dur="1" fill="hold">
                                          <p:stCondLst>
                                            <p:cond delay="1999"/>
                                          </p:stCondLst>
                                        </p:cTn>
                                        <p:tgtEl>
                                          <p:spTgt spid="102"/>
                                        </p:tgtEl>
                                        <p:attrNameLst>
                                          <p:attrName>style.visibility</p:attrName>
                                        </p:attrNameLst>
                                      </p:cBhvr>
                                      <p:to>
                                        <p:strVal val="hidden"/>
                                      </p:to>
                                    </p:set>
                                  </p:childTnLst>
                                </p:cTn>
                              </p:par>
                              <p:par>
                                <p:cTn id="116" presetID="6" presetClass="exit" presetSubtype="32" fill="hold" grpId="1" nodeType="withEffect">
                                  <p:stCondLst>
                                    <p:cond delay="0"/>
                                  </p:stCondLst>
                                  <p:childTnLst>
                                    <p:animEffect transition="out" filter="circle(out)">
                                      <p:cBhvr>
                                        <p:cTn id="117" dur="2000"/>
                                        <p:tgtEl>
                                          <p:spTgt spid="103"/>
                                        </p:tgtEl>
                                      </p:cBhvr>
                                    </p:animEffect>
                                    <p:set>
                                      <p:cBhvr>
                                        <p:cTn id="118" dur="1" fill="hold">
                                          <p:stCondLst>
                                            <p:cond delay="1999"/>
                                          </p:stCondLst>
                                        </p:cTn>
                                        <p:tgtEl>
                                          <p:spTgt spid="103"/>
                                        </p:tgtEl>
                                        <p:attrNameLst>
                                          <p:attrName>style.visibility</p:attrName>
                                        </p:attrNameLst>
                                      </p:cBhvr>
                                      <p:to>
                                        <p:strVal val="hidden"/>
                                      </p:to>
                                    </p:set>
                                  </p:childTnLst>
                                </p:cTn>
                              </p:par>
                              <p:par>
                                <p:cTn id="119" presetID="6" presetClass="exit" presetSubtype="32" fill="hold" grpId="1" nodeType="withEffect">
                                  <p:stCondLst>
                                    <p:cond delay="0"/>
                                  </p:stCondLst>
                                  <p:childTnLst>
                                    <p:animEffect transition="out" filter="circle(out)">
                                      <p:cBhvr>
                                        <p:cTn id="120" dur="2000"/>
                                        <p:tgtEl>
                                          <p:spTgt spid="104"/>
                                        </p:tgtEl>
                                      </p:cBhvr>
                                    </p:animEffect>
                                    <p:set>
                                      <p:cBhvr>
                                        <p:cTn id="121" dur="1" fill="hold">
                                          <p:stCondLst>
                                            <p:cond delay="1999"/>
                                          </p:stCondLst>
                                        </p:cTn>
                                        <p:tgtEl>
                                          <p:spTgt spid="104"/>
                                        </p:tgtEl>
                                        <p:attrNameLst>
                                          <p:attrName>style.visibility</p:attrName>
                                        </p:attrNameLst>
                                      </p:cBhvr>
                                      <p:to>
                                        <p:strVal val="hidden"/>
                                      </p:to>
                                    </p:set>
                                  </p:childTnLst>
                                </p:cTn>
                              </p:par>
                              <p:par>
                                <p:cTn id="122" presetID="6" presetClass="exit" presetSubtype="32" fill="hold" grpId="1" nodeType="withEffect">
                                  <p:stCondLst>
                                    <p:cond delay="0"/>
                                  </p:stCondLst>
                                  <p:childTnLst>
                                    <p:animEffect transition="out" filter="circle(out)">
                                      <p:cBhvr>
                                        <p:cTn id="123" dur="2000"/>
                                        <p:tgtEl>
                                          <p:spTgt spid="105"/>
                                        </p:tgtEl>
                                      </p:cBhvr>
                                    </p:animEffect>
                                    <p:set>
                                      <p:cBhvr>
                                        <p:cTn id="124" dur="1" fill="hold">
                                          <p:stCondLst>
                                            <p:cond delay="1999"/>
                                          </p:stCondLst>
                                        </p:cTn>
                                        <p:tgtEl>
                                          <p:spTgt spid="105"/>
                                        </p:tgtEl>
                                        <p:attrNameLst>
                                          <p:attrName>style.visibility</p:attrName>
                                        </p:attrNameLst>
                                      </p:cBhvr>
                                      <p:to>
                                        <p:strVal val="hidden"/>
                                      </p:to>
                                    </p:set>
                                  </p:childTnLst>
                                </p:cTn>
                              </p:par>
                              <p:par>
                                <p:cTn id="125" presetID="6" presetClass="exit" presetSubtype="32" fill="hold" grpId="1" nodeType="withEffect">
                                  <p:stCondLst>
                                    <p:cond delay="0"/>
                                  </p:stCondLst>
                                  <p:childTnLst>
                                    <p:animEffect transition="out" filter="circle(out)">
                                      <p:cBhvr>
                                        <p:cTn id="126" dur="2000"/>
                                        <p:tgtEl>
                                          <p:spTgt spid="241"/>
                                        </p:tgtEl>
                                      </p:cBhvr>
                                    </p:animEffect>
                                    <p:set>
                                      <p:cBhvr>
                                        <p:cTn id="127" dur="1" fill="hold">
                                          <p:stCondLst>
                                            <p:cond delay="1999"/>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28" restart="whenNotActive" fill="hold" evtFilter="cancelBubble" nodeType="interactiveSeq">
                <p:stCondLst>
                  <p:cond evt="onClick" delay="0">
                    <p:tgtEl>
                      <p:spTgt spid="21"/>
                    </p:tgtEl>
                  </p:cond>
                </p:stCondLst>
                <p:endSync evt="end" delay="0">
                  <p:rtn val="all"/>
                </p:endSync>
                <p:childTnLst>
                  <p:par>
                    <p:cTn id="129" fill="hold">
                      <p:stCondLst>
                        <p:cond delay="0"/>
                      </p:stCondLst>
                      <p:childTnLst>
                        <p:par>
                          <p:cTn id="130" fill="hold">
                            <p:stCondLst>
                              <p:cond delay="0"/>
                            </p:stCondLst>
                            <p:childTnLst>
                              <p:par>
                                <p:cTn id="131" presetID="6" presetClass="entr" presetSubtype="16" fill="hold" grpId="0" nodeType="withEffect">
                                  <p:stCondLst>
                                    <p:cond delay="0"/>
                                  </p:stCondLst>
                                  <p:childTnLst>
                                    <p:set>
                                      <p:cBhvr>
                                        <p:cTn id="132" dur="1" fill="hold">
                                          <p:stCondLst>
                                            <p:cond delay="0"/>
                                          </p:stCondLst>
                                        </p:cTn>
                                        <p:tgtEl>
                                          <p:spTgt spid="242"/>
                                        </p:tgtEl>
                                        <p:attrNameLst>
                                          <p:attrName>style.visibility</p:attrName>
                                        </p:attrNameLst>
                                      </p:cBhvr>
                                      <p:to>
                                        <p:strVal val="visible"/>
                                      </p:to>
                                    </p:set>
                                    <p:animEffect transition="in" filter="circle(in)">
                                      <p:cBhvr>
                                        <p:cTn id="133" dur="2000"/>
                                        <p:tgtEl>
                                          <p:spTgt spid="242"/>
                                        </p:tgtEl>
                                      </p:cBhvr>
                                    </p:animEffect>
                                  </p:childTnLst>
                                </p:cTn>
                              </p:par>
                              <p:par>
                                <p:cTn id="134" presetID="19" presetClass="emph" presetSubtype="0" fill="hold" grpId="0" nodeType="withEffect">
                                  <p:stCondLst>
                                    <p:cond delay="0"/>
                                  </p:stCondLst>
                                  <p:childTnLst>
                                    <p:animClr clrSpc="rgb" dir="cw">
                                      <p:cBhvr override="childStyle">
                                        <p:cTn id="135" dur="500" fill="hold"/>
                                        <p:tgtEl>
                                          <p:spTgt spid="106"/>
                                        </p:tgtEl>
                                        <p:attrNameLst>
                                          <p:attrName>style.color</p:attrName>
                                        </p:attrNameLst>
                                      </p:cBhvr>
                                      <p:to>
                                        <a:schemeClr val="accent2"/>
                                      </p:to>
                                    </p:animClr>
                                    <p:animClr clrSpc="rgb" dir="cw">
                                      <p:cBhvr>
                                        <p:cTn id="136" dur="500" fill="hold"/>
                                        <p:tgtEl>
                                          <p:spTgt spid="106"/>
                                        </p:tgtEl>
                                        <p:attrNameLst>
                                          <p:attrName>fillcolor</p:attrName>
                                        </p:attrNameLst>
                                      </p:cBhvr>
                                      <p:to>
                                        <a:schemeClr val="accent2"/>
                                      </p:to>
                                    </p:animClr>
                                    <p:set>
                                      <p:cBhvr>
                                        <p:cTn id="137" dur="500" fill="hold"/>
                                        <p:tgtEl>
                                          <p:spTgt spid="106"/>
                                        </p:tgtEl>
                                        <p:attrNameLst>
                                          <p:attrName>fill.type</p:attrName>
                                        </p:attrNameLst>
                                      </p:cBhvr>
                                      <p:to>
                                        <p:strVal val="solid"/>
                                      </p:to>
                                    </p:set>
                                    <p:set>
                                      <p:cBhvr>
                                        <p:cTn id="138" dur="500" fill="hold"/>
                                        <p:tgtEl>
                                          <p:spTgt spid="106"/>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107"/>
                                        </p:tgtEl>
                                        <p:attrNameLst>
                                          <p:attrName>style.color</p:attrName>
                                        </p:attrNameLst>
                                      </p:cBhvr>
                                      <p:to>
                                        <a:schemeClr val="accent2"/>
                                      </p:to>
                                    </p:animClr>
                                    <p:animClr clrSpc="rgb" dir="cw">
                                      <p:cBhvr>
                                        <p:cTn id="141" dur="500" fill="hold"/>
                                        <p:tgtEl>
                                          <p:spTgt spid="107"/>
                                        </p:tgtEl>
                                        <p:attrNameLst>
                                          <p:attrName>fillcolor</p:attrName>
                                        </p:attrNameLst>
                                      </p:cBhvr>
                                      <p:to>
                                        <a:schemeClr val="accent2"/>
                                      </p:to>
                                    </p:animClr>
                                    <p:set>
                                      <p:cBhvr>
                                        <p:cTn id="142" dur="500" fill="hold"/>
                                        <p:tgtEl>
                                          <p:spTgt spid="107"/>
                                        </p:tgtEl>
                                        <p:attrNameLst>
                                          <p:attrName>fill.type</p:attrName>
                                        </p:attrNameLst>
                                      </p:cBhvr>
                                      <p:to>
                                        <p:strVal val="solid"/>
                                      </p:to>
                                    </p:set>
                                    <p:set>
                                      <p:cBhvr>
                                        <p:cTn id="143" dur="500" fill="hold"/>
                                        <p:tgtEl>
                                          <p:spTgt spid="107"/>
                                        </p:tgtEl>
                                        <p:attrNameLst>
                                          <p:attrName>fill.on</p:attrName>
                                        </p:attrNameLst>
                                      </p:cBhvr>
                                      <p:to>
                                        <p:strVal val="true"/>
                                      </p:to>
                                    </p:set>
                                  </p:childTnLst>
                                </p:cTn>
                              </p:par>
                              <p:par>
                                <p:cTn id="144" presetID="19" presetClass="emph" presetSubtype="0" fill="hold" grpId="0" nodeType="withEffect">
                                  <p:stCondLst>
                                    <p:cond delay="0"/>
                                  </p:stCondLst>
                                  <p:childTnLst>
                                    <p:animClr clrSpc="rgb" dir="cw">
                                      <p:cBhvr override="childStyle">
                                        <p:cTn id="145" dur="500" fill="hold"/>
                                        <p:tgtEl>
                                          <p:spTgt spid="108"/>
                                        </p:tgtEl>
                                        <p:attrNameLst>
                                          <p:attrName>style.color</p:attrName>
                                        </p:attrNameLst>
                                      </p:cBhvr>
                                      <p:to>
                                        <a:schemeClr val="accent2"/>
                                      </p:to>
                                    </p:animClr>
                                    <p:animClr clrSpc="rgb" dir="cw">
                                      <p:cBhvr>
                                        <p:cTn id="146" dur="500" fill="hold"/>
                                        <p:tgtEl>
                                          <p:spTgt spid="108"/>
                                        </p:tgtEl>
                                        <p:attrNameLst>
                                          <p:attrName>fillcolor</p:attrName>
                                        </p:attrNameLst>
                                      </p:cBhvr>
                                      <p:to>
                                        <a:schemeClr val="accent2"/>
                                      </p:to>
                                    </p:animClr>
                                    <p:set>
                                      <p:cBhvr>
                                        <p:cTn id="147" dur="500" fill="hold"/>
                                        <p:tgtEl>
                                          <p:spTgt spid="108"/>
                                        </p:tgtEl>
                                        <p:attrNameLst>
                                          <p:attrName>fill.type</p:attrName>
                                        </p:attrNameLst>
                                      </p:cBhvr>
                                      <p:to>
                                        <p:strVal val="solid"/>
                                      </p:to>
                                    </p:set>
                                    <p:set>
                                      <p:cBhvr>
                                        <p:cTn id="148" dur="500" fill="hold"/>
                                        <p:tgtEl>
                                          <p:spTgt spid="108"/>
                                        </p:tgtEl>
                                        <p:attrNameLst>
                                          <p:attrName>fill.on</p:attrName>
                                        </p:attrNameLst>
                                      </p:cBhvr>
                                      <p:to>
                                        <p:strVal val="true"/>
                                      </p:to>
                                    </p:set>
                                  </p:childTnLst>
                                </p:cTn>
                              </p:par>
                              <p:par>
                                <p:cTn id="149" presetID="19" presetClass="emph" presetSubtype="0" fill="hold" grpId="0" nodeType="withEffect">
                                  <p:stCondLst>
                                    <p:cond delay="0"/>
                                  </p:stCondLst>
                                  <p:childTnLst>
                                    <p:animClr clrSpc="rgb" dir="cw">
                                      <p:cBhvr override="childStyle">
                                        <p:cTn id="150" dur="500" fill="hold"/>
                                        <p:tgtEl>
                                          <p:spTgt spid="109"/>
                                        </p:tgtEl>
                                        <p:attrNameLst>
                                          <p:attrName>style.color</p:attrName>
                                        </p:attrNameLst>
                                      </p:cBhvr>
                                      <p:to>
                                        <a:schemeClr val="accent2"/>
                                      </p:to>
                                    </p:animClr>
                                    <p:animClr clrSpc="rgb" dir="cw">
                                      <p:cBhvr>
                                        <p:cTn id="151" dur="500" fill="hold"/>
                                        <p:tgtEl>
                                          <p:spTgt spid="109"/>
                                        </p:tgtEl>
                                        <p:attrNameLst>
                                          <p:attrName>fillcolor</p:attrName>
                                        </p:attrNameLst>
                                      </p:cBhvr>
                                      <p:to>
                                        <a:schemeClr val="accent2"/>
                                      </p:to>
                                    </p:animClr>
                                    <p:set>
                                      <p:cBhvr>
                                        <p:cTn id="152" dur="500" fill="hold"/>
                                        <p:tgtEl>
                                          <p:spTgt spid="109"/>
                                        </p:tgtEl>
                                        <p:attrNameLst>
                                          <p:attrName>fill.type</p:attrName>
                                        </p:attrNameLst>
                                      </p:cBhvr>
                                      <p:to>
                                        <p:strVal val="solid"/>
                                      </p:to>
                                    </p:set>
                                    <p:set>
                                      <p:cBhvr>
                                        <p:cTn id="153" dur="500" fill="hold"/>
                                        <p:tgtEl>
                                          <p:spTgt spid="109"/>
                                        </p:tgtEl>
                                        <p:attrNameLst>
                                          <p:attrName>fill.on</p:attrName>
                                        </p:attrNameLst>
                                      </p:cBhvr>
                                      <p:to>
                                        <p:strVal val="true"/>
                                      </p:to>
                                    </p:set>
                                  </p:childTnLst>
                                </p:cTn>
                              </p:par>
                              <p:par>
                                <p:cTn id="154" presetID="19" presetClass="emph" presetSubtype="0" fill="hold" grpId="0" nodeType="withEffect">
                                  <p:stCondLst>
                                    <p:cond delay="0"/>
                                  </p:stCondLst>
                                  <p:childTnLst>
                                    <p:animClr clrSpc="rgb" dir="cw">
                                      <p:cBhvr override="childStyle">
                                        <p:cTn id="155" dur="500" fill="hold"/>
                                        <p:tgtEl>
                                          <p:spTgt spid="110"/>
                                        </p:tgtEl>
                                        <p:attrNameLst>
                                          <p:attrName>style.color</p:attrName>
                                        </p:attrNameLst>
                                      </p:cBhvr>
                                      <p:to>
                                        <a:schemeClr val="accent2"/>
                                      </p:to>
                                    </p:animClr>
                                    <p:animClr clrSpc="rgb" dir="cw">
                                      <p:cBhvr>
                                        <p:cTn id="156" dur="500" fill="hold"/>
                                        <p:tgtEl>
                                          <p:spTgt spid="110"/>
                                        </p:tgtEl>
                                        <p:attrNameLst>
                                          <p:attrName>fillcolor</p:attrName>
                                        </p:attrNameLst>
                                      </p:cBhvr>
                                      <p:to>
                                        <a:schemeClr val="accent2"/>
                                      </p:to>
                                    </p:animClr>
                                    <p:set>
                                      <p:cBhvr>
                                        <p:cTn id="157" dur="500" fill="hold"/>
                                        <p:tgtEl>
                                          <p:spTgt spid="110"/>
                                        </p:tgtEl>
                                        <p:attrNameLst>
                                          <p:attrName>fill.type</p:attrName>
                                        </p:attrNameLst>
                                      </p:cBhvr>
                                      <p:to>
                                        <p:strVal val="solid"/>
                                      </p:to>
                                    </p:set>
                                    <p:set>
                                      <p:cBhvr>
                                        <p:cTn id="158" dur="500" fill="hold"/>
                                        <p:tgtEl>
                                          <p:spTgt spid="110"/>
                                        </p:tgtEl>
                                        <p:attrNameLst>
                                          <p:attrName>fill.on</p:attrName>
                                        </p:attrNameLst>
                                      </p:cBhvr>
                                      <p:to>
                                        <p:strVal val="true"/>
                                      </p:to>
                                    </p:set>
                                  </p:childTnLst>
                                </p:cTn>
                              </p:par>
                              <p:par>
                                <p:cTn id="159" presetID="19" presetClass="emph" presetSubtype="0" fill="hold" grpId="0" nodeType="withEffect">
                                  <p:stCondLst>
                                    <p:cond delay="0"/>
                                  </p:stCondLst>
                                  <p:childTnLst>
                                    <p:animClr clrSpc="rgb" dir="cw">
                                      <p:cBhvr override="childStyle">
                                        <p:cTn id="160" dur="500" fill="hold"/>
                                        <p:tgtEl>
                                          <p:spTgt spid="111"/>
                                        </p:tgtEl>
                                        <p:attrNameLst>
                                          <p:attrName>style.color</p:attrName>
                                        </p:attrNameLst>
                                      </p:cBhvr>
                                      <p:to>
                                        <a:schemeClr val="accent2"/>
                                      </p:to>
                                    </p:animClr>
                                    <p:animClr clrSpc="rgb" dir="cw">
                                      <p:cBhvr>
                                        <p:cTn id="161" dur="500" fill="hold"/>
                                        <p:tgtEl>
                                          <p:spTgt spid="111"/>
                                        </p:tgtEl>
                                        <p:attrNameLst>
                                          <p:attrName>fillcolor</p:attrName>
                                        </p:attrNameLst>
                                      </p:cBhvr>
                                      <p:to>
                                        <a:schemeClr val="accent2"/>
                                      </p:to>
                                    </p:animClr>
                                    <p:set>
                                      <p:cBhvr>
                                        <p:cTn id="162" dur="500" fill="hold"/>
                                        <p:tgtEl>
                                          <p:spTgt spid="111"/>
                                        </p:tgtEl>
                                        <p:attrNameLst>
                                          <p:attrName>fill.type</p:attrName>
                                        </p:attrNameLst>
                                      </p:cBhvr>
                                      <p:to>
                                        <p:strVal val="solid"/>
                                      </p:to>
                                    </p:set>
                                    <p:set>
                                      <p:cBhvr>
                                        <p:cTn id="163" dur="500" fill="hold"/>
                                        <p:tgtEl>
                                          <p:spTgt spid="111"/>
                                        </p:tgtEl>
                                        <p:attrNameLst>
                                          <p:attrName>fill.on</p:attrName>
                                        </p:attrNameLst>
                                      </p:cBhvr>
                                      <p:to>
                                        <p:strVal val="true"/>
                                      </p:to>
                                    </p:set>
                                  </p:childTnLst>
                                </p:cTn>
                              </p:par>
                              <p:par>
                                <p:cTn id="164" presetID="19" presetClass="emph" presetSubtype="0" fill="hold" grpId="0" nodeType="withEffect">
                                  <p:stCondLst>
                                    <p:cond delay="0"/>
                                  </p:stCondLst>
                                  <p:childTnLst>
                                    <p:animClr clrSpc="rgb" dir="cw">
                                      <p:cBhvr override="childStyle">
                                        <p:cTn id="165" dur="500" fill="hold"/>
                                        <p:tgtEl>
                                          <p:spTgt spid="112"/>
                                        </p:tgtEl>
                                        <p:attrNameLst>
                                          <p:attrName>style.color</p:attrName>
                                        </p:attrNameLst>
                                      </p:cBhvr>
                                      <p:to>
                                        <a:schemeClr val="accent2"/>
                                      </p:to>
                                    </p:animClr>
                                    <p:animClr clrSpc="rgb" dir="cw">
                                      <p:cBhvr>
                                        <p:cTn id="166" dur="500" fill="hold"/>
                                        <p:tgtEl>
                                          <p:spTgt spid="112"/>
                                        </p:tgtEl>
                                        <p:attrNameLst>
                                          <p:attrName>fillcolor</p:attrName>
                                        </p:attrNameLst>
                                      </p:cBhvr>
                                      <p:to>
                                        <a:schemeClr val="accent2"/>
                                      </p:to>
                                    </p:animClr>
                                    <p:set>
                                      <p:cBhvr>
                                        <p:cTn id="167" dur="500" fill="hold"/>
                                        <p:tgtEl>
                                          <p:spTgt spid="112"/>
                                        </p:tgtEl>
                                        <p:attrNameLst>
                                          <p:attrName>fill.type</p:attrName>
                                        </p:attrNameLst>
                                      </p:cBhvr>
                                      <p:to>
                                        <p:strVal val="solid"/>
                                      </p:to>
                                    </p:set>
                                    <p:set>
                                      <p:cBhvr>
                                        <p:cTn id="168" dur="500" fill="hold"/>
                                        <p:tgtEl>
                                          <p:spTgt spid="112"/>
                                        </p:tgtEl>
                                        <p:attrNameLst>
                                          <p:attrName>fill.on</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6" presetClass="exit" presetSubtype="32" fill="hold" grpId="1" nodeType="clickEffect">
                                  <p:stCondLst>
                                    <p:cond delay="0"/>
                                  </p:stCondLst>
                                  <p:childTnLst>
                                    <p:animEffect transition="out" filter="circle(out)">
                                      <p:cBhvr>
                                        <p:cTn id="172" dur="2000"/>
                                        <p:tgtEl>
                                          <p:spTgt spid="106"/>
                                        </p:tgtEl>
                                      </p:cBhvr>
                                    </p:animEffect>
                                    <p:set>
                                      <p:cBhvr>
                                        <p:cTn id="173" dur="1" fill="hold">
                                          <p:stCondLst>
                                            <p:cond delay="1999"/>
                                          </p:stCondLst>
                                        </p:cTn>
                                        <p:tgtEl>
                                          <p:spTgt spid="106"/>
                                        </p:tgtEl>
                                        <p:attrNameLst>
                                          <p:attrName>style.visibility</p:attrName>
                                        </p:attrNameLst>
                                      </p:cBhvr>
                                      <p:to>
                                        <p:strVal val="hidden"/>
                                      </p:to>
                                    </p:set>
                                  </p:childTnLst>
                                </p:cTn>
                              </p:par>
                              <p:par>
                                <p:cTn id="174" presetID="6" presetClass="exit" presetSubtype="32" fill="hold" grpId="1" nodeType="withEffect">
                                  <p:stCondLst>
                                    <p:cond delay="0"/>
                                  </p:stCondLst>
                                  <p:childTnLst>
                                    <p:animEffect transition="out" filter="circle(out)">
                                      <p:cBhvr>
                                        <p:cTn id="175" dur="2000"/>
                                        <p:tgtEl>
                                          <p:spTgt spid="107"/>
                                        </p:tgtEl>
                                      </p:cBhvr>
                                    </p:animEffect>
                                    <p:set>
                                      <p:cBhvr>
                                        <p:cTn id="176" dur="1" fill="hold">
                                          <p:stCondLst>
                                            <p:cond delay="1999"/>
                                          </p:stCondLst>
                                        </p:cTn>
                                        <p:tgtEl>
                                          <p:spTgt spid="107"/>
                                        </p:tgtEl>
                                        <p:attrNameLst>
                                          <p:attrName>style.visibility</p:attrName>
                                        </p:attrNameLst>
                                      </p:cBhvr>
                                      <p:to>
                                        <p:strVal val="hidden"/>
                                      </p:to>
                                    </p:set>
                                  </p:childTnLst>
                                </p:cTn>
                              </p:par>
                              <p:par>
                                <p:cTn id="177" presetID="6" presetClass="exit" presetSubtype="32" fill="hold" grpId="1" nodeType="withEffect">
                                  <p:stCondLst>
                                    <p:cond delay="0"/>
                                  </p:stCondLst>
                                  <p:childTnLst>
                                    <p:animEffect transition="out" filter="circle(out)">
                                      <p:cBhvr>
                                        <p:cTn id="178" dur="2000"/>
                                        <p:tgtEl>
                                          <p:spTgt spid="108"/>
                                        </p:tgtEl>
                                      </p:cBhvr>
                                    </p:animEffect>
                                    <p:set>
                                      <p:cBhvr>
                                        <p:cTn id="179" dur="1" fill="hold">
                                          <p:stCondLst>
                                            <p:cond delay="1999"/>
                                          </p:stCondLst>
                                        </p:cTn>
                                        <p:tgtEl>
                                          <p:spTgt spid="108"/>
                                        </p:tgtEl>
                                        <p:attrNameLst>
                                          <p:attrName>style.visibility</p:attrName>
                                        </p:attrNameLst>
                                      </p:cBhvr>
                                      <p:to>
                                        <p:strVal val="hidden"/>
                                      </p:to>
                                    </p:set>
                                  </p:childTnLst>
                                </p:cTn>
                              </p:par>
                              <p:par>
                                <p:cTn id="180" presetID="6" presetClass="exit" presetSubtype="32" fill="hold" grpId="1" nodeType="withEffect">
                                  <p:stCondLst>
                                    <p:cond delay="0"/>
                                  </p:stCondLst>
                                  <p:childTnLst>
                                    <p:animEffect transition="out" filter="circle(out)">
                                      <p:cBhvr>
                                        <p:cTn id="181" dur="2000"/>
                                        <p:tgtEl>
                                          <p:spTgt spid="109"/>
                                        </p:tgtEl>
                                      </p:cBhvr>
                                    </p:animEffect>
                                    <p:set>
                                      <p:cBhvr>
                                        <p:cTn id="182" dur="1" fill="hold">
                                          <p:stCondLst>
                                            <p:cond delay="1999"/>
                                          </p:stCondLst>
                                        </p:cTn>
                                        <p:tgtEl>
                                          <p:spTgt spid="109"/>
                                        </p:tgtEl>
                                        <p:attrNameLst>
                                          <p:attrName>style.visibility</p:attrName>
                                        </p:attrNameLst>
                                      </p:cBhvr>
                                      <p:to>
                                        <p:strVal val="hidden"/>
                                      </p:to>
                                    </p:set>
                                  </p:childTnLst>
                                </p:cTn>
                              </p:par>
                              <p:par>
                                <p:cTn id="183" presetID="6" presetClass="exit" presetSubtype="32" fill="hold" grpId="1" nodeType="withEffect">
                                  <p:stCondLst>
                                    <p:cond delay="0"/>
                                  </p:stCondLst>
                                  <p:childTnLst>
                                    <p:animEffect transition="out" filter="circle(out)">
                                      <p:cBhvr>
                                        <p:cTn id="184" dur="2000"/>
                                        <p:tgtEl>
                                          <p:spTgt spid="110"/>
                                        </p:tgtEl>
                                      </p:cBhvr>
                                    </p:animEffect>
                                    <p:set>
                                      <p:cBhvr>
                                        <p:cTn id="185" dur="1" fill="hold">
                                          <p:stCondLst>
                                            <p:cond delay="1999"/>
                                          </p:stCondLst>
                                        </p:cTn>
                                        <p:tgtEl>
                                          <p:spTgt spid="110"/>
                                        </p:tgtEl>
                                        <p:attrNameLst>
                                          <p:attrName>style.visibility</p:attrName>
                                        </p:attrNameLst>
                                      </p:cBhvr>
                                      <p:to>
                                        <p:strVal val="hidden"/>
                                      </p:to>
                                    </p:set>
                                  </p:childTnLst>
                                </p:cTn>
                              </p:par>
                              <p:par>
                                <p:cTn id="186" presetID="6" presetClass="exit" presetSubtype="32" fill="hold" grpId="1" nodeType="withEffect">
                                  <p:stCondLst>
                                    <p:cond delay="0"/>
                                  </p:stCondLst>
                                  <p:childTnLst>
                                    <p:animEffect transition="out" filter="circle(out)">
                                      <p:cBhvr>
                                        <p:cTn id="187" dur="2000"/>
                                        <p:tgtEl>
                                          <p:spTgt spid="111"/>
                                        </p:tgtEl>
                                      </p:cBhvr>
                                    </p:animEffect>
                                    <p:set>
                                      <p:cBhvr>
                                        <p:cTn id="188" dur="1" fill="hold">
                                          <p:stCondLst>
                                            <p:cond delay="1999"/>
                                          </p:stCondLst>
                                        </p:cTn>
                                        <p:tgtEl>
                                          <p:spTgt spid="111"/>
                                        </p:tgtEl>
                                        <p:attrNameLst>
                                          <p:attrName>style.visibility</p:attrName>
                                        </p:attrNameLst>
                                      </p:cBhvr>
                                      <p:to>
                                        <p:strVal val="hidden"/>
                                      </p:to>
                                    </p:set>
                                  </p:childTnLst>
                                </p:cTn>
                              </p:par>
                              <p:par>
                                <p:cTn id="189" presetID="6" presetClass="exit" presetSubtype="32" fill="hold" grpId="1" nodeType="withEffect">
                                  <p:stCondLst>
                                    <p:cond delay="0"/>
                                  </p:stCondLst>
                                  <p:childTnLst>
                                    <p:animEffect transition="out" filter="circle(out)">
                                      <p:cBhvr>
                                        <p:cTn id="190" dur="2000"/>
                                        <p:tgtEl>
                                          <p:spTgt spid="112"/>
                                        </p:tgtEl>
                                      </p:cBhvr>
                                    </p:animEffect>
                                    <p:set>
                                      <p:cBhvr>
                                        <p:cTn id="191" dur="1" fill="hold">
                                          <p:stCondLst>
                                            <p:cond delay="1999"/>
                                          </p:stCondLst>
                                        </p:cTn>
                                        <p:tgtEl>
                                          <p:spTgt spid="112"/>
                                        </p:tgtEl>
                                        <p:attrNameLst>
                                          <p:attrName>style.visibility</p:attrName>
                                        </p:attrNameLst>
                                      </p:cBhvr>
                                      <p:to>
                                        <p:strVal val="hidden"/>
                                      </p:to>
                                    </p:set>
                                  </p:childTnLst>
                                </p:cTn>
                              </p:par>
                              <p:par>
                                <p:cTn id="192" presetID="6" presetClass="exit" presetSubtype="32" fill="hold" grpId="1" nodeType="withEffect">
                                  <p:stCondLst>
                                    <p:cond delay="0"/>
                                  </p:stCondLst>
                                  <p:childTnLst>
                                    <p:animEffect transition="out" filter="circle(out)">
                                      <p:cBhvr>
                                        <p:cTn id="193" dur="2000"/>
                                        <p:tgtEl>
                                          <p:spTgt spid="242"/>
                                        </p:tgtEl>
                                      </p:cBhvr>
                                    </p:animEffect>
                                    <p:set>
                                      <p:cBhvr>
                                        <p:cTn id="194" dur="1" fill="hold">
                                          <p:stCondLst>
                                            <p:cond delay="1999"/>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95" restart="whenNotActive" fill="hold" evtFilter="cancelBubble" nodeType="interactiveSeq">
                <p:stCondLst>
                  <p:cond evt="onClick" delay="0">
                    <p:tgtEl>
                      <p:spTgt spid="22"/>
                    </p:tgtEl>
                  </p:cond>
                </p:stCondLst>
                <p:endSync evt="end" delay="0">
                  <p:rtn val="all"/>
                </p:endSync>
                <p:childTnLst>
                  <p:par>
                    <p:cTn id="196" fill="hold">
                      <p:stCondLst>
                        <p:cond delay="0"/>
                      </p:stCondLst>
                      <p:childTnLst>
                        <p:par>
                          <p:cTn id="197" fill="hold">
                            <p:stCondLst>
                              <p:cond delay="0"/>
                            </p:stCondLst>
                            <p:childTnLst>
                              <p:par>
                                <p:cTn id="198" presetID="6" presetClass="entr" presetSubtype="16" fill="hold" grpId="0" nodeType="withEffect">
                                  <p:stCondLst>
                                    <p:cond delay="0"/>
                                  </p:stCondLst>
                                  <p:childTnLst>
                                    <p:set>
                                      <p:cBhvr>
                                        <p:cTn id="199" dur="1" fill="hold">
                                          <p:stCondLst>
                                            <p:cond delay="0"/>
                                          </p:stCondLst>
                                        </p:cTn>
                                        <p:tgtEl>
                                          <p:spTgt spid="243"/>
                                        </p:tgtEl>
                                        <p:attrNameLst>
                                          <p:attrName>style.visibility</p:attrName>
                                        </p:attrNameLst>
                                      </p:cBhvr>
                                      <p:to>
                                        <p:strVal val="visible"/>
                                      </p:to>
                                    </p:set>
                                    <p:animEffect transition="in" filter="circle(in)">
                                      <p:cBhvr>
                                        <p:cTn id="200" dur="2000"/>
                                        <p:tgtEl>
                                          <p:spTgt spid="243"/>
                                        </p:tgtEl>
                                      </p:cBhvr>
                                    </p:animEffect>
                                  </p:childTnLst>
                                </p:cTn>
                              </p:par>
                              <p:par>
                                <p:cTn id="201" presetID="19" presetClass="emph" presetSubtype="0" fill="hold" grpId="0" nodeType="withEffect">
                                  <p:stCondLst>
                                    <p:cond delay="0"/>
                                  </p:stCondLst>
                                  <p:childTnLst>
                                    <p:animClr clrSpc="rgb" dir="cw">
                                      <p:cBhvr override="childStyle">
                                        <p:cTn id="202" dur="500" fill="hold"/>
                                        <p:tgtEl>
                                          <p:spTgt spid="113"/>
                                        </p:tgtEl>
                                        <p:attrNameLst>
                                          <p:attrName>style.color</p:attrName>
                                        </p:attrNameLst>
                                      </p:cBhvr>
                                      <p:to>
                                        <a:schemeClr val="accent2"/>
                                      </p:to>
                                    </p:animClr>
                                    <p:animClr clrSpc="rgb" dir="cw">
                                      <p:cBhvr>
                                        <p:cTn id="203" dur="500" fill="hold"/>
                                        <p:tgtEl>
                                          <p:spTgt spid="113"/>
                                        </p:tgtEl>
                                        <p:attrNameLst>
                                          <p:attrName>fillcolor</p:attrName>
                                        </p:attrNameLst>
                                      </p:cBhvr>
                                      <p:to>
                                        <a:schemeClr val="accent2"/>
                                      </p:to>
                                    </p:animClr>
                                    <p:set>
                                      <p:cBhvr>
                                        <p:cTn id="204" dur="500" fill="hold"/>
                                        <p:tgtEl>
                                          <p:spTgt spid="113"/>
                                        </p:tgtEl>
                                        <p:attrNameLst>
                                          <p:attrName>fill.type</p:attrName>
                                        </p:attrNameLst>
                                      </p:cBhvr>
                                      <p:to>
                                        <p:strVal val="solid"/>
                                      </p:to>
                                    </p:set>
                                    <p:set>
                                      <p:cBhvr>
                                        <p:cTn id="205" dur="500" fill="hold"/>
                                        <p:tgtEl>
                                          <p:spTgt spid="113"/>
                                        </p:tgtEl>
                                        <p:attrNameLst>
                                          <p:attrName>fill.on</p:attrName>
                                        </p:attrNameLst>
                                      </p:cBhvr>
                                      <p:to>
                                        <p:strVal val="true"/>
                                      </p:to>
                                    </p:set>
                                  </p:childTnLst>
                                </p:cTn>
                              </p:par>
                              <p:par>
                                <p:cTn id="206" presetID="19" presetClass="emph" presetSubtype="0" fill="hold" grpId="0" nodeType="withEffect">
                                  <p:stCondLst>
                                    <p:cond delay="0"/>
                                  </p:stCondLst>
                                  <p:childTnLst>
                                    <p:animClr clrSpc="rgb" dir="cw">
                                      <p:cBhvr override="childStyle">
                                        <p:cTn id="207" dur="500" fill="hold"/>
                                        <p:tgtEl>
                                          <p:spTgt spid="114"/>
                                        </p:tgtEl>
                                        <p:attrNameLst>
                                          <p:attrName>style.color</p:attrName>
                                        </p:attrNameLst>
                                      </p:cBhvr>
                                      <p:to>
                                        <a:schemeClr val="accent2"/>
                                      </p:to>
                                    </p:animClr>
                                    <p:animClr clrSpc="rgb" dir="cw">
                                      <p:cBhvr>
                                        <p:cTn id="208" dur="500" fill="hold"/>
                                        <p:tgtEl>
                                          <p:spTgt spid="114"/>
                                        </p:tgtEl>
                                        <p:attrNameLst>
                                          <p:attrName>fillcolor</p:attrName>
                                        </p:attrNameLst>
                                      </p:cBhvr>
                                      <p:to>
                                        <a:schemeClr val="accent2"/>
                                      </p:to>
                                    </p:animClr>
                                    <p:set>
                                      <p:cBhvr>
                                        <p:cTn id="209" dur="500" fill="hold"/>
                                        <p:tgtEl>
                                          <p:spTgt spid="114"/>
                                        </p:tgtEl>
                                        <p:attrNameLst>
                                          <p:attrName>fill.type</p:attrName>
                                        </p:attrNameLst>
                                      </p:cBhvr>
                                      <p:to>
                                        <p:strVal val="solid"/>
                                      </p:to>
                                    </p:set>
                                    <p:set>
                                      <p:cBhvr>
                                        <p:cTn id="210" dur="500" fill="hold"/>
                                        <p:tgtEl>
                                          <p:spTgt spid="114"/>
                                        </p:tgtEl>
                                        <p:attrNameLst>
                                          <p:attrName>fill.on</p:attrName>
                                        </p:attrNameLst>
                                      </p:cBhvr>
                                      <p:to>
                                        <p:strVal val="true"/>
                                      </p:to>
                                    </p:set>
                                  </p:childTnLst>
                                </p:cTn>
                              </p:par>
                              <p:par>
                                <p:cTn id="211" presetID="19" presetClass="emph" presetSubtype="0" fill="hold" grpId="0" nodeType="withEffect">
                                  <p:stCondLst>
                                    <p:cond delay="0"/>
                                  </p:stCondLst>
                                  <p:childTnLst>
                                    <p:animClr clrSpc="rgb" dir="cw">
                                      <p:cBhvr override="childStyle">
                                        <p:cTn id="212" dur="500" fill="hold"/>
                                        <p:tgtEl>
                                          <p:spTgt spid="115"/>
                                        </p:tgtEl>
                                        <p:attrNameLst>
                                          <p:attrName>style.color</p:attrName>
                                        </p:attrNameLst>
                                      </p:cBhvr>
                                      <p:to>
                                        <a:schemeClr val="accent2"/>
                                      </p:to>
                                    </p:animClr>
                                    <p:animClr clrSpc="rgb" dir="cw">
                                      <p:cBhvr>
                                        <p:cTn id="213" dur="500" fill="hold"/>
                                        <p:tgtEl>
                                          <p:spTgt spid="115"/>
                                        </p:tgtEl>
                                        <p:attrNameLst>
                                          <p:attrName>fillcolor</p:attrName>
                                        </p:attrNameLst>
                                      </p:cBhvr>
                                      <p:to>
                                        <a:schemeClr val="accent2"/>
                                      </p:to>
                                    </p:animClr>
                                    <p:set>
                                      <p:cBhvr>
                                        <p:cTn id="214" dur="500" fill="hold"/>
                                        <p:tgtEl>
                                          <p:spTgt spid="115"/>
                                        </p:tgtEl>
                                        <p:attrNameLst>
                                          <p:attrName>fill.type</p:attrName>
                                        </p:attrNameLst>
                                      </p:cBhvr>
                                      <p:to>
                                        <p:strVal val="solid"/>
                                      </p:to>
                                    </p:set>
                                    <p:set>
                                      <p:cBhvr>
                                        <p:cTn id="215" dur="500" fill="hold"/>
                                        <p:tgtEl>
                                          <p:spTgt spid="115"/>
                                        </p:tgtEl>
                                        <p:attrNameLst>
                                          <p:attrName>fill.on</p:attrName>
                                        </p:attrNameLst>
                                      </p:cBhvr>
                                      <p:to>
                                        <p:strVal val="true"/>
                                      </p:to>
                                    </p:set>
                                  </p:childTnLst>
                                </p:cTn>
                              </p:par>
                              <p:par>
                                <p:cTn id="216" presetID="19" presetClass="emph" presetSubtype="0" fill="hold" grpId="0" nodeType="withEffect">
                                  <p:stCondLst>
                                    <p:cond delay="0"/>
                                  </p:stCondLst>
                                  <p:childTnLst>
                                    <p:animClr clrSpc="rgb" dir="cw">
                                      <p:cBhvr override="childStyle">
                                        <p:cTn id="217" dur="500" fill="hold"/>
                                        <p:tgtEl>
                                          <p:spTgt spid="116"/>
                                        </p:tgtEl>
                                        <p:attrNameLst>
                                          <p:attrName>style.color</p:attrName>
                                        </p:attrNameLst>
                                      </p:cBhvr>
                                      <p:to>
                                        <a:schemeClr val="accent2"/>
                                      </p:to>
                                    </p:animClr>
                                    <p:animClr clrSpc="rgb" dir="cw">
                                      <p:cBhvr>
                                        <p:cTn id="218" dur="500" fill="hold"/>
                                        <p:tgtEl>
                                          <p:spTgt spid="116"/>
                                        </p:tgtEl>
                                        <p:attrNameLst>
                                          <p:attrName>fillcolor</p:attrName>
                                        </p:attrNameLst>
                                      </p:cBhvr>
                                      <p:to>
                                        <a:schemeClr val="accent2"/>
                                      </p:to>
                                    </p:animClr>
                                    <p:set>
                                      <p:cBhvr>
                                        <p:cTn id="219" dur="500" fill="hold"/>
                                        <p:tgtEl>
                                          <p:spTgt spid="116"/>
                                        </p:tgtEl>
                                        <p:attrNameLst>
                                          <p:attrName>fill.type</p:attrName>
                                        </p:attrNameLst>
                                      </p:cBhvr>
                                      <p:to>
                                        <p:strVal val="solid"/>
                                      </p:to>
                                    </p:set>
                                    <p:set>
                                      <p:cBhvr>
                                        <p:cTn id="220" dur="500" fill="hold"/>
                                        <p:tgtEl>
                                          <p:spTgt spid="116"/>
                                        </p:tgtEl>
                                        <p:attrNameLst>
                                          <p:attrName>fill.on</p:attrName>
                                        </p:attrNameLst>
                                      </p:cBhvr>
                                      <p:to>
                                        <p:strVal val="true"/>
                                      </p:to>
                                    </p:set>
                                  </p:childTnLst>
                                </p:cTn>
                              </p:par>
                              <p:par>
                                <p:cTn id="221" presetID="19" presetClass="emph" presetSubtype="0" fill="hold" grpId="0" nodeType="withEffect">
                                  <p:stCondLst>
                                    <p:cond delay="0"/>
                                  </p:stCondLst>
                                  <p:childTnLst>
                                    <p:animClr clrSpc="rgb" dir="cw">
                                      <p:cBhvr override="childStyle">
                                        <p:cTn id="222" dur="500" fill="hold"/>
                                        <p:tgtEl>
                                          <p:spTgt spid="117"/>
                                        </p:tgtEl>
                                        <p:attrNameLst>
                                          <p:attrName>style.color</p:attrName>
                                        </p:attrNameLst>
                                      </p:cBhvr>
                                      <p:to>
                                        <a:schemeClr val="accent2"/>
                                      </p:to>
                                    </p:animClr>
                                    <p:animClr clrSpc="rgb" dir="cw">
                                      <p:cBhvr>
                                        <p:cTn id="223" dur="500" fill="hold"/>
                                        <p:tgtEl>
                                          <p:spTgt spid="117"/>
                                        </p:tgtEl>
                                        <p:attrNameLst>
                                          <p:attrName>fillcolor</p:attrName>
                                        </p:attrNameLst>
                                      </p:cBhvr>
                                      <p:to>
                                        <a:schemeClr val="accent2"/>
                                      </p:to>
                                    </p:animClr>
                                    <p:set>
                                      <p:cBhvr>
                                        <p:cTn id="224" dur="500" fill="hold"/>
                                        <p:tgtEl>
                                          <p:spTgt spid="117"/>
                                        </p:tgtEl>
                                        <p:attrNameLst>
                                          <p:attrName>fill.type</p:attrName>
                                        </p:attrNameLst>
                                      </p:cBhvr>
                                      <p:to>
                                        <p:strVal val="solid"/>
                                      </p:to>
                                    </p:set>
                                    <p:set>
                                      <p:cBhvr>
                                        <p:cTn id="225" dur="500" fill="hold"/>
                                        <p:tgtEl>
                                          <p:spTgt spid="117"/>
                                        </p:tgtEl>
                                        <p:attrNameLst>
                                          <p:attrName>fill.on</p:attrName>
                                        </p:attrNameLst>
                                      </p:cBhvr>
                                      <p:to>
                                        <p:strVal val="true"/>
                                      </p:to>
                                    </p:set>
                                  </p:childTnLst>
                                </p:cTn>
                              </p:par>
                              <p:par>
                                <p:cTn id="226" presetID="19" presetClass="emph" presetSubtype="0" fill="hold" grpId="0" nodeType="withEffect">
                                  <p:stCondLst>
                                    <p:cond delay="0"/>
                                  </p:stCondLst>
                                  <p:childTnLst>
                                    <p:animClr clrSpc="rgb" dir="cw">
                                      <p:cBhvr override="childStyle">
                                        <p:cTn id="227" dur="500" fill="hold"/>
                                        <p:tgtEl>
                                          <p:spTgt spid="118"/>
                                        </p:tgtEl>
                                        <p:attrNameLst>
                                          <p:attrName>style.color</p:attrName>
                                        </p:attrNameLst>
                                      </p:cBhvr>
                                      <p:to>
                                        <a:schemeClr val="accent2"/>
                                      </p:to>
                                    </p:animClr>
                                    <p:animClr clrSpc="rgb" dir="cw">
                                      <p:cBhvr>
                                        <p:cTn id="228" dur="500" fill="hold"/>
                                        <p:tgtEl>
                                          <p:spTgt spid="118"/>
                                        </p:tgtEl>
                                        <p:attrNameLst>
                                          <p:attrName>fillcolor</p:attrName>
                                        </p:attrNameLst>
                                      </p:cBhvr>
                                      <p:to>
                                        <a:schemeClr val="accent2"/>
                                      </p:to>
                                    </p:animClr>
                                    <p:set>
                                      <p:cBhvr>
                                        <p:cTn id="229" dur="500" fill="hold"/>
                                        <p:tgtEl>
                                          <p:spTgt spid="118"/>
                                        </p:tgtEl>
                                        <p:attrNameLst>
                                          <p:attrName>fill.type</p:attrName>
                                        </p:attrNameLst>
                                      </p:cBhvr>
                                      <p:to>
                                        <p:strVal val="solid"/>
                                      </p:to>
                                    </p:set>
                                    <p:set>
                                      <p:cBhvr>
                                        <p:cTn id="230" dur="500" fill="hold"/>
                                        <p:tgtEl>
                                          <p:spTgt spid="118"/>
                                        </p:tgtEl>
                                        <p:attrNameLst>
                                          <p:attrName>fill.on</p:attrName>
                                        </p:attrNameLst>
                                      </p:cBhvr>
                                      <p:to>
                                        <p:strVal val="true"/>
                                      </p:to>
                                    </p:set>
                                  </p:childTnLst>
                                </p:cTn>
                              </p:par>
                              <p:par>
                                <p:cTn id="231" presetID="19" presetClass="emph" presetSubtype="0" fill="hold" grpId="0" nodeType="withEffect">
                                  <p:stCondLst>
                                    <p:cond delay="0"/>
                                  </p:stCondLst>
                                  <p:childTnLst>
                                    <p:animClr clrSpc="rgb" dir="cw">
                                      <p:cBhvr override="childStyle">
                                        <p:cTn id="232" dur="500" fill="hold"/>
                                        <p:tgtEl>
                                          <p:spTgt spid="119"/>
                                        </p:tgtEl>
                                        <p:attrNameLst>
                                          <p:attrName>style.color</p:attrName>
                                        </p:attrNameLst>
                                      </p:cBhvr>
                                      <p:to>
                                        <a:schemeClr val="accent2"/>
                                      </p:to>
                                    </p:animClr>
                                    <p:animClr clrSpc="rgb" dir="cw">
                                      <p:cBhvr>
                                        <p:cTn id="233" dur="500" fill="hold"/>
                                        <p:tgtEl>
                                          <p:spTgt spid="119"/>
                                        </p:tgtEl>
                                        <p:attrNameLst>
                                          <p:attrName>fillcolor</p:attrName>
                                        </p:attrNameLst>
                                      </p:cBhvr>
                                      <p:to>
                                        <a:schemeClr val="accent2"/>
                                      </p:to>
                                    </p:animClr>
                                    <p:set>
                                      <p:cBhvr>
                                        <p:cTn id="234" dur="500" fill="hold"/>
                                        <p:tgtEl>
                                          <p:spTgt spid="119"/>
                                        </p:tgtEl>
                                        <p:attrNameLst>
                                          <p:attrName>fill.type</p:attrName>
                                        </p:attrNameLst>
                                      </p:cBhvr>
                                      <p:to>
                                        <p:strVal val="solid"/>
                                      </p:to>
                                    </p:set>
                                    <p:set>
                                      <p:cBhvr>
                                        <p:cTn id="235" dur="500" fill="hold"/>
                                        <p:tgtEl>
                                          <p:spTgt spid="119"/>
                                        </p:tgtEl>
                                        <p:attrNameLst>
                                          <p:attrName>fill.on</p:attrName>
                                        </p:attrNameLst>
                                      </p:cBhvr>
                                      <p:to>
                                        <p:strVal val="true"/>
                                      </p:to>
                                    </p:set>
                                  </p:childTnLst>
                                </p:cTn>
                              </p:par>
                              <p:par>
                                <p:cTn id="236" presetID="19" presetClass="emph" presetSubtype="0" fill="hold" grpId="0" nodeType="withEffect">
                                  <p:stCondLst>
                                    <p:cond delay="0"/>
                                  </p:stCondLst>
                                  <p:childTnLst>
                                    <p:animClr clrSpc="rgb" dir="cw">
                                      <p:cBhvr override="childStyle">
                                        <p:cTn id="237" dur="500" fill="hold"/>
                                        <p:tgtEl>
                                          <p:spTgt spid="120"/>
                                        </p:tgtEl>
                                        <p:attrNameLst>
                                          <p:attrName>style.color</p:attrName>
                                        </p:attrNameLst>
                                      </p:cBhvr>
                                      <p:to>
                                        <a:schemeClr val="accent2"/>
                                      </p:to>
                                    </p:animClr>
                                    <p:animClr clrSpc="rgb" dir="cw">
                                      <p:cBhvr>
                                        <p:cTn id="238" dur="500" fill="hold"/>
                                        <p:tgtEl>
                                          <p:spTgt spid="120"/>
                                        </p:tgtEl>
                                        <p:attrNameLst>
                                          <p:attrName>fillcolor</p:attrName>
                                        </p:attrNameLst>
                                      </p:cBhvr>
                                      <p:to>
                                        <a:schemeClr val="accent2"/>
                                      </p:to>
                                    </p:animClr>
                                    <p:set>
                                      <p:cBhvr>
                                        <p:cTn id="239" dur="500" fill="hold"/>
                                        <p:tgtEl>
                                          <p:spTgt spid="120"/>
                                        </p:tgtEl>
                                        <p:attrNameLst>
                                          <p:attrName>fill.type</p:attrName>
                                        </p:attrNameLst>
                                      </p:cBhvr>
                                      <p:to>
                                        <p:strVal val="solid"/>
                                      </p:to>
                                    </p:set>
                                    <p:set>
                                      <p:cBhvr>
                                        <p:cTn id="240" dur="500" fill="hold"/>
                                        <p:tgtEl>
                                          <p:spTgt spid="120"/>
                                        </p:tgtEl>
                                        <p:attrNameLst>
                                          <p:attrName>fill.on</p:attrName>
                                        </p:attrNameLst>
                                      </p:cBhvr>
                                      <p:to>
                                        <p:strVal val="true"/>
                                      </p:to>
                                    </p:set>
                                  </p:childTnLst>
                                </p:cTn>
                              </p:par>
                              <p:par>
                                <p:cTn id="241" presetID="19" presetClass="emph" presetSubtype="0" fill="hold" grpId="0" nodeType="withEffect">
                                  <p:stCondLst>
                                    <p:cond delay="0"/>
                                  </p:stCondLst>
                                  <p:childTnLst>
                                    <p:animClr clrSpc="rgb" dir="cw">
                                      <p:cBhvr override="childStyle">
                                        <p:cTn id="242" dur="500" fill="hold"/>
                                        <p:tgtEl>
                                          <p:spTgt spid="121"/>
                                        </p:tgtEl>
                                        <p:attrNameLst>
                                          <p:attrName>style.color</p:attrName>
                                        </p:attrNameLst>
                                      </p:cBhvr>
                                      <p:to>
                                        <a:schemeClr val="accent2"/>
                                      </p:to>
                                    </p:animClr>
                                    <p:animClr clrSpc="rgb" dir="cw">
                                      <p:cBhvr>
                                        <p:cTn id="243" dur="500" fill="hold"/>
                                        <p:tgtEl>
                                          <p:spTgt spid="121"/>
                                        </p:tgtEl>
                                        <p:attrNameLst>
                                          <p:attrName>fillcolor</p:attrName>
                                        </p:attrNameLst>
                                      </p:cBhvr>
                                      <p:to>
                                        <a:schemeClr val="accent2"/>
                                      </p:to>
                                    </p:animClr>
                                    <p:set>
                                      <p:cBhvr>
                                        <p:cTn id="244" dur="500" fill="hold"/>
                                        <p:tgtEl>
                                          <p:spTgt spid="121"/>
                                        </p:tgtEl>
                                        <p:attrNameLst>
                                          <p:attrName>fill.type</p:attrName>
                                        </p:attrNameLst>
                                      </p:cBhvr>
                                      <p:to>
                                        <p:strVal val="solid"/>
                                      </p:to>
                                    </p:set>
                                    <p:set>
                                      <p:cBhvr>
                                        <p:cTn id="245" dur="500" fill="hold"/>
                                        <p:tgtEl>
                                          <p:spTgt spid="121"/>
                                        </p:tgtEl>
                                        <p:attrNameLst>
                                          <p:attrName>fill.on</p:attrName>
                                        </p:attrNameLst>
                                      </p:cBhvr>
                                      <p:to>
                                        <p:strVal val="true"/>
                                      </p:to>
                                    </p:set>
                                  </p:childTnLst>
                                </p:cTn>
                              </p:par>
                            </p:childTnLst>
                          </p:cTn>
                        </p:par>
                      </p:childTnLst>
                    </p:cTn>
                  </p:par>
                  <p:par>
                    <p:cTn id="246" fill="hold">
                      <p:stCondLst>
                        <p:cond delay="indefinite"/>
                      </p:stCondLst>
                      <p:childTnLst>
                        <p:par>
                          <p:cTn id="247" fill="hold">
                            <p:stCondLst>
                              <p:cond delay="0"/>
                            </p:stCondLst>
                            <p:childTnLst>
                              <p:par>
                                <p:cTn id="248" presetID="6" presetClass="exit" presetSubtype="32" fill="hold" grpId="1" nodeType="clickEffect">
                                  <p:stCondLst>
                                    <p:cond delay="0"/>
                                  </p:stCondLst>
                                  <p:childTnLst>
                                    <p:animEffect transition="out" filter="circle(out)">
                                      <p:cBhvr>
                                        <p:cTn id="249" dur="2000"/>
                                        <p:tgtEl>
                                          <p:spTgt spid="113"/>
                                        </p:tgtEl>
                                      </p:cBhvr>
                                    </p:animEffect>
                                    <p:set>
                                      <p:cBhvr>
                                        <p:cTn id="250" dur="1" fill="hold">
                                          <p:stCondLst>
                                            <p:cond delay="1999"/>
                                          </p:stCondLst>
                                        </p:cTn>
                                        <p:tgtEl>
                                          <p:spTgt spid="113"/>
                                        </p:tgtEl>
                                        <p:attrNameLst>
                                          <p:attrName>style.visibility</p:attrName>
                                        </p:attrNameLst>
                                      </p:cBhvr>
                                      <p:to>
                                        <p:strVal val="hidden"/>
                                      </p:to>
                                    </p:set>
                                  </p:childTnLst>
                                </p:cTn>
                              </p:par>
                              <p:par>
                                <p:cTn id="251" presetID="6" presetClass="exit" presetSubtype="32" fill="hold" grpId="1" nodeType="withEffect">
                                  <p:stCondLst>
                                    <p:cond delay="0"/>
                                  </p:stCondLst>
                                  <p:childTnLst>
                                    <p:animEffect transition="out" filter="circle(out)">
                                      <p:cBhvr>
                                        <p:cTn id="252" dur="2000"/>
                                        <p:tgtEl>
                                          <p:spTgt spid="114"/>
                                        </p:tgtEl>
                                      </p:cBhvr>
                                    </p:animEffect>
                                    <p:set>
                                      <p:cBhvr>
                                        <p:cTn id="253" dur="1" fill="hold">
                                          <p:stCondLst>
                                            <p:cond delay="1999"/>
                                          </p:stCondLst>
                                        </p:cTn>
                                        <p:tgtEl>
                                          <p:spTgt spid="114"/>
                                        </p:tgtEl>
                                        <p:attrNameLst>
                                          <p:attrName>style.visibility</p:attrName>
                                        </p:attrNameLst>
                                      </p:cBhvr>
                                      <p:to>
                                        <p:strVal val="hidden"/>
                                      </p:to>
                                    </p:set>
                                  </p:childTnLst>
                                </p:cTn>
                              </p:par>
                              <p:par>
                                <p:cTn id="254" presetID="6" presetClass="exit" presetSubtype="32" fill="hold" grpId="1" nodeType="withEffect">
                                  <p:stCondLst>
                                    <p:cond delay="0"/>
                                  </p:stCondLst>
                                  <p:childTnLst>
                                    <p:animEffect transition="out" filter="circle(out)">
                                      <p:cBhvr>
                                        <p:cTn id="255" dur="2000"/>
                                        <p:tgtEl>
                                          <p:spTgt spid="115"/>
                                        </p:tgtEl>
                                      </p:cBhvr>
                                    </p:animEffect>
                                    <p:set>
                                      <p:cBhvr>
                                        <p:cTn id="256" dur="1" fill="hold">
                                          <p:stCondLst>
                                            <p:cond delay="1999"/>
                                          </p:stCondLst>
                                        </p:cTn>
                                        <p:tgtEl>
                                          <p:spTgt spid="115"/>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116"/>
                                        </p:tgtEl>
                                      </p:cBhvr>
                                    </p:animEffect>
                                    <p:set>
                                      <p:cBhvr>
                                        <p:cTn id="259" dur="1" fill="hold">
                                          <p:stCondLst>
                                            <p:cond delay="1999"/>
                                          </p:stCondLst>
                                        </p:cTn>
                                        <p:tgtEl>
                                          <p:spTgt spid="116"/>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117"/>
                                        </p:tgtEl>
                                      </p:cBhvr>
                                    </p:animEffect>
                                    <p:set>
                                      <p:cBhvr>
                                        <p:cTn id="262" dur="1" fill="hold">
                                          <p:stCondLst>
                                            <p:cond delay="1999"/>
                                          </p:stCondLst>
                                        </p:cTn>
                                        <p:tgtEl>
                                          <p:spTgt spid="117"/>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118"/>
                                        </p:tgtEl>
                                      </p:cBhvr>
                                    </p:animEffect>
                                    <p:set>
                                      <p:cBhvr>
                                        <p:cTn id="265" dur="1" fill="hold">
                                          <p:stCondLst>
                                            <p:cond delay="1999"/>
                                          </p:stCondLst>
                                        </p:cTn>
                                        <p:tgtEl>
                                          <p:spTgt spid="118"/>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119"/>
                                        </p:tgtEl>
                                      </p:cBhvr>
                                    </p:animEffect>
                                    <p:set>
                                      <p:cBhvr>
                                        <p:cTn id="268" dur="1" fill="hold">
                                          <p:stCondLst>
                                            <p:cond delay="1999"/>
                                          </p:stCondLst>
                                        </p:cTn>
                                        <p:tgtEl>
                                          <p:spTgt spid="119"/>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120"/>
                                        </p:tgtEl>
                                      </p:cBhvr>
                                    </p:animEffect>
                                    <p:set>
                                      <p:cBhvr>
                                        <p:cTn id="271" dur="1" fill="hold">
                                          <p:stCondLst>
                                            <p:cond delay="1999"/>
                                          </p:stCondLst>
                                        </p:cTn>
                                        <p:tgtEl>
                                          <p:spTgt spid="120"/>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21"/>
                                        </p:tgtEl>
                                      </p:cBhvr>
                                    </p:animEffect>
                                    <p:set>
                                      <p:cBhvr>
                                        <p:cTn id="274" dur="1" fill="hold">
                                          <p:stCondLst>
                                            <p:cond delay="1999"/>
                                          </p:stCondLst>
                                        </p:cTn>
                                        <p:tgtEl>
                                          <p:spTgt spid="121"/>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243"/>
                                        </p:tgtEl>
                                      </p:cBhvr>
                                    </p:animEffect>
                                    <p:set>
                                      <p:cBhvr>
                                        <p:cTn id="277" dur="1" fill="hold">
                                          <p:stCondLst>
                                            <p:cond delay="1999"/>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8" restart="whenNotActive" fill="hold" evtFilter="cancelBubble" nodeType="interactiveSeq">
                <p:stCondLst>
                  <p:cond evt="onClick" delay="0">
                    <p:tgtEl>
                      <p:spTgt spid="23"/>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withEffect">
                                  <p:stCondLst>
                                    <p:cond delay="0"/>
                                  </p:stCondLst>
                                  <p:childTnLst>
                                    <p:set>
                                      <p:cBhvr>
                                        <p:cTn id="282" dur="1" fill="hold">
                                          <p:stCondLst>
                                            <p:cond delay="0"/>
                                          </p:stCondLst>
                                        </p:cTn>
                                        <p:tgtEl>
                                          <p:spTgt spid="244"/>
                                        </p:tgtEl>
                                        <p:attrNameLst>
                                          <p:attrName>style.visibility</p:attrName>
                                        </p:attrNameLst>
                                      </p:cBhvr>
                                      <p:to>
                                        <p:strVal val="visible"/>
                                      </p:to>
                                    </p:set>
                                    <p:animEffect transition="in" filter="circle(in)">
                                      <p:cBhvr>
                                        <p:cTn id="283" dur="2000"/>
                                        <p:tgtEl>
                                          <p:spTgt spid="244"/>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122"/>
                                        </p:tgtEl>
                                        <p:attrNameLst>
                                          <p:attrName>style.color</p:attrName>
                                        </p:attrNameLst>
                                      </p:cBhvr>
                                      <p:to>
                                        <a:schemeClr val="accent2"/>
                                      </p:to>
                                    </p:animClr>
                                    <p:animClr clrSpc="rgb" dir="cw">
                                      <p:cBhvr>
                                        <p:cTn id="286" dur="500" fill="hold"/>
                                        <p:tgtEl>
                                          <p:spTgt spid="122"/>
                                        </p:tgtEl>
                                        <p:attrNameLst>
                                          <p:attrName>fillcolor</p:attrName>
                                        </p:attrNameLst>
                                      </p:cBhvr>
                                      <p:to>
                                        <a:schemeClr val="accent2"/>
                                      </p:to>
                                    </p:animClr>
                                    <p:set>
                                      <p:cBhvr>
                                        <p:cTn id="287" dur="500" fill="hold"/>
                                        <p:tgtEl>
                                          <p:spTgt spid="122"/>
                                        </p:tgtEl>
                                        <p:attrNameLst>
                                          <p:attrName>fill.type</p:attrName>
                                        </p:attrNameLst>
                                      </p:cBhvr>
                                      <p:to>
                                        <p:strVal val="solid"/>
                                      </p:to>
                                    </p:set>
                                    <p:set>
                                      <p:cBhvr>
                                        <p:cTn id="288" dur="500" fill="hold"/>
                                        <p:tgtEl>
                                          <p:spTgt spid="122"/>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123"/>
                                        </p:tgtEl>
                                        <p:attrNameLst>
                                          <p:attrName>style.color</p:attrName>
                                        </p:attrNameLst>
                                      </p:cBhvr>
                                      <p:to>
                                        <a:schemeClr val="accent2"/>
                                      </p:to>
                                    </p:animClr>
                                    <p:animClr clrSpc="rgb" dir="cw">
                                      <p:cBhvr>
                                        <p:cTn id="291" dur="500" fill="hold"/>
                                        <p:tgtEl>
                                          <p:spTgt spid="123"/>
                                        </p:tgtEl>
                                        <p:attrNameLst>
                                          <p:attrName>fillcolor</p:attrName>
                                        </p:attrNameLst>
                                      </p:cBhvr>
                                      <p:to>
                                        <a:schemeClr val="accent2"/>
                                      </p:to>
                                    </p:animClr>
                                    <p:set>
                                      <p:cBhvr>
                                        <p:cTn id="292" dur="500" fill="hold"/>
                                        <p:tgtEl>
                                          <p:spTgt spid="123"/>
                                        </p:tgtEl>
                                        <p:attrNameLst>
                                          <p:attrName>fill.type</p:attrName>
                                        </p:attrNameLst>
                                      </p:cBhvr>
                                      <p:to>
                                        <p:strVal val="solid"/>
                                      </p:to>
                                    </p:set>
                                    <p:set>
                                      <p:cBhvr>
                                        <p:cTn id="293" dur="500" fill="hold"/>
                                        <p:tgtEl>
                                          <p:spTgt spid="123"/>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124"/>
                                        </p:tgtEl>
                                        <p:attrNameLst>
                                          <p:attrName>style.color</p:attrName>
                                        </p:attrNameLst>
                                      </p:cBhvr>
                                      <p:to>
                                        <a:schemeClr val="accent2"/>
                                      </p:to>
                                    </p:animClr>
                                    <p:animClr clrSpc="rgb" dir="cw">
                                      <p:cBhvr>
                                        <p:cTn id="296" dur="500" fill="hold"/>
                                        <p:tgtEl>
                                          <p:spTgt spid="124"/>
                                        </p:tgtEl>
                                        <p:attrNameLst>
                                          <p:attrName>fillcolor</p:attrName>
                                        </p:attrNameLst>
                                      </p:cBhvr>
                                      <p:to>
                                        <a:schemeClr val="accent2"/>
                                      </p:to>
                                    </p:animClr>
                                    <p:set>
                                      <p:cBhvr>
                                        <p:cTn id="297" dur="500" fill="hold"/>
                                        <p:tgtEl>
                                          <p:spTgt spid="124"/>
                                        </p:tgtEl>
                                        <p:attrNameLst>
                                          <p:attrName>fill.type</p:attrName>
                                        </p:attrNameLst>
                                      </p:cBhvr>
                                      <p:to>
                                        <p:strVal val="solid"/>
                                      </p:to>
                                    </p:set>
                                    <p:set>
                                      <p:cBhvr>
                                        <p:cTn id="298" dur="500" fill="hold"/>
                                        <p:tgtEl>
                                          <p:spTgt spid="124"/>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125"/>
                                        </p:tgtEl>
                                        <p:attrNameLst>
                                          <p:attrName>style.color</p:attrName>
                                        </p:attrNameLst>
                                      </p:cBhvr>
                                      <p:to>
                                        <a:schemeClr val="accent2"/>
                                      </p:to>
                                    </p:animClr>
                                    <p:animClr clrSpc="rgb" dir="cw">
                                      <p:cBhvr>
                                        <p:cTn id="301" dur="500" fill="hold"/>
                                        <p:tgtEl>
                                          <p:spTgt spid="125"/>
                                        </p:tgtEl>
                                        <p:attrNameLst>
                                          <p:attrName>fillcolor</p:attrName>
                                        </p:attrNameLst>
                                      </p:cBhvr>
                                      <p:to>
                                        <a:schemeClr val="accent2"/>
                                      </p:to>
                                    </p:animClr>
                                    <p:set>
                                      <p:cBhvr>
                                        <p:cTn id="302" dur="500" fill="hold"/>
                                        <p:tgtEl>
                                          <p:spTgt spid="125"/>
                                        </p:tgtEl>
                                        <p:attrNameLst>
                                          <p:attrName>fill.type</p:attrName>
                                        </p:attrNameLst>
                                      </p:cBhvr>
                                      <p:to>
                                        <p:strVal val="solid"/>
                                      </p:to>
                                    </p:set>
                                    <p:set>
                                      <p:cBhvr>
                                        <p:cTn id="303" dur="500" fill="hold"/>
                                        <p:tgtEl>
                                          <p:spTgt spid="125"/>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126"/>
                                        </p:tgtEl>
                                        <p:attrNameLst>
                                          <p:attrName>style.color</p:attrName>
                                        </p:attrNameLst>
                                      </p:cBhvr>
                                      <p:to>
                                        <a:schemeClr val="accent2"/>
                                      </p:to>
                                    </p:animClr>
                                    <p:animClr clrSpc="rgb" dir="cw">
                                      <p:cBhvr>
                                        <p:cTn id="306" dur="500" fill="hold"/>
                                        <p:tgtEl>
                                          <p:spTgt spid="126"/>
                                        </p:tgtEl>
                                        <p:attrNameLst>
                                          <p:attrName>fillcolor</p:attrName>
                                        </p:attrNameLst>
                                      </p:cBhvr>
                                      <p:to>
                                        <a:schemeClr val="accent2"/>
                                      </p:to>
                                    </p:animClr>
                                    <p:set>
                                      <p:cBhvr>
                                        <p:cTn id="307" dur="500" fill="hold"/>
                                        <p:tgtEl>
                                          <p:spTgt spid="126"/>
                                        </p:tgtEl>
                                        <p:attrNameLst>
                                          <p:attrName>fill.type</p:attrName>
                                        </p:attrNameLst>
                                      </p:cBhvr>
                                      <p:to>
                                        <p:strVal val="solid"/>
                                      </p:to>
                                    </p:set>
                                    <p:set>
                                      <p:cBhvr>
                                        <p:cTn id="308" dur="500" fill="hold"/>
                                        <p:tgtEl>
                                          <p:spTgt spid="126"/>
                                        </p:tgtEl>
                                        <p:attrNameLst>
                                          <p:attrName>fill.on</p:attrName>
                                        </p:attrNameLst>
                                      </p:cBhvr>
                                      <p:to>
                                        <p:strVal val="true"/>
                                      </p:to>
                                    </p:set>
                                  </p:childTnLst>
                                </p:cTn>
                              </p:par>
                              <p:par>
                                <p:cTn id="309" presetID="19" presetClass="emph" presetSubtype="0" fill="hold" grpId="0" nodeType="withEffect">
                                  <p:stCondLst>
                                    <p:cond delay="0"/>
                                  </p:stCondLst>
                                  <p:childTnLst>
                                    <p:animClr clrSpc="rgb" dir="cw">
                                      <p:cBhvr override="childStyle">
                                        <p:cTn id="310" dur="500" fill="hold"/>
                                        <p:tgtEl>
                                          <p:spTgt spid="127"/>
                                        </p:tgtEl>
                                        <p:attrNameLst>
                                          <p:attrName>style.color</p:attrName>
                                        </p:attrNameLst>
                                      </p:cBhvr>
                                      <p:to>
                                        <a:schemeClr val="accent2"/>
                                      </p:to>
                                    </p:animClr>
                                    <p:animClr clrSpc="rgb" dir="cw">
                                      <p:cBhvr>
                                        <p:cTn id="311" dur="500" fill="hold"/>
                                        <p:tgtEl>
                                          <p:spTgt spid="127"/>
                                        </p:tgtEl>
                                        <p:attrNameLst>
                                          <p:attrName>fillcolor</p:attrName>
                                        </p:attrNameLst>
                                      </p:cBhvr>
                                      <p:to>
                                        <a:schemeClr val="accent2"/>
                                      </p:to>
                                    </p:animClr>
                                    <p:set>
                                      <p:cBhvr>
                                        <p:cTn id="312" dur="500" fill="hold"/>
                                        <p:tgtEl>
                                          <p:spTgt spid="127"/>
                                        </p:tgtEl>
                                        <p:attrNameLst>
                                          <p:attrName>fill.type</p:attrName>
                                        </p:attrNameLst>
                                      </p:cBhvr>
                                      <p:to>
                                        <p:strVal val="solid"/>
                                      </p:to>
                                    </p:set>
                                    <p:set>
                                      <p:cBhvr>
                                        <p:cTn id="313" dur="500" fill="hold"/>
                                        <p:tgtEl>
                                          <p:spTgt spid="127"/>
                                        </p:tgtEl>
                                        <p:attrNameLst>
                                          <p:attrName>fill.on</p:attrName>
                                        </p:attrNameLst>
                                      </p:cBhvr>
                                      <p:to>
                                        <p:strVal val="true"/>
                                      </p:to>
                                    </p:set>
                                  </p:childTnLst>
                                </p:cTn>
                              </p:par>
                              <p:par>
                                <p:cTn id="314" presetID="19" presetClass="emph" presetSubtype="0" fill="hold" grpId="0" nodeType="withEffect">
                                  <p:stCondLst>
                                    <p:cond delay="0"/>
                                  </p:stCondLst>
                                  <p:childTnLst>
                                    <p:animClr clrSpc="rgb" dir="cw">
                                      <p:cBhvr override="childStyle">
                                        <p:cTn id="315" dur="500" fill="hold"/>
                                        <p:tgtEl>
                                          <p:spTgt spid="128"/>
                                        </p:tgtEl>
                                        <p:attrNameLst>
                                          <p:attrName>style.color</p:attrName>
                                        </p:attrNameLst>
                                      </p:cBhvr>
                                      <p:to>
                                        <a:schemeClr val="accent2"/>
                                      </p:to>
                                    </p:animClr>
                                    <p:animClr clrSpc="rgb" dir="cw">
                                      <p:cBhvr>
                                        <p:cTn id="316" dur="500" fill="hold"/>
                                        <p:tgtEl>
                                          <p:spTgt spid="128"/>
                                        </p:tgtEl>
                                        <p:attrNameLst>
                                          <p:attrName>fillcolor</p:attrName>
                                        </p:attrNameLst>
                                      </p:cBhvr>
                                      <p:to>
                                        <a:schemeClr val="accent2"/>
                                      </p:to>
                                    </p:animClr>
                                    <p:set>
                                      <p:cBhvr>
                                        <p:cTn id="317" dur="500" fill="hold"/>
                                        <p:tgtEl>
                                          <p:spTgt spid="128"/>
                                        </p:tgtEl>
                                        <p:attrNameLst>
                                          <p:attrName>fill.type</p:attrName>
                                        </p:attrNameLst>
                                      </p:cBhvr>
                                      <p:to>
                                        <p:strVal val="solid"/>
                                      </p:to>
                                    </p:set>
                                    <p:set>
                                      <p:cBhvr>
                                        <p:cTn id="318" dur="500" fill="hold"/>
                                        <p:tgtEl>
                                          <p:spTgt spid="128"/>
                                        </p:tgtEl>
                                        <p:attrNameLst>
                                          <p:attrName>fill.on</p:attrName>
                                        </p:attrNameLst>
                                      </p:cBhvr>
                                      <p:to>
                                        <p:strVal val="true"/>
                                      </p:to>
                                    </p:set>
                                  </p:childTnLst>
                                </p:cTn>
                              </p:par>
                              <p:par>
                                <p:cTn id="319" presetID="19" presetClass="emph" presetSubtype="0" fill="hold" grpId="0" nodeType="withEffect">
                                  <p:stCondLst>
                                    <p:cond delay="0"/>
                                  </p:stCondLst>
                                  <p:childTnLst>
                                    <p:animClr clrSpc="rgb" dir="cw">
                                      <p:cBhvr override="childStyle">
                                        <p:cTn id="320" dur="500" fill="hold"/>
                                        <p:tgtEl>
                                          <p:spTgt spid="129"/>
                                        </p:tgtEl>
                                        <p:attrNameLst>
                                          <p:attrName>style.color</p:attrName>
                                        </p:attrNameLst>
                                      </p:cBhvr>
                                      <p:to>
                                        <a:schemeClr val="accent2"/>
                                      </p:to>
                                    </p:animClr>
                                    <p:animClr clrSpc="rgb" dir="cw">
                                      <p:cBhvr>
                                        <p:cTn id="321" dur="500" fill="hold"/>
                                        <p:tgtEl>
                                          <p:spTgt spid="129"/>
                                        </p:tgtEl>
                                        <p:attrNameLst>
                                          <p:attrName>fillcolor</p:attrName>
                                        </p:attrNameLst>
                                      </p:cBhvr>
                                      <p:to>
                                        <a:schemeClr val="accent2"/>
                                      </p:to>
                                    </p:animClr>
                                    <p:set>
                                      <p:cBhvr>
                                        <p:cTn id="322" dur="500" fill="hold"/>
                                        <p:tgtEl>
                                          <p:spTgt spid="129"/>
                                        </p:tgtEl>
                                        <p:attrNameLst>
                                          <p:attrName>fill.type</p:attrName>
                                        </p:attrNameLst>
                                      </p:cBhvr>
                                      <p:to>
                                        <p:strVal val="solid"/>
                                      </p:to>
                                    </p:set>
                                    <p:set>
                                      <p:cBhvr>
                                        <p:cTn id="323" dur="500" fill="hold"/>
                                        <p:tgtEl>
                                          <p:spTgt spid="129"/>
                                        </p:tgtEl>
                                        <p:attrNameLst>
                                          <p:attrName>fill.on</p:attrName>
                                        </p:attrNameLst>
                                      </p:cBhvr>
                                      <p:to>
                                        <p:strVal val="true"/>
                                      </p:to>
                                    </p:set>
                                  </p:childTnLst>
                                </p:cTn>
                              </p:par>
                              <p:par>
                                <p:cTn id="324" presetID="19" presetClass="emph" presetSubtype="0" fill="hold" grpId="0" nodeType="withEffect">
                                  <p:stCondLst>
                                    <p:cond delay="0"/>
                                  </p:stCondLst>
                                  <p:childTnLst>
                                    <p:animClr clrSpc="rgb" dir="cw">
                                      <p:cBhvr override="childStyle">
                                        <p:cTn id="325" dur="500" fill="hold"/>
                                        <p:tgtEl>
                                          <p:spTgt spid="132"/>
                                        </p:tgtEl>
                                        <p:attrNameLst>
                                          <p:attrName>style.color</p:attrName>
                                        </p:attrNameLst>
                                      </p:cBhvr>
                                      <p:to>
                                        <a:schemeClr val="accent2"/>
                                      </p:to>
                                    </p:animClr>
                                    <p:animClr clrSpc="rgb" dir="cw">
                                      <p:cBhvr>
                                        <p:cTn id="326" dur="500" fill="hold"/>
                                        <p:tgtEl>
                                          <p:spTgt spid="132"/>
                                        </p:tgtEl>
                                        <p:attrNameLst>
                                          <p:attrName>fillcolor</p:attrName>
                                        </p:attrNameLst>
                                      </p:cBhvr>
                                      <p:to>
                                        <a:schemeClr val="accent2"/>
                                      </p:to>
                                    </p:animClr>
                                    <p:set>
                                      <p:cBhvr>
                                        <p:cTn id="327" dur="500" fill="hold"/>
                                        <p:tgtEl>
                                          <p:spTgt spid="132"/>
                                        </p:tgtEl>
                                        <p:attrNameLst>
                                          <p:attrName>fill.type</p:attrName>
                                        </p:attrNameLst>
                                      </p:cBhvr>
                                      <p:to>
                                        <p:strVal val="solid"/>
                                      </p:to>
                                    </p:set>
                                    <p:set>
                                      <p:cBhvr>
                                        <p:cTn id="328" dur="500" fill="hold"/>
                                        <p:tgtEl>
                                          <p:spTgt spid="132"/>
                                        </p:tgtEl>
                                        <p:attrNameLst>
                                          <p:attrName>fill.on</p:attrName>
                                        </p:attrNameLst>
                                      </p:cBhvr>
                                      <p:to>
                                        <p:strVal val="true"/>
                                      </p:to>
                                    </p:set>
                                  </p:childTnLst>
                                </p:cTn>
                              </p:par>
                              <p:par>
                                <p:cTn id="329" presetID="19" presetClass="emph" presetSubtype="0" fill="hold" grpId="0" nodeType="withEffect">
                                  <p:stCondLst>
                                    <p:cond delay="0"/>
                                  </p:stCondLst>
                                  <p:childTnLst>
                                    <p:animClr clrSpc="rgb" dir="cw">
                                      <p:cBhvr override="childStyle">
                                        <p:cTn id="330" dur="500" fill="hold"/>
                                        <p:tgtEl>
                                          <p:spTgt spid="133"/>
                                        </p:tgtEl>
                                        <p:attrNameLst>
                                          <p:attrName>style.color</p:attrName>
                                        </p:attrNameLst>
                                      </p:cBhvr>
                                      <p:to>
                                        <a:schemeClr val="accent2"/>
                                      </p:to>
                                    </p:animClr>
                                    <p:animClr clrSpc="rgb" dir="cw">
                                      <p:cBhvr>
                                        <p:cTn id="331" dur="500" fill="hold"/>
                                        <p:tgtEl>
                                          <p:spTgt spid="133"/>
                                        </p:tgtEl>
                                        <p:attrNameLst>
                                          <p:attrName>fillcolor</p:attrName>
                                        </p:attrNameLst>
                                      </p:cBhvr>
                                      <p:to>
                                        <a:schemeClr val="accent2"/>
                                      </p:to>
                                    </p:animClr>
                                    <p:set>
                                      <p:cBhvr>
                                        <p:cTn id="332" dur="500" fill="hold"/>
                                        <p:tgtEl>
                                          <p:spTgt spid="133"/>
                                        </p:tgtEl>
                                        <p:attrNameLst>
                                          <p:attrName>fill.type</p:attrName>
                                        </p:attrNameLst>
                                      </p:cBhvr>
                                      <p:to>
                                        <p:strVal val="solid"/>
                                      </p:to>
                                    </p:set>
                                    <p:set>
                                      <p:cBhvr>
                                        <p:cTn id="333" dur="500" fill="hold"/>
                                        <p:tgtEl>
                                          <p:spTgt spid="133"/>
                                        </p:tgtEl>
                                        <p:attrNameLst>
                                          <p:attrName>fill.on</p:attrName>
                                        </p:attrNameLst>
                                      </p:cBhvr>
                                      <p:to>
                                        <p:strVal val="true"/>
                                      </p:to>
                                    </p:set>
                                  </p:childTnLst>
                                </p:cTn>
                              </p:par>
                              <p:par>
                                <p:cTn id="334" presetID="19" presetClass="emph" presetSubtype="0" fill="hold" grpId="0" nodeType="withEffect">
                                  <p:stCondLst>
                                    <p:cond delay="0"/>
                                  </p:stCondLst>
                                  <p:childTnLst>
                                    <p:animClr clrSpc="rgb" dir="cw">
                                      <p:cBhvr override="childStyle">
                                        <p:cTn id="335" dur="500" fill="hold"/>
                                        <p:tgtEl>
                                          <p:spTgt spid="134"/>
                                        </p:tgtEl>
                                        <p:attrNameLst>
                                          <p:attrName>style.color</p:attrName>
                                        </p:attrNameLst>
                                      </p:cBhvr>
                                      <p:to>
                                        <a:schemeClr val="accent2"/>
                                      </p:to>
                                    </p:animClr>
                                    <p:animClr clrSpc="rgb" dir="cw">
                                      <p:cBhvr>
                                        <p:cTn id="336" dur="500" fill="hold"/>
                                        <p:tgtEl>
                                          <p:spTgt spid="134"/>
                                        </p:tgtEl>
                                        <p:attrNameLst>
                                          <p:attrName>fillcolor</p:attrName>
                                        </p:attrNameLst>
                                      </p:cBhvr>
                                      <p:to>
                                        <a:schemeClr val="accent2"/>
                                      </p:to>
                                    </p:animClr>
                                    <p:set>
                                      <p:cBhvr>
                                        <p:cTn id="337" dur="500" fill="hold"/>
                                        <p:tgtEl>
                                          <p:spTgt spid="134"/>
                                        </p:tgtEl>
                                        <p:attrNameLst>
                                          <p:attrName>fill.type</p:attrName>
                                        </p:attrNameLst>
                                      </p:cBhvr>
                                      <p:to>
                                        <p:strVal val="solid"/>
                                      </p:to>
                                    </p:set>
                                    <p:set>
                                      <p:cBhvr>
                                        <p:cTn id="338" dur="500" fill="hold"/>
                                        <p:tgtEl>
                                          <p:spTgt spid="134"/>
                                        </p:tgtEl>
                                        <p:attrNameLst>
                                          <p:attrName>fill.on</p:attrName>
                                        </p:attrNameLst>
                                      </p:cBhvr>
                                      <p:to>
                                        <p:strVal val="true"/>
                                      </p:to>
                                    </p:set>
                                  </p:childTnLst>
                                </p:cTn>
                              </p:par>
                              <p:par>
                                <p:cTn id="339" presetID="19" presetClass="emph" presetSubtype="0" fill="hold" grpId="0" nodeType="withEffect">
                                  <p:stCondLst>
                                    <p:cond delay="0"/>
                                  </p:stCondLst>
                                  <p:childTnLst>
                                    <p:animClr clrSpc="rgb" dir="cw">
                                      <p:cBhvr override="childStyle">
                                        <p:cTn id="340" dur="500" fill="hold"/>
                                        <p:tgtEl>
                                          <p:spTgt spid="135"/>
                                        </p:tgtEl>
                                        <p:attrNameLst>
                                          <p:attrName>style.color</p:attrName>
                                        </p:attrNameLst>
                                      </p:cBhvr>
                                      <p:to>
                                        <a:schemeClr val="accent2"/>
                                      </p:to>
                                    </p:animClr>
                                    <p:animClr clrSpc="rgb" dir="cw">
                                      <p:cBhvr>
                                        <p:cTn id="341" dur="500" fill="hold"/>
                                        <p:tgtEl>
                                          <p:spTgt spid="135"/>
                                        </p:tgtEl>
                                        <p:attrNameLst>
                                          <p:attrName>fillcolor</p:attrName>
                                        </p:attrNameLst>
                                      </p:cBhvr>
                                      <p:to>
                                        <a:schemeClr val="accent2"/>
                                      </p:to>
                                    </p:animClr>
                                    <p:set>
                                      <p:cBhvr>
                                        <p:cTn id="342" dur="500" fill="hold"/>
                                        <p:tgtEl>
                                          <p:spTgt spid="135"/>
                                        </p:tgtEl>
                                        <p:attrNameLst>
                                          <p:attrName>fill.type</p:attrName>
                                        </p:attrNameLst>
                                      </p:cBhvr>
                                      <p:to>
                                        <p:strVal val="solid"/>
                                      </p:to>
                                    </p:set>
                                    <p:set>
                                      <p:cBhvr>
                                        <p:cTn id="343" dur="500" fill="hold"/>
                                        <p:tgtEl>
                                          <p:spTgt spid="135"/>
                                        </p:tgtEl>
                                        <p:attrNameLst>
                                          <p:attrName>fill.on</p:attrName>
                                        </p:attrNameLst>
                                      </p:cBhvr>
                                      <p:to>
                                        <p:strVal val="true"/>
                                      </p:to>
                                    </p:set>
                                  </p:childTnLst>
                                </p:cTn>
                              </p:par>
                              <p:par>
                                <p:cTn id="344" presetID="19" presetClass="emph" presetSubtype="0" fill="hold" grpId="0" nodeType="withEffect">
                                  <p:stCondLst>
                                    <p:cond delay="0"/>
                                  </p:stCondLst>
                                  <p:childTnLst>
                                    <p:animClr clrSpc="rgb" dir="cw">
                                      <p:cBhvr override="childStyle">
                                        <p:cTn id="345" dur="500" fill="hold"/>
                                        <p:tgtEl>
                                          <p:spTgt spid="136"/>
                                        </p:tgtEl>
                                        <p:attrNameLst>
                                          <p:attrName>style.color</p:attrName>
                                        </p:attrNameLst>
                                      </p:cBhvr>
                                      <p:to>
                                        <a:schemeClr val="accent2"/>
                                      </p:to>
                                    </p:animClr>
                                    <p:animClr clrSpc="rgb" dir="cw">
                                      <p:cBhvr>
                                        <p:cTn id="346" dur="500" fill="hold"/>
                                        <p:tgtEl>
                                          <p:spTgt spid="136"/>
                                        </p:tgtEl>
                                        <p:attrNameLst>
                                          <p:attrName>fillcolor</p:attrName>
                                        </p:attrNameLst>
                                      </p:cBhvr>
                                      <p:to>
                                        <a:schemeClr val="accent2"/>
                                      </p:to>
                                    </p:animClr>
                                    <p:set>
                                      <p:cBhvr>
                                        <p:cTn id="347" dur="500" fill="hold"/>
                                        <p:tgtEl>
                                          <p:spTgt spid="136"/>
                                        </p:tgtEl>
                                        <p:attrNameLst>
                                          <p:attrName>fill.type</p:attrName>
                                        </p:attrNameLst>
                                      </p:cBhvr>
                                      <p:to>
                                        <p:strVal val="solid"/>
                                      </p:to>
                                    </p:set>
                                    <p:set>
                                      <p:cBhvr>
                                        <p:cTn id="348" dur="500" fill="hold"/>
                                        <p:tgtEl>
                                          <p:spTgt spid="136"/>
                                        </p:tgtEl>
                                        <p:attrNameLst>
                                          <p:attrName>fill.on</p:attrName>
                                        </p:attrNameLst>
                                      </p:cBhvr>
                                      <p:to>
                                        <p:strVal val="true"/>
                                      </p:to>
                                    </p:set>
                                  </p:childTnLst>
                                </p:cTn>
                              </p:par>
                              <p:par>
                                <p:cTn id="349" presetID="19" presetClass="emph" presetSubtype="0" fill="hold" grpId="0" nodeType="withEffect">
                                  <p:stCondLst>
                                    <p:cond delay="0"/>
                                  </p:stCondLst>
                                  <p:childTnLst>
                                    <p:animClr clrSpc="rgb" dir="cw">
                                      <p:cBhvr override="childStyle">
                                        <p:cTn id="350" dur="500" fill="hold"/>
                                        <p:tgtEl>
                                          <p:spTgt spid="137"/>
                                        </p:tgtEl>
                                        <p:attrNameLst>
                                          <p:attrName>style.color</p:attrName>
                                        </p:attrNameLst>
                                      </p:cBhvr>
                                      <p:to>
                                        <a:schemeClr val="accent2"/>
                                      </p:to>
                                    </p:animClr>
                                    <p:animClr clrSpc="rgb" dir="cw">
                                      <p:cBhvr>
                                        <p:cTn id="351" dur="500" fill="hold"/>
                                        <p:tgtEl>
                                          <p:spTgt spid="137"/>
                                        </p:tgtEl>
                                        <p:attrNameLst>
                                          <p:attrName>fillcolor</p:attrName>
                                        </p:attrNameLst>
                                      </p:cBhvr>
                                      <p:to>
                                        <a:schemeClr val="accent2"/>
                                      </p:to>
                                    </p:animClr>
                                    <p:set>
                                      <p:cBhvr>
                                        <p:cTn id="352" dur="500" fill="hold"/>
                                        <p:tgtEl>
                                          <p:spTgt spid="137"/>
                                        </p:tgtEl>
                                        <p:attrNameLst>
                                          <p:attrName>fill.type</p:attrName>
                                        </p:attrNameLst>
                                      </p:cBhvr>
                                      <p:to>
                                        <p:strVal val="solid"/>
                                      </p:to>
                                    </p:set>
                                    <p:set>
                                      <p:cBhvr>
                                        <p:cTn id="353" dur="500" fill="hold"/>
                                        <p:tgtEl>
                                          <p:spTgt spid="137"/>
                                        </p:tgtEl>
                                        <p:attrNameLst>
                                          <p:attrName>fill.on</p:attrName>
                                        </p:attrNameLst>
                                      </p:cBhvr>
                                      <p:to>
                                        <p:strVal val="true"/>
                                      </p:to>
                                    </p:set>
                                  </p:childTnLst>
                                </p:cTn>
                              </p:par>
                            </p:childTnLst>
                          </p:cTn>
                        </p:par>
                      </p:childTnLst>
                    </p:cTn>
                  </p:par>
                  <p:par>
                    <p:cTn id="354" fill="hold">
                      <p:stCondLst>
                        <p:cond delay="indefinite"/>
                      </p:stCondLst>
                      <p:childTnLst>
                        <p:par>
                          <p:cTn id="355" fill="hold">
                            <p:stCondLst>
                              <p:cond delay="0"/>
                            </p:stCondLst>
                            <p:childTnLst>
                              <p:par>
                                <p:cTn id="356" presetID="6" presetClass="exit" presetSubtype="32" fill="hold" grpId="1" nodeType="clickEffect">
                                  <p:stCondLst>
                                    <p:cond delay="0"/>
                                  </p:stCondLst>
                                  <p:childTnLst>
                                    <p:animEffect transition="out" filter="circle(out)">
                                      <p:cBhvr>
                                        <p:cTn id="357" dur="2000"/>
                                        <p:tgtEl>
                                          <p:spTgt spid="122"/>
                                        </p:tgtEl>
                                      </p:cBhvr>
                                    </p:animEffect>
                                    <p:set>
                                      <p:cBhvr>
                                        <p:cTn id="358" dur="1" fill="hold">
                                          <p:stCondLst>
                                            <p:cond delay="1999"/>
                                          </p:stCondLst>
                                        </p:cTn>
                                        <p:tgtEl>
                                          <p:spTgt spid="122"/>
                                        </p:tgtEl>
                                        <p:attrNameLst>
                                          <p:attrName>style.visibility</p:attrName>
                                        </p:attrNameLst>
                                      </p:cBhvr>
                                      <p:to>
                                        <p:strVal val="hidden"/>
                                      </p:to>
                                    </p:set>
                                  </p:childTnLst>
                                </p:cTn>
                              </p:par>
                              <p:par>
                                <p:cTn id="359" presetID="6" presetClass="exit" presetSubtype="32" fill="hold" grpId="1" nodeType="withEffect">
                                  <p:stCondLst>
                                    <p:cond delay="0"/>
                                  </p:stCondLst>
                                  <p:childTnLst>
                                    <p:animEffect transition="out" filter="circle(out)">
                                      <p:cBhvr>
                                        <p:cTn id="360" dur="2000"/>
                                        <p:tgtEl>
                                          <p:spTgt spid="123"/>
                                        </p:tgtEl>
                                      </p:cBhvr>
                                    </p:animEffect>
                                    <p:set>
                                      <p:cBhvr>
                                        <p:cTn id="361" dur="1" fill="hold">
                                          <p:stCondLst>
                                            <p:cond delay="1999"/>
                                          </p:stCondLst>
                                        </p:cTn>
                                        <p:tgtEl>
                                          <p:spTgt spid="123"/>
                                        </p:tgtEl>
                                        <p:attrNameLst>
                                          <p:attrName>style.visibility</p:attrName>
                                        </p:attrNameLst>
                                      </p:cBhvr>
                                      <p:to>
                                        <p:strVal val="hidden"/>
                                      </p:to>
                                    </p:set>
                                  </p:childTnLst>
                                </p:cTn>
                              </p:par>
                              <p:par>
                                <p:cTn id="362" presetID="6" presetClass="exit" presetSubtype="32" fill="hold" grpId="1" nodeType="withEffect">
                                  <p:stCondLst>
                                    <p:cond delay="0"/>
                                  </p:stCondLst>
                                  <p:childTnLst>
                                    <p:animEffect transition="out" filter="circle(out)">
                                      <p:cBhvr>
                                        <p:cTn id="363" dur="2000"/>
                                        <p:tgtEl>
                                          <p:spTgt spid="124"/>
                                        </p:tgtEl>
                                      </p:cBhvr>
                                    </p:animEffect>
                                    <p:set>
                                      <p:cBhvr>
                                        <p:cTn id="364" dur="1" fill="hold">
                                          <p:stCondLst>
                                            <p:cond delay="1999"/>
                                          </p:stCondLst>
                                        </p:cTn>
                                        <p:tgtEl>
                                          <p:spTgt spid="124"/>
                                        </p:tgtEl>
                                        <p:attrNameLst>
                                          <p:attrName>style.visibility</p:attrName>
                                        </p:attrNameLst>
                                      </p:cBhvr>
                                      <p:to>
                                        <p:strVal val="hidden"/>
                                      </p:to>
                                    </p:set>
                                  </p:childTnLst>
                                </p:cTn>
                              </p:par>
                              <p:par>
                                <p:cTn id="365" presetID="6" presetClass="exit" presetSubtype="32" fill="hold" grpId="1" nodeType="withEffect">
                                  <p:stCondLst>
                                    <p:cond delay="0"/>
                                  </p:stCondLst>
                                  <p:childTnLst>
                                    <p:animEffect transition="out" filter="circle(out)">
                                      <p:cBhvr>
                                        <p:cTn id="366" dur="2000"/>
                                        <p:tgtEl>
                                          <p:spTgt spid="125"/>
                                        </p:tgtEl>
                                      </p:cBhvr>
                                    </p:animEffect>
                                    <p:set>
                                      <p:cBhvr>
                                        <p:cTn id="367" dur="1" fill="hold">
                                          <p:stCondLst>
                                            <p:cond delay="1999"/>
                                          </p:stCondLst>
                                        </p:cTn>
                                        <p:tgtEl>
                                          <p:spTgt spid="125"/>
                                        </p:tgtEl>
                                        <p:attrNameLst>
                                          <p:attrName>style.visibility</p:attrName>
                                        </p:attrNameLst>
                                      </p:cBhvr>
                                      <p:to>
                                        <p:strVal val="hidden"/>
                                      </p:to>
                                    </p:set>
                                  </p:childTnLst>
                                </p:cTn>
                              </p:par>
                              <p:par>
                                <p:cTn id="368" presetID="6" presetClass="exit" presetSubtype="32" fill="hold" grpId="1" nodeType="withEffect">
                                  <p:stCondLst>
                                    <p:cond delay="0"/>
                                  </p:stCondLst>
                                  <p:childTnLst>
                                    <p:animEffect transition="out" filter="circle(out)">
                                      <p:cBhvr>
                                        <p:cTn id="369" dur="2000"/>
                                        <p:tgtEl>
                                          <p:spTgt spid="126"/>
                                        </p:tgtEl>
                                      </p:cBhvr>
                                    </p:animEffect>
                                    <p:set>
                                      <p:cBhvr>
                                        <p:cTn id="370" dur="1" fill="hold">
                                          <p:stCondLst>
                                            <p:cond delay="1999"/>
                                          </p:stCondLst>
                                        </p:cTn>
                                        <p:tgtEl>
                                          <p:spTgt spid="126"/>
                                        </p:tgtEl>
                                        <p:attrNameLst>
                                          <p:attrName>style.visibility</p:attrName>
                                        </p:attrNameLst>
                                      </p:cBhvr>
                                      <p:to>
                                        <p:strVal val="hidden"/>
                                      </p:to>
                                    </p:set>
                                  </p:childTnLst>
                                </p:cTn>
                              </p:par>
                              <p:par>
                                <p:cTn id="371" presetID="6" presetClass="exit" presetSubtype="32" fill="hold" grpId="1" nodeType="withEffect">
                                  <p:stCondLst>
                                    <p:cond delay="0"/>
                                  </p:stCondLst>
                                  <p:childTnLst>
                                    <p:animEffect transition="out" filter="circle(out)">
                                      <p:cBhvr>
                                        <p:cTn id="372" dur="2000"/>
                                        <p:tgtEl>
                                          <p:spTgt spid="127"/>
                                        </p:tgtEl>
                                      </p:cBhvr>
                                    </p:animEffect>
                                    <p:set>
                                      <p:cBhvr>
                                        <p:cTn id="373" dur="1" fill="hold">
                                          <p:stCondLst>
                                            <p:cond delay="1999"/>
                                          </p:stCondLst>
                                        </p:cTn>
                                        <p:tgtEl>
                                          <p:spTgt spid="127"/>
                                        </p:tgtEl>
                                        <p:attrNameLst>
                                          <p:attrName>style.visibility</p:attrName>
                                        </p:attrNameLst>
                                      </p:cBhvr>
                                      <p:to>
                                        <p:strVal val="hidden"/>
                                      </p:to>
                                    </p:set>
                                  </p:childTnLst>
                                </p:cTn>
                              </p:par>
                              <p:par>
                                <p:cTn id="374" presetID="6" presetClass="exit" presetSubtype="32" fill="hold" grpId="1" nodeType="withEffect">
                                  <p:stCondLst>
                                    <p:cond delay="0"/>
                                  </p:stCondLst>
                                  <p:childTnLst>
                                    <p:animEffect transition="out" filter="circle(out)">
                                      <p:cBhvr>
                                        <p:cTn id="375" dur="2000"/>
                                        <p:tgtEl>
                                          <p:spTgt spid="128"/>
                                        </p:tgtEl>
                                      </p:cBhvr>
                                    </p:animEffect>
                                    <p:set>
                                      <p:cBhvr>
                                        <p:cTn id="376" dur="1" fill="hold">
                                          <p:stCondLst>
                                            <p:cond delay="1999"/>
                                          </p:stCondLst>
                                        </p:cTn>
                                        <p:tgtEl>
                                          <p:spTgt spid="128"/>
                                        </p:tgtEl>
                                        <p:attrNameLst>
                                          <p:attrName>style.visibility</p:attrName>
                                        </p:attrNameLst>
                                      </p:cBhvr>
                                      <p:to>
                                        <p:strVal val="hidden"/>
                                      </p:to>
                                    </p:set>
                                  </p:childTnLst>
                                </p:cTn>
                              </p:par>
                              <p:par>
                                <p:cTn id="377" presetID="6" presetClass="exit" presetSubtype="32" fill="hold" grpId="1" nodeType="withEffect">
                                  <p:stCondLst>
                                    <p:cond delay="0"/>
                                  </p:stCondLst>
                                  <p:childTnLst>
                                    <p:animEffect transition="out" filter="circle(out)">
                                      <p:cBhvr>
                                        <p:cTn id="378" dur="2000"/>
                                        <p:tgtEl>
                                          <p:spTgt spid="129"/>
                                        </p:tgtEl>
                                      </p:cBhvr>
                                    </p:animEffect>
                                    <p:set>
                                      <p:cBhvr>
                                        <p:cTn id="379" dur="1" fill="hold">
                                          <p:stCondLst>
                                            <p:cond delay="1999"/>
                                          </p:stCondLst>
                                        </p:cTn>
                                        <p:tgtEl>
                                          <p:spTgt spid="129"/>
                                        </p:tgtEl>
                                        <p:attrNameLst>
                                          <p:attrName>style.visibility</p:attrName>
                                        </p:attrNameLst>
                                      </p:cBhvr>
                                      <p:to>
                                        <p:strVal val="hidden"/>
                                      </p:to>
                                    </p:set>
                                  </p:childTnLst>
                                </p:cTn>
                              </p:par>
                              <p:par>
                                <p:cTn id="380" presetID="6" presetClass="exit" presetSubtype="32" fill="hold" grpId="1" nodeType="withEffect">
                                  <p:stCondLst>
                                    <p:cond delay="0"/>
                                  </p:stCondLst>
                                  <p:childTnLst>
                                    <p:animEffect transition="out" filter="circle(out)">
                                      <p:cBhvr>
                                        <p:cTn id="381" dur="2000"/>
                                        <p:tgtEl>
                                          <p:spTgt spid="132"/>
                                        </p:tgtEl>
                                      </p:cBhvr>
                                    </p:animEffect>
                                    <p:set>
                                      <p:cBhvr>
                                        <p:cTn id="382" dur="1" fill="hold">
                                          <p:stCondLst>
                                            <p:cond delay="1999"/>
                                          </p:stCondLst>
                                        </p:cTn>
                                        <p:tgtEl>
                                          <p:spTgt spid="132"/>
                                        </p:tgtEl>
                                        <p:attrNameLst>
                                          <p:attrName>style.visibility</p:attrName>
                                        </p:attrNameLst>
                                      </p:cBhvr>
                                      <p:to>
                                        <p:strVal val="hidden"/>
                                      </p:to>
                                    </p:set>
                                  </p:childTnLst>
                                </p:cTn>
                              </p:par>
                              <p:par>
                                <p:cTn id="383" presetID="6" presetClass="exit" presetSubtype="32" fill="hold" grpId="1" nodeType="withEffect">
                                  <p:stCondLst>
                                    <p:cond delay="0"/>
                                  </p:stCondLst>
                                  <p:childTnLst>
                                    <p:animEffect transition="out" filter="circle(out)">
                                      <p:cBhvr>
                                        <p:cTn id="384" dur="2000"/>
                                        <p:tgtEl>
                                          <p:spTgt spid="133"/>
                                        </p:tgtEl>
                                      </p:cBhvr>
                                    </p:animEffect>
                                    <p:set>
                                      <p:cBhvr>
                                        <p:cTn id="385" dur="1" fill="hold">
                                          <p:stCondLst>
                                            <p:cond delay="1999"/>
                                          </p:stCondLst>
                                        </p:cTn>
                                        <p:tgtEl>
                                          <p:spTgt spid="133"/>
                                        </p:tgtEl>
                                        <p:attrNameLst>
                                          <p:attrName>style.visibility</p:attrName>
                                        </p:attrNameLst>
                                      </p:cBhvr>
                                      <p:to>
                                        <p:strVal val="hidden"/>
                                      </p:to>
                                    </p:set>
                                  </p:childTnLst>
                                </p:cTn>
                              </p:par>
                              <p:par>
                                <p:cTn id="386" presetID="6" presetClass="exit" presetSubtype="32" fill="hold" grpId="1" nodeType="withEffect">
                                  <p:stCondLst>
                                    <p:cond delay="0"/>
                                  </p:stCondLst>
                                  <p:childTnLst>
                                    <p:animEffect transition="out" filter="circle(out)">
                                      <p:cBhvr>
                                        <p:cTn id="387" dur="2000"/>
                                        <p:tgtEl>
                                          <p:spTgt spid="134"/>
                                        </p:tgtEl>
                                      </p:cBhvr>
                                    </p:animEffect>
                                    <p:set>
                                      <p:cBhvr>
                                        <p:cTn id="388" dur="1" fill="hold">
                                          <p:stCondLst>
                                            <p:cond delay="1999"/>
                                          </p:stCondLst>
                                        </p:cTn>
                                        <p:tgtEl>
                                          <p:spTgt spid="134"/>
                                        </p:tgtEl>
                                        <p:attrNameLst>
                                          <p:attrName>style.visibility</p:attrName>
                                        </p:attrNameLst>
                                      </p:cBhvr>
                                      <p:to>
                                        <p:strVal val="hidden"/>
                                      </p:to>
                                    </p:set>
                                  </p:childTnLst>
                                </p:cTn>
                              </p:par>
                              <p:par>
                                <p:cTn id="389" presetID="6" presetClass="exit" presetSubtype="32" fill="hold" grpId="1" nodeType="withEffect">
                                  <p:stCondLst>
                                    <p:cond delay="0"/>
                                  </p:stCondLst>
                                  <p:childTnLst>
                                    <p:animEffect transition="out" filter="circle(out)">
                                      <p:cBhvr>
                                        <p:cTn id="390" dur="2000"/>
                                        <p:tgtEl>
                                          <p:spTgt spid="135"/>
                                        </p:tgtEl>
                                      </p:cBhvr>
                                    </p:animEffect>
                                    <p:set>
                                      <p:cBhvr>
                                        <p:cTn id="391" dur="1" fill="hold">
                                          <p:stCondLst>
                                            <p:cond delay="1999"/>
                                          </p:stCondLst>
                                        </p:cTn>
                                        <p:tgtEl>
                                          <p:spTgt spid="135"/>
                                        </p:tgtEl>
                                        <p:attrNameLst>
                                          <p:attrName>style.visibility</p:attrName>
                                        </p:attrNameLst>
                                      </p:cBhvr>
                                      <p:to>
                                        <p:strVal val="hidden"/>
                                      </p:to>
                                    </p:set>
                                  </p:childTnLst>
                                </p:cTn>
                              </p:par>
                              <p:par>
                                <p:cTn id="392" presetID="6" presetClass="exit" presetSubtype="32" fill="hold" grpId="1" nodeType="withEffect">
                                  <p:stCondLst>
                                    <p:cond delay="0"/>
                                  </p:stCondLst>
                                  <p:childTnLst>
                                    <p:animEffect transition="out" filter="circle(out)">
                                      <p:cBhvr>
                                        <p:cTn id="393" dur="2000"/>
                                        <p:tgtEl>
                                          <p:spTgt spid="136"/>
                                        </p:tgtEl>
                                      </p:cBhvr>
                                    </p:animEffect>
                                    <p:set>
                                      <p:cBhvr>
                                        <p:cTn id="394" dur="1" fill="hold">
                                          <p:stCondLst>
                                            <p:cond delay="1999"/>
                                          </p:stCondLst>
                                        </p:cTn>
                                        <p:tgtEl>
                                          <p:spTgt spid="136"/>
                                        </p:tgtEl>
                                        <p:attrNameLst>
                                          <p:attrName>style.visibility</p:attrName>
                                        </p:attrNameLst>
                                      </p:cBhvr>
                                      <p:to>
                                        <p:strVal val="hidden"/>
                                      </p:to>
                                    </p:set>
                                  </p:childTnLst>
                                </p:cTn>
                              </p:par>
                              <p:par>
                                <p:cTn id="395" presetID="6" presetClass="exit" presetSubtype="32" fill="hold" grpId="1" nodeType="withEffect">
                                  <p:stCondLst>
                                    <p:cond delay="0"/>
                                  </p:stCondLst>
                                  <p:childTnLst>
                                    <p:animEffect transition="out" filter="circle(out)">
                                      <p:cBhvr>
                                        <p:cTn id="396" dur="2000"/>
                                        <p:tgtEl>
                                          <p:spTgt spid="137"/>
                                        </p:tgtEl>
                                      </p:cBhvr>
                                    </p:animEffect>
                                    <p:set>
                                      <p:cBhvr>
                                        <p:cTn id="397" dur="1" fill="hold">
                                          <p:stCondLst>
                                            <p:cond delay="1999"/>
                                          </p:stCondLst>
                                        </p:cTn>
                                        <p:tgtEl>
                                          <p:spTgt spid="137"/>
                                        </p:tgtEl>
                                        <p:attrNameLst>
                                          <p:attrName>style.visibility</p:attrName>
                                        </p:attrNameLst>
                                      </p:cBhvr>
                                      <p:to>
                                        <p:strVal val="hidden"/>
                                      </p:to>
                                    </p:set>
                                  </p:childTnLst>
                                </p:cTn>
                              </p:par>
                              <p:par>
                                <p:cTn id="398" presetID="6" presetClass="exit" presetSubtype="32" fill="hold" grpId="1" nodeType="withEffect">
                                  <p:stCondLst>
                                    <p:cond delay="0"/>
                                  </p:stCondLst>
                                  <p:childTnLst>
                                    <p:animEffect transition="out" filter="circle(out)">
                                      <p:cBhvr>
                                        <p:cTn id="399" dur="2000"/>
                                        <p:tgtEl>
                                          <p:spTgt spid="244"/>
                                        </p:tgtEl>
                                      </p:cBhvr>
                                    </p:animEffect>
                                    <p:set>
                                      <p:cBhvr>
                                        <p:cTn id="400" dur="1" fill="hold">
                                          <p:stCondLst>
                                            <p:cond delay="1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1" restart="whenNotActive" fill="hold" evtFilter="cancelBubble" nodeType="interactiveSeq">
                <p:stCondLst>
                  <p:cond evt="onClick" delay="0">
                    <p:tgtEl>
                      <p:spTgt spid="24"/>
                    </p:tgtEl>
                  </p:cond>
                </p:stCondLst>
                <p:endSync evt="end" delay="0">
                  <p:rtn val="all"/>
                </p:endSync>
                <p:childTnLst>
                  <p:par>
                    <p:cTn id="402" fill="hold">
                      <p:stCondLst>
                        <p:cond delay="0"/>
                      </p:stCondLst>
                      <p:childTnLst>
                        <p:par>
                          <p:cTn id="403" fill="hold">
                            <p:stCondLst>
                              <p:cond delay="0"/>
                            </p:stCondLst>
                            <p:childTnLst>
                              <p:par>
                                <p:cTn id="404" presetID="6" presetClass="entr" presetSubtype="16" fill="hold" grpId="0" nodeType="withEffect">
                                  <p:stCondLst>
                                    <p:cond delay="0"/>
                                  </p:stCondLst>
                                  <p:childTnLst>
                                    <p:set>
                                      <p:cBhvr>
                                        <p:cTn id="405" dur="1" fill="hold">
                                          <p:stCondLst>
                                            <p:cond delay="0"/>
                                          </p:stCondLst>
                                        </p:cTn>
                                        <p:tgtEl>
                                          <p:spTgt spid="245"/>
                                        </p:tgtEl>
                                        <p:attrNameLst>
                                          <p:attrName>style.visibility</p:attrName>
                                        </p:attrNameLst>
                                      </p:cBhvr>
                                      <p:to>
                                        <p:strVal val="visible"/>
                                      </p:to>
                                    </p:set>
                                    <p:animEffect transition="in" filter="circle(in)">
                                      <p:cBhvr>
                                        <p:cTn id="406" dur="2000"/>
                                        <p:tgtEl>
                                          <p:spTgt spid="245"/>
                                        </p:tgtEl>
                                      </p:cBhvr>
                                    </p:animEffect>
                                  </p:childTnLst>
                                </p:cTn>
                              </p:par>
                              <p:par>
                                <p:cTn id="407" presetID="19" presetClass="emph" presetSubtype="0" fill="hold" grpId="0" nodeType="withEffect">
                                  <p:stCondLst>
                                    <p:cond delay="0"/>
                                  </p:stCondLst>
                                  <p:childTnLst>
                                    <p:animClr clrSpc="rgb" dir="cw">
                                      <p:cBhvr override="childStyle">
                                        <p:cTn id="408" dur="500" fill="hold"/>
                                        <p:tgtEl>
                                          <p:spTgt spid="138"/>
                                        </p:tgtEl>
                                        <p:attrNameLst>
                                          <p:attrName>style.color</p:attrName>
                                        </p:attrNameLst>
                                      </p:cBhvr>
                                      <p:to>
                                        <a:schemeClr val="accent2"/>
                                      </p:to>
                                    </p:animClr>
                                    <p:animClr clrSpc="rgb" dir="cw">
                                      <p:cBhvr>
                                        <p:cTn id="409" dur="500" fill="hold"/>
                                        <p:tgtEl>
                                          <p:spTgt spid="138"/>
                                        </p:tgtEl>
                                        <p:attrNameLst>
                                          <p:attrName>fillcolor</p:attrName>
                                        </p:attrNameLst>
                                      </p:cBhvr>
                                      <p:to>
                                        <a:schemeClr val="accent2"/>
                                      </p:to>
                                    </p:animClr>
                                    <p:set>
                                      <p:cBhvr>
                                        <p:cTn id="410" dur="500" fill="hold"/>
                                        <p:tgtEl>
                                          <p:spTgt spid="138"/>
                                        </p:tgtEl>
                                        <p:attrNameLst>
                                          <p:attrName>fill.type</p:attrName>
                                        </p:attrNameLst>
                                      </p:cBhvr>
                                      <p:to>
                                        <p:strVal val="solid"/>
                                      </p:to>
                                    </p:set>
                                    <p:set>
                                      <p:cBhvr>
                                        <p:cTn id="411" dur="500" fill="hold"/>
                                        <p:tgtEl>
                                          <p:spTgt spid="138"/>
                                        </p:tgtEl>
                                        <p:attrNameLst>
                                          <p:attrName>fill.on</p:attrName>
                                        </p:attrNameLst>
                                      </p:cBhvr>
                                      <p:to>
                                        <p:strVal val="true"/>
                                      </p:to>
                                    </p:set>
                                  </p:childTnLst>
                                </p:cTn>
                              </p:par>
                              <p:par>
                                <p:cTn id="412" presetID="19" presetClass="emph" presetSubtype="0" fill="hold" grpId="0" nodeType="withEffect">
                                  <p:stCondLst>
                                    <p:cond delay="0"/>
                                  </p:stCondLst>
                                  <p:childTnLst>
                                    <p:animClr clrSpc="rgb" dir="cw">
                                      <p:cBhvr override="childStyle">
                                        <p:cTn id="413" dur="500" fill="hold"/>
                                        <p:tgtEl>
                                          <p:spTgt spid="139"/>
                                        </p:tgtEl>
                                        <p:attrNameLst>
                                          <p:attrName>style.color</p:attrName>
                                        </p:attrNameLst>
                                      </p:cBhvr>
                                      <p:to>
                                        <a:schemeClr val="accent2"/>
                                      </p:to>
                                    </p:animClr>
                                    <p:animClr clrSpc="rgb" dir="cw">
                                      <p:cBhvr>
                                        <p:cTn id="414" dur="500" fill="hold"/>
                                        <p:tgtEl>
                                          <p:spTgt spid="139"/>
                                        </p:tgtEl>
                                        <p:attrNameLst>
                                          <p:attrName>fillcolor</p:attrName>
                                        </p:attrNameLst>
                                      </p:cBhvr>
                                      <p:to>
                                        <a:schemeClr val="accent2"/>
                                      </p:to>
                                    </p:animClr>
                                    <p:set>
                                      <p:cBhvr>
                                        <p:cTn id="415" dur="500" fill="hold"/>
                                        <p:tgtEl>
                                          <p:spTgt spid="139"/>
                                        </p:tgtEl>
                                        <p:attrNameLst>
                                          <p:attrName>fill.type</p:attrName>
                                        </p:attrNameLst>
                                      </p:cBhvr>
                                      <p:to>
                                        <p:strVal val="solid"/>
                                      </p:to>
                                    </p:set>
                                    <p:set>
                                      <p:cBhvr>
                                        <p:cTn id="416" dur="500" fill="hold"/>
                                        <p:tgtEl>
                                          <p:spTgt spid="139"/>
                                        </p:tgtEl>
                                        <p:attrNameLst>
                                          <p:attrName>fill.on</p:attrName>
                                        </p:attrNameLst>
                                      </p:cBhvr>
                                      <p:to>
                                        <p:strVal val="true"/>
                                      </p:to>
                                    </p:set>
                                  </p:childTnLst>
                                </p:cTn>
                              </p:par>
                              <p:par>
                                <p:cTn id="417" presetID="19" presetClass="emph" presetSubtype="0" fill="hold" grpId="0" nodeType="withEffect">
                                  <p:stCondLst>
                                    <p:cond delay="0"/>
                                  </p:stCondLst>
                                  <p:childTnLst>
                                    <p:animClr clrSpc="rgb" dir="cw">
                                      <p:cBhvr override="childStyle">
                                        <p:cTn id="418" dur="500" fill="hold"/>
                                        <p:tgtEl>
                                          <p:spTgt spid="140"/>
                                        </p:tgtEl>
                                        <p:attrNameLst>
                                          <p:attrName>style.color</p:attrName>
                                        </p:attrNameLst>
                                      </p:cBhvr>
                                      <p:to>
                                        <a:schemeClr val="accent2"/>
                                      </p:to>
                                    </p:animClr>
                                    <p:animClr clrSpc="rgb" dir="cw">
                                      <p:cBhvr>
                                        <p:cTn id="419" dur="500" fill="hold"/>
                                        <p:tgtEl>
                                          <p:spTgt spid="140"/>
                                        </p:tgtEl>
                                        <p:attrNameLst>
                                          <p:attrName>fillcolor</p:attrName>
                                        </p:attrNameLst>
                                      </p:cBhvr>
                                      <p:to>
                                        <a:schemeClr val="accent2"/>
                                      </p:to>
                                    </p:animClr>
                                    <p:set>
                                      <p:cBhvr>
                                        <p:cTn id="420" dur="500" fill="hold"/>
                                        <p:tgtEl>
                                          <p:spTgt spid="140"/>
                                        </p:tgtEl>
                                        <p:attrNameLst>
                                          <p:attrName>fill.type</p:attrName>
                                        </p:attrNameLst>
                                      </p:cBhvr>
                                      <p:to>
                                        <p:strVal val="solid"/>
                                      </p:to>
                                    </p:set>
                                    <p:set>
                                      <p:cBhvr>
                                        <p:cTn id="421" dur="500" fill="hold"/>
                                        <p:tgtEl>
                                          <p:spTgt spid="140"/>
                                        </p:tgtEl>
                                        <p:attrNameLst>
                                          <p:attrName>fill.on</p:attrName>
                                        </p:attrNameLst>
                                      </p:cBhvr>
                                      <p:to>
                                        <p:strVal val="true"/>
                                      </p:to>
                                    </p:set>
                                  </p:childTnLst>
                                </p:cTn>
                              </p:par>
                              <p:par>
                                <p:cTn id="422" presetID="19" presetClass="emph" presetSubtype="0" fill="hold" grpId="0" nodeType="withEffect">
                                  <p:stCondLst>
                                    <p:cond delay="0"/>
                                  </p:stCondLst>
                                  <p:childTnLst>
                                    <p:animClr clrSpc="rgb" dir="cw">
                                      <p:cBhvr override="childStyle">
                                        <p:cTn id="423" dur="500" fill="hold"/>
                                        <p:tgtEl>
                                          <p:spTgt spid="142"/>
                                        </p:tgtEl>
                                        <p:attrNameLst>
                                          <p:attrName>style.color</p:attrName>
                                        </p:attrNameLst>
                                      </p:cBhvr>
                                      <p:to>
                                        <a:schemeClr val="accent2"/>
                                      </p:to>
                                    </p:animClr>
                                    <p:animClr clrSpc="rgb" dir="cw">
                                      <p:cBhvr>
                                        <p:cTn id="424" dur="500" fill="hold"/>
                                        <p:tgtEl>
                                          <p:spTgt spid="142"/>
                                        </p:tgtEl>
                                        <p:attrNameLst>
                                          <p:attrName>fillcolor</p:attrName>
                                        </p:attrNameLst>
                                      </p:cBhvr>
                                      <p:to>
                                        <a:schemeClr val="accent2"/>
                                      </p:to>
                                    </p:animClr>
                                    <p:set>
                                      <p:cBhvr>
                                        <p:cTn id="425" dur="500" fill="hold"/>
                                        <p:tgtEl>
                                          <p:spTgt spid="142"/>
                                        </p:tgtEl>
                                        <p:attrNameLst>
                                          <p:attrName>fill.type</p:attrName>
                                        </p:attrNameLst>
                                      </p:cBhvr>
                                      <p:to>
                                        <p:strVal val="solid"/>
                                      </p:to>
                                    </p:set>
                                    <p:set>
                                      <p:cBhvr>
                                        <p:cTn id="426" dur="500" fill="hold"/>
                                        <p:tgtEl>
                                          <p:spTgt spid="142"/>
                                        </p:tgtEl>
                                        <p:attrNameLst>
                                          <p:attrName>fill.on</p:attrName>
                                        </p:attrNameLst>
                                      </p:cBhvr>
                                      <p:to>
                                        <p:strVal val="true"/>
                                      </p:to>
                                    </p:set>
                                  </p:childTnLst>
                                </p:cTn>
                              </p:par>
                              <p:par>
                                <p:cTn id="427" presetID="19" presetClass="emph" presetSubtype="0" fill="hold" grpId="0" nodeType="withEffect">
                                  <p:stCondLst>
                                    <p:cond delay="0"/>
                                  </p:stCondLst>
                                  <p:childTnLst>
                                    <p:animClr clrSpc="rgb" dir="cw">
                                      <p:cBhvr override="childStyle">
                                        <p:cTn id="428" dur="500" fill="hold"/>
                                        <p:tgtEl>
                                          <p:spTgt spid="143"/>
                                        </p:tgtEl>
                                        <p:attrNameLst>
                                          <p:attrName>style.color</p:attrName>
                                        </p:attrNameLst>
                                      </p:cBhvr>
                                      <p:to>
                                        <a:schemeClr val="accent2"/>
                                      </p:to>
                                    </p:animClr>
                                    <p:animClr clrSpc="rgb" dir="cw">
                                      <p:cBhvr>
                                        <p:cTn id="429" dur="500" fill="hold"/>
                                        <p:tgtEl>
                                          <p:spTgt spid="143"/>
                                        </p:tgtEl>
                                        <p:attrNameLst>
                                          <p:attrName>fillcolor</p:attrName>
                                        </p:attrNameLst>
                                      </p:cBhvr>
                                      <p:to>
                                        <a:schemeClr val="accent2"/>
                                      </p:to>
                                    </p:animClr>
                                    <p:set>
                                      <p:cBhvr>
                                        <p:cTn id="430" dur="500" fill="hold"/>
                                        <p:tgtEl>
                                          <p:spTgt spid="143"/>
                                        </p:tgtEl>
                                        <p:attrNameLst>
                                          <p:attrName>fill.type</p:attrName>
                                        </p:attrNameLst>
                                      </p:cBhvr>
                                      <p:to>
                                        <p:strVal val="solid"/>
                                      </p:to>
                                    </p:set>
                                    <p:set>
                                      <p:cBhvr>
                                        <p:cTn id="431" dur="500" fill="hold"/>
                                        <p:tgtEl>
                                          <p:spTgt spid="143"/>
                                        </p:tgtEl>
                                        <p:attrNameLst>
                                          <p:attrName>fill.on</p:attrName>
                                        </p:attrNameLst>
                                      </p:cBhvr>
                                      <p:to>
                                        <p:strVal val="true"/>
                                      </p:to>
                                    </p:set>
                                  </p:childTnLst>
                                </p:cTn>
                              </p:par>
                              <p:par>
                                <p:cTn id="432" presetID="19" presetClass="emph" presetSubtype="0" fill="hold" grpId="0" nodeType="withEffect">
                                  <p:stCondLst>
                                    <p:cond delay="0"/>
                                  </p:stCondLst>
                                  <p:childTnLst>
                                    <p:animClr clrSpc="rgb" dir="cw">
                                      <p:cBhvr override="childStyle">
                                        <p:cTn id="433" dur="500" fill="hold"/>
                                        <p:tgtEl>
                                          <p:spTgt spid="144"/>
                                        </p:tgtEl>
                                        <p:attrNameLst>
                                          <p:attrName>style.color</p:attrName>
                                        </p:attrNameLst>
                                      </p:cBhvr>
                                      <p:to>
                                        <a:schemeClr val="accent2"/>
                                      </p:to>
                                    </p:animClr>
                                    <p:animClr clrSpc="rgb" dir="cw">
                                      <p:cBhvr>
                                        <p:cTn id="434" dur="500" fill="hold"/>
                                        <p:tgtEl>
                                          <p:spTgt spid="144"/>
                                        </p:tgtEl>
                                        <p:attrNameLst>
                                          <p:attrName>fillcolor</p:attrName>
                                        </p:attrNameLst>
                                      </p:cBhvr>
                                      <p:to>
                                        <a:schemeClr val="accent2"/>
                                      </p:to>
                                    </p:animClr>
                                    <p:set>
                                      <p:cBhvr>
                                        <p:cTn id="435" dur="500" fill="hold"/>
                                        <p:tgtEl>
                                          <p:spTgt spid="144"/>
                                        </p:tgtEl>
                                        <p:attrNameLst>
                                          <p:attrName>fill.type</p:attrName>
                                        </p:attrNameLst>
                                      </p:cBhvr>
                                      <p:to>
                                        <p:strVal val="solid"/>
                                      </p:to>
                                    </p:set>
                                    <p:set>
                                      <p:cBhvr>
                                        <p:cTn id="436" dur="500" fill="hold"/>
                                        <p:tgtEl>
                                          <p:spTgt spid="144"/>
                                        </p:tgtEl>
                                        <p:attrNameLst>
                                          <p:attrName>fill.on</p:attrName>
                                        </p:attrNameLst>
                                      </p:cBhvr>
                                      <p:to>
                                        <p:strVal val="true"/>
                                      </p:to>
                                    </p:set>
                                  </p:childTnLst>
                                </p:cTn>
                              </p:par>
                              <p:par>
                                <p:cTn id="437" presetID="19" presetClass="emph" presetSubtype="0" fill="hold" grpId="0" nodeType="withEffect">
                                  <p:stCondLst>
                                    <p:cond delay="0"/>
                                  </p:stCondLst>
                                  <p:childTnLst>
                                    <p:animClr clrSpc="rgb" dir="cw">
                                      <p:cBhvr override="childStyle">
                                        <p:cTn id="438" dur="500" fill="hold"/>
                                        <p:tgtEl>
                                          <p:spTgt spid="145"/>
                                        </p:tgtEl>
                                        <p:attrNameLst>
                                          <p:attrName>style.color</p:attrName>
                                        </p:attrNameLst>
                                      </p:cBhvr>
                                      <p:to>
                                        <a:schemeClr val="accent2"/>
                                      </p:to>
                                    </p:animClr>
                                    <p:animClr clrSpc="rgb" dir="cw">
                                      <p:cBhvr>
                                        <p:cTn id="439" dur="500" fill="hold"/>
                                        <p:tgtEl>
                                          <p:spTgt spid="145"/>
                                        </p:tgtEl>
                                        <p:attrNameLst>
                                          <p:attrName>fillcolor</p:attrName>
                                        </p:attrNameLst>
                                      </p:cBhvr>
                                      <p:to>
                                        <a:schemeClr val="accent2"/>
                                      </p:to>
                                    </p:animClr>
                                    <p:set>
                                      <p:cBhvr>
                                        <p:cTn id="440" dur="500" fill="hold"/>
                                        <p:tgtEl>
                                          <p:spTgt spid="145"/>
                                        </p:tgtEl>
                                        <p:attrNameLst>
                                          <p:attrName>fill.type</p:attrName>
                                        </p:attrNameLst>
                                      </p:cBhvr>
                                      <p:to>
                                        <p:strVal val="solid"/>
                                      </p:to>
                                    </p:set>
                                    <p:set>
                                      <p:cBhvr>
                                        <p:cTn id="441" dur="500" fill="hold"/>
                                        <p:tgtEl>
                                          <p:spTgt spid="145"/>
                                        </p:tgtEl>
                                        <p:attrNameLst>
                                          <p:attrName>fill.on</p:attrName>
                                        </p:attrNameLst>
                                      </p:cBhvr>
                                      <p:to>
                                        <p:strVal val="true"/>
                                      </p:to>
                                    </p:set>
                                  </p:childTnLst>
                                </p:cTn>
                              </p:par>
                              <p:par>
                                <p:cTn id="442" presetID="19" presetClass="emph" presetSubtype="0" fill="hold" grpId="0" nodeType="withEffect">
                                  <p:stCondLst>
                                    <p:cond delay="0"/>
                                  </p:stCondLst>
                                  <p:childTnLst>
                                    <p:animClr clrSpc="rgb" dir="cw">
                                      <p:cBhvr override="childStyle">
                                        <p:cTn id="443" dur="500" fill="hold"/>
                                        <p:tgtEl>
                                          <p:spTgt spid="146"/>
                                        </p:tgtEl>
                                        <p:attrNameLst>
                                          <p:attrName>style.color</p:attrName>
                                        </p:attrNameLst>
                                      </p:cBhvr>
                                      <p:to>
                                        <a:schemeClr val="accent2"/>
                                      </p:to>
                                    </p:animClr>
                                    <p:animClr clrSpc="rgb" dir="cw">
                                      <p:cBhvr>
                                        <p:cTn id="444" dur="500" fill="hold"/>
                                        <p:tgtEl>
                                          <p:spTgt spid="146"/>
                                        </p:tgtEl>
                                        <p:attrNameLst>
                                          <p:attrName>fillcolor</p:attrName>
                                        </p:attrNameLst>
                                      </p:cBhvr>
                                      <p:to>
                                        <a:schemeClr val="accent2"/>
                                      </p:to>
                                    </p:animClr>
                                    <p:set>
                                      <p:cBhvr>
                                        <p:cTn id="445" dur="500" fill="hold"/>
                                        <p:tgtEl>
                                          <p:spTgt spid="146"/>
                                        </p:tgtEl>
                                        <p:attrNameLst>
                                          <p:attrName>fill.type</p:attrName>
                                        </p:attrNameLst>
                                      </p:cBhvr>
                                      <p:to>
                                        <p:strVal val="solid"/>
                                      </p:to>
                                    </p:set>
                                    <p:set>
                                      <p:cBhvr>
                                        <p:cTn id="446" dur="500" fill="hold"/>
                                        <p:tgtEl>
                                          <p:spTgt spid="146"/>
                                        </p:tgtEl>
                                        <p:attrNameLst>
                                          <p:attrName>fill.on</p:attrName>
                                        </p:attrNameLst>
                                      </p:cBhvr>
                                      <p:to>
                                        <p:strVal val="true"/>
                                      </p:to>
                                    </p:set>
                                  </p:childTnLst>
                                </p:cTn>
                              </p:par>
                              <p:par>
                                <p:cTn id="447" presetID="19" presetClass="emph" presetSubtype="0" fill="hold" grpId="0" nodeType="withEffect">
                                  <p:stCondLst>
                                    <p:cond delay="0"/>
                                  </p:stCondLst>
                                  <p:childTnLst>
                                    <p:animClr clrSpc="rgb" dir="cw">
                                      <p:cBhvr override="childStyle">
                                        <p:cTn id="448" dur="500" fill="hold"/>
                                        <p:tgtEl>
                                          <p:spTgt spid="147"/>
                                        </p:tgtEl>
                                        <p:attrNameLst>
                                          <p:attrName>style.color</p:attrName>
                                        </p:attrNameLst>
                                      </p:cBhvr>
                                      <p:to>
                                        <a:schemeClr val="accent2"/>
                                      </p:to>
                                    </p:animClr>
                                    <p:animClr clrSpc="rgb" dir="cw">
                                      <p:cBhvr>
                                        <p:cTn id="449" dur="500" fill="hold"/>
                                        <p:tgtEl>
                                          <p:spTgt spid="147"/>
                                        </p:tgtEl>
                                        <p:attrNameLst>
                                          <p:attrName>fillcolor</p:attrName>
                                        </p:attrNameLst>
                                      </p:cBhvr>
                                      <p:to>
                                        <a:schemeClr val="accent2"/>
                                      </p:to>
                                    </p:animClr>
                                    <p:set>
                                      <p:cBhvr>
                                        <p:cTn id="450" dur="500" fill="hold"/>
                                        <p:tgtEl>
                                          <p:spTgt spid="147"/>
                                        </p:tgtEl>
                                        <p:attrNameLst>
                                          <p:attrName>fill.type</p:attrName>
                                        </p:attrNameLst>
                                      </p:cBhvr>
                                      <p:to>
                                        <p:strVal val="solid"/>
                                      </p:to>
                                    </p:set>
                                    <p:set>
                                      <p:cBhvr>
                                        <p:cTn id="451" dur="500" fill="hold"/>
                                        <p:tgtEl>
                                          <p:spTgt spid="147"/>
                                        </p:tgtEl>
                                        <p:attrNameLst>
                                          <p:attrName>fill.on</p:attrName>
                                        </p:attrNameLst>
                                      </p:cBhvr>
                                      <p:to>
                                        <p:strVal val="true"/>
                                      </p:to>
                                    </p:set>
                                  </p:childTnLst>
                                </p:cTn>
                              </p:par>
                            </p:childTnLst>
                          </p:cTn>
                        </p:par>
                      </p:childTnLst>
                    </p:cTn>
                  </p:par>
                  <p:par>
                    <p:cTn id="452" fill="hold">
                      <p:stCondLst>
                        <p:cond delay="indefinite"/>
                      </p:stCondLst>
                      <p:childTnLst>
                        <p:par>
                          <p:cTn id="453" fill="hold">
                            <p:stCondLst>
                              <p:cond delay="0"/>
                            </p:stCondLst>
                            <p:childTnLst>
                              <p:par>
                                <p:cTn id="454" presetID="6" presetClass="exit" presetSubtype="32" fill="hold" grpId="1" nodeType="clickEffect">
                                  <p:stCondLst>
                                    <p:cond delay="0"/>
                                  </p:stCondLst>
                                  <p:childTnLst>
                                    <p:animEffect transition="out" filter="circle(out)">
                                      <p:cBhvr>
                                        <p:cTn id="455" dur="2000"/>
                                        <p:tgtEl>
                                          <p:spTgt spid="138"/>
                                        </p:tgtEl>
                                      </p:cBhvr>
                                    </p:animEffect>
                                    <p:set>
                                      <p:cBhvr>
                                        <p:cTn id="456" dur="1" fill="hold">
                                          <p:stCondLst>
                                            <p:cond delay="1999"/>
                                          </p:stCondLst>
                                        </p:cTn>
                                        <p:tgtEl>
                                          <p:spTgt spid="138"/>
                                        </p:tgtEl>
                                        <p:attrNameLst>
                                          <p:attrName>style.visibility</p:attrName>
                                        </p:attrNameLst>
                                      </p:cBhvr>
                                      <p:to>
                                        <p:strVal val="hidden"/>
                                      </p:to>
                                    </p:set>
                                  </p:childTnLst>
                                </p:cTn>
                              </p:par>
                              <p:par>
                                <p:cTn id="457" presetID="6" presetClass="exit" presetSubtype="32" fill="hold" grpId="1" nodeType="withEffect">
                                  <p:stCondLst>
                                    <p:cond delay="0"/>
                                  </p:stCondLst>
                                  <p:childTnLst>
                                    <p:animEffect transition="out" filter="circle(out)">
                                      <p:cBhvr>
                                        <p:cTn id="458" dur="2000"/>
                                        <p:tgtEl>
                                          <p:spTgt spid="139"/>
                                        </p:tgtEl>
                                      </p:cBhvr>
                                    </p:animEffect>
                                    <p:set>
                                      <p:cBhvr>
                                        <p:cTn id="459" dur="1" fill="hold">
                                          <p:stCondLst>
                                            <p:cond delay="1999"/>
                                          </p:stCondLst>
                                        </p:cTn>
                                        <p:tgtEl>
                                          <p:spTgt spid="139"/>
                                        </p:tgtEl>
                                        <p:attrNameLst>
                                          <p:attrName>style.visibility</p:attrName>
                                        </p:attrNameLst>
                                      </p:cBhvr>
                                      <p:to>
                                        <p:strVal val="hidden"/>
                                      </p:to>
                                    </p:set>
                                  </p:childTnLst>
                                </p:cTn>
                              </p:par>
                              <p:par>
                                <p:cTn id="460" presetID="6" presetClass="exit" presetSubtype="32" fill="hold" grpId="1" nodeType="withEffect">
                                  <p:stCondLst>
                                    <p:cond delay="0"/>
                                  </p:stCondLst>
                                  <p:childTnLst>
                                    <p:animEffect transition="out" filter="circle(out)">
                                      <p:cBhvr>
                                        <p:cTn id="461" dur="2000"/>
                                        <p:tgtEl>
                                          <p:spTgt spid="140"/>
                                        </p:tgtEl>
                                      </p:cBhvr>
                                    </p:animEffect>
                                    <p:set>
                                      <p:cBhvr>
                                        <p:cTn id="462" dur="1" fill="hold">
                                          <p:stCondLst>
                                            <p:cond delay="1999"/>
                                          </p:stCondLst>
                                        </p:cTn>
                                        <p:tgtEl>
                                          <p:spTgt spid="140"/>
                                        </p:tgtEl>
                                        <p:attrNameLst>
                                          <p:attrName>style.visibility</p:attrName>
                                        </p:attrNameLst>
                                      </p:cBhvr>
                                      <p:to>
                                        <p:strVal val="hidden"/>
                                      </p:to>
                                    </p:set>
                                  </p:childTnLst>
                                </p:cTn>
                              </p:par>
                              <p:par>
                                <p:cTn id="463" presetID="6" presetClass="exit" presetSubtype="32" fill="hold" grpId="1" nodeType="withEffect">
                                  <p:stCondLst>
                                    <p:cond delay="0"/>
                                  </p:stCondLst>
                                  <p:childTnLst>
                                    <p:animEffect transition="out" filter="circle(out)">
                                      <p:cBhvr>
                                        <p:cTn id="464" dur="2000"/>
                                        <p:tgtEl>
                                          <p:spTgt spid="142"/>
                                        </p:tgtEl>
                                      </p:cBhvr>
                                    </p:animEffect>
                                    <p:set>
                                      <p:cBhvr>
                                        <p:cTn id="465" dur="1" fill="hold">
                                          <p:stCondLst>
                                            <p:cond delay="1999"/>
                                          </p:stCondLst>
                                        </p:cTn>
                                        <p:tgtEl>
                                          <p:spTgt spid="142"/>
                                        </p:tgtEl>
                                        <p:attrNameLst>
                                          <p:attrName>style.visibility</p:attrName>
                                        </p:attrNameLst>
                                      </p:cBhvr>
                                      <p:to>
                                        <p:strVal val="hidden"/>
                                      </p:to>
                                    </p:set>
                                  </p:childTnLst>
                                </p:cTn>
                              </p:par>
                              <p:par>
                                <p:cTn id="466" presetID="6" presetClass="exit" presetSubtype="32" fill="hold" grpId="1" nodeType="withEffect">
                                  <p:stCondLst>
                                    <p:cond delay="0"/>
                                  </p:stCondLst>
                                  <p:childTnLst>
                                    <p:animEffect transition="out" filter="circle(out)">
                                      <p:cBhvr>
                                        <p:cTn id="467" dur="2000"/>
                                        <p:tgtEl>
                                          <p:spTgt spid="143"/>
                                        </p:tgtEl>
                                      </p:cBhvr>
                                    </p:animEffect>
                                    <p:set>
                                      <p:cBhvr>
                                        <p:cTn id="468" dur="1" fill="hold">
                                          <p:stCondLst>
                                            <p:cond delay="1999"/>
                                          </p:stCondLst>
                                        </p:cTn>
                                        <p:tgtEl>
                                          <p:spTgt spid="143"/>
                                        </p:tgtEl>
                                        <p:attrNameLst>
                                          <p:attrName>style.visibility</p:attrName>
                                        </p:attrNameLst>
                                      </p:cBhvr>
                                      <p:to>
                                        <p:strVal val="hidden"/>
                                      </p:to>
                                    </p:set>
                                  </p:childTnLst>
                                </p:cTn>
                              </p:par>
                              <p:par>
                                <p:cTn id="469" presetID="6" presetClass="exit" presetSubtype="32" fill="hold" grpId="1" nodeType="withEffect">
                                  <p:stCondLst>
                                    <p:cond delay="0"/>
                                  </p:stCondLst>
                                  <p:childTnLst>
                                    <p:animEffect transition="out" filter="circle(out)">
                                      <p:cBhvr>
                                        <p:cTn id="470" dur="2000"/>
                                        <p:tgtEl>
                                          <p:spTgt spid="144"/>
                                        </p:tgtEl>
                                      </p:cBhvr>
                                    </p:animEffect>
                                    <p:set>
                                      <p:cBhvr>
                                        <p:cTn id="471" dur="1" fill="hold">
                                          <p:stCondLst>
                                            <p:cond delay="1999"/>
                                          </p:stCondLst>
                                        </p:cTn>
                                        <p:tgtEl>
                                          <p:spTgt spid="144"/>
                                        </p:tgtEl>
                                        <p:attrNameLst>
                                          <p:attrName>style.visibility</p:attrName>
                                        </p:attrNameLst>
                                      </p:cBhvr>
                                      <p:to>
                                        <p:strVal val="hidden"/>
                                      </p:to>
                                    </p:set>
                                  </p:childTnLst>
                                </p:cTn>
                              </p:par>
                              <p:par>
                                <p:cTn id="472" presetID="6" presetClass="exit" presetSubtype="32" fill="hold" grpId="1" nodeType="withEffect">
                                  <p:stCondLst>
                                    <p:cond delay="0"/>
                                  </p:stCondLst>
                                  <p:childTnLst>
                                    <p:animEffect transition="out" filter="circle(out)">
                                      <p:cBhvr>
                                        <p:cTn id="473" dur="2000"/>
                                        <p:tgtEl>
                                          <p:spTgt spid="145"/>
                                        </p:tgtEl>
                                      </p:cBhvr>
                                    </p:animEffect>
                                    <p:set>
                                      <p:cBhvr>
                                        <p:cTn id="474" dur="1" fill="hold">
                                          <p:stCondLst>
                                            <p:cond delay="1999"/>
                                          </p:stCondLst>
                                        </p:cTn>
                                        <p:tgtEl>
                                          <p:spTgt spid="145"/>
                                        </p:tgtEl>
                                        <p:attrNameLst>
                                          <p:attrName>style.visibility</p:attrName>
                                        </p:attrNameLst>
                                      </p:cBhvr>
                                      <p:to>
                                        <p:strVal val="hidden"/>
                                      </p:to>
                                    </p:set>
                                  </p:childTnLst>
                                </p:cTn>
                              </p:par>
                              <p:par>
                                <p:cTn id="475" presetID="6" presetClass="exit" presetSubtype="32" fill="hold" grpId="1" nodeType="withEffect">
                                  <p:stCondLst>
                                    <p:cond delay="0"/>
                                  </p:stCondLst>
                                  <p:childTnLst>
                                    <p:animEffect transition="out" filter="circle(out)">
                                      <p:cBhvr>
                                        <p:cTn id="476" dur="2000"/>
                                        <p:tgtEl>
                                          <p:spTgt spid="146"/>
                                        </p:tgtEl>
                                      </p:cBhvr>
                                    </p:animEffect>
                                    <p:set>
                                      <p:cBhvr>
                                        <p:cTn id="477" dur="1" fill="hold">
                                          <p:stCondLst>
                                            <p:cond delay="1999"/>
                                          </p:stCondLst>
                                        </p:cTn>
                                        <p:tgtEl>
                                          <p:spTgt spid="146"/>
                                        </p:tgtEl>
                                        <p:attrNameLst>
                                          <p:attrName>style.visibility</p:attrName>
                                        </p:attrNameLst>
                                      </p:cBhvr>
                                      <p:to>
                                        <p:strVal val="hidden"/>
                                      </p:to>
                                    </p:set>
                                  </p:childTnLst>
                                </p:cTn>
                              </p:par>
                              <p:par>
                                <p:cTn id="478" presetID="6" presetClass="exit" presetSubtype="32" fill="hold" grpId="1" nodeType="withEffect">
                                  <p:stCondLst>
                                    <p:cond delay="0"/>
                                  </p:stCondLst>
                                  <p:childTnLst>
                                    <p:animEffect transition="out" filter="circle(out)">
                                      <p:cBhvr>
                                        <p:cTn id="479" dur="2000"/>
                                        <p:tgtEl>
                                          <p:spTgt spid="147"/>
                                        </p:tgtEl>
                                      </p:cBhvr>
                                    </p:animEffect>
                                    <p:set>
                                      <p:cBhvr>
                                        <p:cTn id="480" dur="1" fill="hold">
                                          <p:stCondLst>
                                            <p:cond delay="1999"/>
                                          </p:stCondLst>
                                        </p:cTn>
                                        <p:tgtEl>
                                          <p:spTgt spid="147"/>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2000"/>
                                        <p:tgtEl>
                                          <p:spTgt spid="245"/>
                                        </p:tgtEl>
                                      </p:cBhvr>
                                    </p:animEffect>
                                    <p:set>
                                      <p:cBhvr>
                                        <p:cTn id="483" dur="1" fill="hold">
                                          <p:stCondLst>
                                            <p:cond delay="1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4" restart="whenNotActive" fill="hold" evtFilter="cancelBubble" nodeType="interactiveSeq">
                <p:stCondLst>
                  <p:cond evt="onClick" delay="0">
                    <p:tgtEl>
                      <p:spTgt spid="60"/>
                    </p:tgtEl>
                  </p:cond>
                </p:stCondLst>
                <p:endSync evt="end" delay="0">
                  <p:rtn val="all"/>
                </p:endSync>
                <p:childTnLst>
                  <p:par>
                    <p:cTn id="485" fill="hold">
                      <p:stCondLst>
                        <p:cond delay="0"/>
                      </p:stCondLst>
                      <p:childTnLst>
                        <p:par>
                          <p:cTn id="486" fill="hold">
                            <p:stCondLst>
                              <p:cond delay="0"/>
                            </p:stCondLst>
                            <p:childTnLst>
                              <p:par>
                                <p:cTn id="487" presetID="6" presetClass="entr" presetSubtype="16" fill="hold" grpId="0" nodeType="withEffect">
                                  <p:stCondLst>
                                    <p:cond delay="0"/>
                                  </p:stCondLst>
                                  <p:childTnLst>
                                    <p:set>
                                      <p:cBhvr>
                                        <p:cTn id="488" dur="1" fill="hold">
                                          <p:stCondLst>
                                            <p:cond delay="0"/>
                                          </p:stCondLst>
                                        </p:cTn>
                                        <p:tgtEl>
                                          <p:spTgt spid="246"/>
                                        </p:tgtEl>
                                        <p:attrNameLst>
                                          <p:attrName>style.visibility</p:attrName>
                                        </p:attrNameLst>
                                      </p:cBhvr>
                                      <p:to>
                                        <p:strVal val="visible"/>
                                      </p:to>
                                    </p:set>
                                    <p:animEffect transition="in" filter="circle(in)">
                                      <p:cBhvr>
                                        <p:cTn id="489" dur="2000"/>
                                        <p:tgtEl>
                                          <p:spTgt spid="246"/>
                                        </p:tgtEl>
                                      </p:cBhvr>
                                    </p:animEffect>
                                  </p:childTnLst>
                                </p:cTn>
                              </p:par>
                              <p:par>
                                <p:cTn id="490" presetID="19" presetClass="emph" presetSubtype="0" fill="hold" grpId="0" nodeType="withEffect">
                                  <p:stCondLst>
                                    <p:cond delay="0"/>
                                  </p:stCondLst>
                                  <p:childTnLst>
                                    <p:animClr clrSpc="rgb" dir="cw">
                                      <p:cBhvr override="childStyle">
                                        <p:cTn id="491" dur="500" fill="hold"/>
                                        <p:tgtEl>
                                          <p:spTgt spid="148"/>
                                        </p:tgtEl>
                                        <p:attrNameLst>
                                          <p:attrName>style.color</p:attrName>
                                        </p:attrNameLst>
                                      </p:cBhvr>
                                      <p:to>
                                        <a:schemeClr val="accent2"/>
                                      </p:to>
                                    </p:animClr>
                                    <p:animClr clrSpc="rgb" dir="cw">
                                      <p:cBhvr>
                                        <p:cTn id="492" dur="500" fill="hold"/>
                                        <p:tgtEl>
                                          <p:spTgt spid="148"/>
                                        </p:tgtEl>
                                        <p:attrNameLst>
                                          <p:attrName>fillcolor</p:attrName>
                                        </p:attrNameLst>
                                      </p:cBhvr>
                                      <p:to>
                                        <a:schemeClr val="accent2"/>
                                      </p:to>
                                    </p:animClr>
                                    <p:set>
                                      <p:cBhvr>
                                        <p:cTn id="493" dur="500" fill="hold"/>
                                        <p:tgtEl>
                                          <p:spTgt spid="148"/>
                                        </p:tgtEl>
                                        <p:attrNameLst>
                                          <p:attrName>fill.type</p:attrName>
                                        </p:attrNameLst>
                                      </p:cBhvr>
                                      <p:to>
                                        <p:strVal val="solid"/>
                                      </p:to>
                                    </p:set>
                                    <p:set>
                                      <p:cBhvr>
                                        <p:cTn id="494" dur="500" fill="hold"/>
                                        <p:tgtEl>
                                          <p:spTgt spid="148"/>
                                        </p:tgtEl>
                                        <p:attrNameLst>
                                          <p:attrName>fill.on</p:attrName>
                                        </p:attrNameLst>
                                      </p:cBhvr>
                                      <p:to>
                                        <p:strVal val="true"/>
                                      </p:to>
                                    </p:set>
                                  </p:childTnLst>
                                </p:cTn>
                              </p:par>
                              <p:par>
                                <p:cTn id="495" presetID="19" presetClass="emph" presetSubtype="0" fill="hold" grpId="0" nodeType="withEffect">
                                  <p:stCondLst>
                                    <p:cond delay="0"/>
                                  </p:stCondLst>
                                  <p:childTnLst>
                                    <p:animClr clrSpc="rgb" dir="cw">
                                      <p:cBhvr override="childStyle">
                                        <p:cTn id="496" dur="500" fill="hold"/>
                                        <p:tgtEl>
                                          <p:spTgt spid="149"/>
                                        </p:tgtEl>
                                        <p:attrNameLst>
                                          <p:attrName>style.color</p:attrName>
                                        </p:attrNameLst>
                                      </p:cBhvr>
                                      <p:to>
                                        <a:schemeClr val="accent2"/>
                                      </p:to>
                                    </p:animClr>
                                    <p:animClr clrSpc="rgb" dir="cw">
                                      <p:cBhvr>
                                        <p:cTn id="497" dur="500" fill="hold"/>
                                        <p:tgtEl>
                                          <p:spTgt spid="149"/>
                                        </p:tgtEl>
                                        <p:attrNameLst>
                                          <p:attrName>fillcolor</p:attrName>
                                        </p:attrNameLst>
                                      </p:cBhvr>
                                      <p:to>
                                        <a:schemeClr val="accent2"/>
                                      </p:to>
                                    </p:animClr>
                                    <p:set>
                                      <p:cBhvr>
                                        <p:cTn id="498" dur="500" fill="hold"/>
                                        <p:tgtEl>
                                          <p:spTgt spid="149"/>
                                        </p:tgtEl>
                                        <p:attrNameLst>
                                          <p:attrName>fill.type</p:attrName>
                                        </p:attrNameLst>
                                      </p:cBhvr>
                                      <p:to>
                                        <p:strVal val="solid"/>
                                      </p:to>
                                    </p:set>
                                    <p:set>
                                      <p:cBhvr>
                                        <p:cTn id="499" dur="500" fill="hold"/>
                                        <p:tgtEl>
                                          <p:spTgt spid="149"/>
                                        </p:tgtEl>
                                        <p:attrNameLst>
                                          <p:attrName>fill.on</p:attrName>
                                        </p:attrNameLst>
                                      </p:cBhvr>
                                      <p:to>
                                        <p:strVal val="true"/>
                                      </p:to>
                                    </p:set>
                                  </p:childTnLst>
                                </p:cTn>
                              </p:par>
                              <p:par>
                                <p:cTn id="500" presetID="19" presetClass="emph" presetSubtype="0" fill="hold" grpId="0" nodeType="withEffect">
                                  <p:stCondLst>
                                    <p:cond delay="0"/>
                                  </p:stCondLst>
                                  <p:childTnLst>
                                    <p:animClr clrSpc="rgb" dir="cw">
                                      <p:cBhvr override="childStyle">
                                        <p:cTn id="501" dur="500" fill="hold"/>
                                        <p:tgtEl>
                                          <p:spTgt spid="157"/>
                                        </p:tgtEl>
                                        <p:attrNameLst>
                                          <p:attrName>style.color</p:attrName>
                                        </p:attrNameLst>
                                      </p:cBhvr>
                                      <p:to>
                                        <a:schemeClr val="accent2"/>
                                      </p:to>
                                    </p:animClr>
                                    <p:animClr clrSpc="rgb" dir="cw">
                                      <p:cBhvr>
                                        <p:cTn id="502" dur="500" fill="hold"/>
                                        <p:tgtEl>
                                          <p:spTgt spid="157"/>
                                        </p:tgtEl>
                                        <p:attrNameLst>
                                          <p:attrName>fillcolor</p:attrName>
                                        </p:attrNameLst>
                                      </p:cBhvr>
                                      <p:to>
                                        <a:schemeClr val="accent2"/>
                                      </p:to>
                                    </p:animClr>
                                    <p:set>
                                      <p:cBhvr>
                                        <p:cTn id="503" dur="500" fill="hold"/>
                                        <p:tgtEl>
                                          <p:spTgt spid="157"/>
                                        </p:tgtEl>
                                        <p:attrNameLst>
                                          <p:attrName>fill.type</p:attrName>
                                        </p:attrNameLst>
                                      </p:cBhvr>
                                      <p:to>
                                        <p:strVal val="solid"/>
                                      </p:to>
                                    </p:set>
                                    <p:set>
                                      <p:cBhvr>
                                        <p:cTn id="504" dur="500" fill="hold"/>
                                        <p:tgtEl>
                                          <p:spTgt spid="157"/>
                                        </p:tgtEl>
                                        <p:attrNameLst>
                                          <p:attrName>fill.on</p:attrName>
                                        </p:attrNameLst>
                                      </p:cBhvr>
                                      <p:to>
                                        <p:strVal val="true"/>
                                      </p:to>
                                    </p:set>
                                  </p:childTnLst>
                                </p:cTn>
                              </p:par>
                              <p:par>
                                <p:cTn id="505" presetID="19" presetClass="emph" presetSubtype="0" fill="hold" grpId="0" nodeType="withEffect">
                                  <p:stCondLst>
                                    <p:cond delay="0"/>
                                  </p:stCondLst>
                                  <p:childTnLst>
                                    <p:animClr clrSpc="rgb" dir="cw">
                                      <p:cBhvr override="childStyle">
                                        <p:cTn id="506" dur="500" fill="hold"/>
                                        <p:tgtEl>
                                          <p:spTgt spid="158"/>
                                        </p:tgtEl>
                                        <p:attrNameLst>
                                          <p:attrName>style.color</p:attrName>
                                        </p:attrNameLst>
                                      </p:cBhvr>
                                      <p:to>
                                        <a:schemeClr val="accent2"/>
                                      </p:to>
                                    </p:animClr>
                                    <p:animClr clrSpc="rgb" dir="cw">
                                      <p:cBhvr>
                                        <p:cTn id="507" dur="500" fill="hold"/>
                                        <p:tgtEl>
                                          <p:spTgt spid="158"/>
                                        </p:tgtEl>
                                        <p:attrNameLst>
                                          <p:attrName>fillcolor</p:attrName>
                                        </p:attrNameLst>
                                      </p:cBhvr>
                                      <p:to>
                                        <a:schemeClr val="accent2"/>
                                      </p:to>
                                    </p:animClr>
                                    <p:set>
                                      <p:cBhvr>
                                        <p:cTn id="508" dur="500" fill="hold"/>
                                        <p:tgtEl>
                                          <p:spTgt spid="158"/>
                                        </p:tgtEl>
                                        <p:attrNameLst>
                                          <p:attrName>fill.type</p:attrName>
                                        </p:attrNameLst>
                                      </p:cBhvr>
                                      <p:to>
                                        <p:strVal val="solid"/>
                                      </p:to>
                                    </p:set>
                                    <p:set>
                                      <p:cBhvr>
                                        <p:cTn id="509" dur="500" fill="hold"/>
                                        <p:tgtEl>
                                          <p:spTgt spid="158"/>
                                        </p:tgtEl>
                                        <p:attrNameLst>
                                          <p:attrName>fill.on</p:attrName>
                                        </p:attrNameLst>
                                      </p:cBhvr>
                                      <p:to>
                                        <p:strVal val="true"/>
                                      </p:to>
                                    </p:set>
                                  </p:childTnLst>
                                </p:cTn>
                              </p:par>
                              <p:par>
                                <p:cTn id="510" presetID="19" presetClass="emph" presetSubtype="0" fill="hold" grpId="0" nodeType="withEffect">
                                  <p:stCondLst>
                                    <p:cond delay="0"/>
                                  </p:stCondLst>
                                  <p:childTnLst>
                                    <p:animClr clrSpc="rgb" dir="cw">
                                      <p:cBhvr override="childStyle">
                                        <p:cTn id="511" dur="500" fill="hold"/>
                                        <p:tgtEl>
                                          <p:spTgt spid="159"/>
                                        </p:tgtEl>
                                        <p:attrNameLst>
                                          <p:attrName>style.color</p:attrName>
                                        </p:attrNameLst>
                                      </p:cBhvr>
                                      <p:to>
                                        <a:schemeClr val="accent2"/>
                                      </p:to>
                                    </p:animClr>
                                    <p:animClr clrSpc="rgb" dir="cw">
                                      <p:cBhvr>
                                        <p:cTn id="512" dur="500" fill="hold"/>
                                        <p:tgtEl>
                                          <p:spTgt spid="159"/>
                                        </p:tgtEl>
                                        <p:attrNameLst>
                                          <p:attrName>fillcolor</p:attrName>
                                        </p:attrNameLst>
                                      </p:cBhvr>
                                      <p:to>
                                        <a:schemeClr val="accent2"/>
                                      </p:to>
                                    </p:animClr>
                                    <p:set>
                                      <p:cBhvr>
                                        <p:cTn id="513" dur="500" fill="hold"/>
                                        <p:tgtEl>
                                          <p:spTgt spid="159"/>
                                        </p:tgtEl>
                                        <p:attrNameLst>
                                          <p:attrName>fill.type</p:attrName>
                                        </p:attrNameLst>
                                      </p:cBhvr>
                                      <p:to>
                                        <p:strVal val="solid"/>
                                      </p:to>
                                    </p:set>
                                    <p:set>
                                      <p:cBhvr>
                                        <p:cTn id="514" dur="500" fill="hold"/>
                                        <p:tgtEl>
                                          <p:spTgt spid="159"/>
                                        </p:tgtEl>
                                        <p:attrNameLst>
                                          <p:attrName>fill.on</p:attrName>
                                        </p:attrNameLst>
                                      </p:cBhvr>
                                      <p:to>
                                        <p:strVal val="true"/>
                                      </p:to>
                                    </p:set>
                                  </p:childTnLst>
                                </p:cTn>
                              </p:par>
                              <p:par>
                                <p:cTn id="515" presetID="19" presetClass="emph" presetSubtype="0" fill="hold" grpId="0" nodeType="withEffect">
                                  <p:stCondLst>
                                    <p:cond delay="0"/>
                                  </p:stCondLst>
                                  <p:childTnLst>
                                    <p:animClr clrSpc="rgb" dir="cw">
                                      <p:cBhvr override="childStyle">
                                        <p:cTn id="516" dur="500" fill="hold"/>
                                        <p:tgtEl>
                                          <p:spTgt spid="160"/>
                                        </p:tgtEl>
                                        <p:attrNameLst>
                                          <p:attrName>style.color</p:attrName>
                                        </p:attrNameLst>
                                      </p:cBhvr>
                                      <p:to>
                                        <a:schemeClr val="accent2"/>
                                      </p:to>
                                    </p:animClr>
                                    <p:animClr clrSpc="rgb" dir="cw">
                                      <p:cBhvr>
                                        <p:cTn id="517" dur="500" fill="hold"/>
                                        <p:tgtEl>
                                          <p:spTgt spid="160"/>
                                        </p:tgtEl>
                                        <p:attrNameLst>
                                          <p:attrName>fillcolor</p:attrName>
                                        </p:attrNameLst>
                                      </p:cBhvr>
                                      <p:to>
                                        <a:schemeClr val="accent2"/>
                                      </p:to>
                                    </p:animClr>
                                    <p:set>
                                      <p:cBhvr>
                                        <p:cTn id="518" dur="500" fill="hold"/>
                                        <p:tgtEl>
                                          <p:spTgt spid="160"/>
                                        </p:tgtEl>
                                        <p:attrNameLst>
                                          <p:attrName>fill.type</p:attrName>
                                        </p:attrNameLst>
                                      </p:cBhvr>
                                      <p:to>
                                        <p:strVal val="solid"/>
                                      </p:to>
                                    </p:set>
                                    <p:set>
                                      <p:cBhvr>
                                        <p:cTn id="519" dur="500" fill="hold"/>
                                        <p:tgtEl>
                                          <p:spTgt spid="160"/>
                                        </p:tgtEl>
                                        <p:attrNameLst>
                                          <p:attrName>fill.on</p:attrName>
                                        </p:attrNameLst>
                                      </p:cBhvr>
                                      <p:to>
                                        <p:strVal val="true"/>
                                      </p:to>
                                    </p:set>
                                  </p:childTnLst>
                                </p:cTn>
                              </p:par>
                              <p:par>
                                <p:cTn id="520" presetID="19" presetClass="emph" presetSubtype="0" fill="hold" grpId="0" nodeType="withEffect">
                                  <p:stCondLst>
                                    <p:cond delay="0"/>
                                  </p:stCondLst>
                                  <p:childTnLst>
                                    <p:animClr clrSpc="rgb" dir="cw">
                                      <p:cBhvr override="childStyle">
                                        <p:cTn id="521" dur="500" fill="hold"/>
                                        <p:tgtEl>
                                          <p:spTgt spid="161"/>
                                        </p:tgtEl>
                                        <p:attrNameLst>
                                          <p:attrName>style.color</p:attrName>
                                        </p:attrNameLst>
                                      </p:cBhvr>
                                      <p:to>
                                        <a:schemeClr val="accent2"/>
                                      </p:to>
                                    </p:animClr>
                                    <p:animClr clrSpc="rgb" dir="cw">
                                      <p:cBhvr>
                                        <p:cTn id="522" dur="500" fill="hold"/>
                                        <p:tgtEl>
                                          <p:spTgt spid="161"/>
                                        </p:tgtEl>
                                        <p:attrNameLst>
                                          <p:attrName>fillcolor</p:attrName>
                                        </p:attrNameLst>
                                      </p:cBhvr>
                                      <p:to>
                                        <a:schemeClr val="accent2"/>
                                      </p:to>
                                    </p:animClr>
                                    <p:set>
                                      <p:cBhvr>
                                        <p:cTn id="523" dur="500" fill="hold"/>
                                        <p:tgtEl>
                                          <p:spTgt spid="161"/>
                                        </p:tgtEl>
                                        <p:attrNameLst>
                                          <p:attrName>fill.type</p:attrName>
                                        </p:attrNameLst>
                                      </p:cBhvr>
                                      <p:to>
                                        <p:strVal val="solid"/>
                                      </p:to>
                                    </p:set>
                                    <p:set>
                                      <p:cBhvr>
                                        <p:cTn id="524" dur="500" fill="hold"/>
                                        <p:tgtEl>
                                          <p:spTgt spid="161"/>
                                        </p:tgtEl>
                                        <p:attrNameLst>
                                          <p:attrName>fill.on</p:attrName>
                                        </p:attrNameLst>
                                      </p:cBhvr>
                                      <p:to>
                                        <p:strVal val="true"/>
                                      </p:to>
                                    </p:set>
                                  </p:childTnLst>
                                </p:cTn>
                              </p:par>
                            </p:childTnLst>
                          </p:cTn>
                        </p:par>
                      </p:childTnLst>
                    </p:cTn>
                  </p:par>
                  <p:par>
                    <p:cTn id="525" fill="hold">
                      <p:stCondLst>
                        <p:cond delay="indefinite"/>
                      </p:stCondLst>
                      <p:childTnLst>
                        <p:par>
                          <p:cTn id="526" fill="hold">
                            <p:stCondLst>
                              <p:cond delay="0"/>
                            </p:stCondLst>
                            <p:childTnLst>
                              <p:par>
                                <p:cTn id="527" presetID="6" presetClass="exit" presetSubtype="32" fill="hold" grpId="1" nodeType="clickEffect">
                                  <p:stCondLst>
                                    <p:cond delay="0"/>
                                  </p:stCondLst>
                                  <p:childTnLst>
                                    <p:animEffect transition="out" filter="circle(out)">
                                      <p:cBhvr>
                                        <p:cTn id="528" dur="2000"/>
                                        <p:tgtEl>
                                          <p:spTgt spid="148"/>
                                        </p:tgtEl>
                                      </p:cBhvr>
                                    </p:animEffect>
                                    <p:set>
                                      <p:cBhvr>
                                        <p:cTn id="529" dur="1" fill="hold">
                                          <p:stCondLst>
                                            <p:cond delay="1999"/>
                                          </p:stCondLst>
                                        </p:cTn>
                                        <p:tgtEl>
                                          <p:spTgt spid="148"/>
                                        </p:tgtEl>
                                        <p:attrNameLst>
                                          <p:attrName>style.visibility</p:attrName>
                                        </p:attrNameLst>
                                      </p:cBhvr>
                                      <p:to>
                                        <p:strVal val="hidden"/>
                                      </p:to>
                                    </p:set>
                                  </p:childTnLst>
                                </p:cTn>
                              </p:par>
                              <p:par>
                                <p:cTn id="530" presetID="6" presetClass="exit" presetSubtype="32" fill="hold" grpId="1" nodeType="withEffect">
                                  <p:stCondLst>
                                    <p:cond delay="0"/>
                                  </p:stCondLst>
                                  <p:childTnLst>
                                    <p:animEffect transition="out" filter="circle(out)">
                                      <p:cBhvr>
                                        <p:cTn id="531" dur="2000"/>
                                        <p:tgtEl>
                                          <p:spTgt spid="149"/>
                                        </p:tgtEl>
                                      </p:cBhvr>
                                    </p:animEffect>
                                    <p:set>
                                      <p:cBhvr>
                                        <p:cTn id="532" dur="1" fill="hold">
                                          <p:stCondLst>
                                            <p:cond delay="1999"/>
                                          </p:stCondLst>
                                        </p:cTn>
                                        <p:tgtEl>
                                          <p:spTgt spid="149"/>
                                        </p:tgtEl>
                                        <p:attrNameLst>
                                          <p:attrName>style.visibility</p:attrName>
                                        </p:attrNameLst>
                                      </p:cBhvr>
                                      <p:to>
                                        <p:strVal val="hidden"/>
                                      </p:to>
                                    </p:set>
                                  </p:childTnLst>
                                </p:cTn>
                              </p:par>
                              <p:par>
                                <p:cTn id="533" presetID="6" presetClass="exit" presetSubtype="32" fill="hold" grpId="1" nodeType="withEffect">
                                  <p:stCondLst>
                                    <p:cond delay="0"/>
                                  </p:stCondLst>
                                  <p:childTnLst>
                                    <p:animEffect transition="out" filter="circle(out)">
                                      <p:cBhvr>
                                        <p:cTn id="534" dur="2000"/>
                                        <p:tgtEl>
                                          <p:spTgt spid="157"/>
                                        </p:tgtEl>
                                      </p:cBhvr>
                                    </p:animEffect>
                                    <p:set>
                                      <p:cBhvr>
                                        <p:cTn id="535" dur="1" fill="hold">
                                          <p:stCondLst>
                                            <p:cond delay="1999"/>
                                          </p:stCondLst>
                                        </p:cTn>
                                        <p:tgtEl>
                                          <p:spTgt spid="157"/>
                                        </p:tgtEl>
                                        <p:attrNameLst>
                                          <p:attrName>style.visibility</p:attrName>
                                        </p:attrNameLst>
                                      </p:cBhvr>
                                      <p:to>
                                        <p:strVal val="hidden"/>
                                      </p:to>
                                    </p:set>
                                  </p:childTnLst>
                                </p:cTn>
                              </p:par>
                              <p:par>
                                <p:cTn id="536" presetID="6" presetClass="exit" presetSubtype="32" fill="hold" grpId="1" nodeType="withEffect">
                                  <p:stCondLst>
                                    <p:cond delay="0"/>
                                  </p:stCondLst>
                                  <p:childTnLst>
                                    <p:animEffect transition="out" filter="circle(out)">
                                      <p:cBhvr>
                                        <p:cTn id="537" dur="2000"/>
                                        <p:tgtEl>
                                          <p:spTgt spid="158"/>
                                        </p:tgtEl>
                                      </p:cBhvr>
                                    </p:animEffect>
                                    <p:set>
                                      <p:cBhvr>
                                        <p:cTn id="538" dur="1" fill="hold">
                                          <p:stCondLst>
                                            <p:cond delay="1999"/>
                                          </p:stCondLst>
                                        </p:cTn>
                                        <p:tgtEl>
                                          <p:spTgt spid="158"/>
                                        </p:tgtEl>
                                        <p:attrNameLst>
                                          <p:attrName>style.visibility</p:attrName>
                                        </p:attrNameLst>
                                      </p:cBhvr>
                                      <p:to>
                                        <p:strVal val="hidden"/>
                                      </p:to>
                                    </p:set>
                                  </p:childTnLst>
                                </p:cTn>
                              </p:par>
                              <p:par>
                                <p:cTn id="539" presetID="6" presetClass="exit" presetSubtype="32" fill="hold" grpId="1" nodeType="withEffect">
                                  <p:stCondLst>
                                    <p:cond delay="0"/>
                                  </p:stCondLst>
                                  <p:childTnLst>
                                    <p:animEffect transition="out" filter="circle(out)">
                                      <p:cBhvr>
                                        <p:cTn id="540" dur="2000"/>
                                        <p:tgtEl>
                                          <p:spTgt spid="159"/>
                                        </p:tgtEl>
                                      </p:cBhvr>
                                    </p:animEffect>
                                    <p:set>
                                      <p:cBhvr>
                                        <p:cTn id="541" dur="1" fill="hold">
                                          <p:stCondLst>
                                            <p:cond delay="1999"/>
                                          </p:stCondLst>
                                        </p:cTn>
                                        <p:tgtEl>
                                          <p:spTgt spid="159"/>
                                        </p:tgtEl>
                                        <p:attrNameLst>
                                          <p:attrName>style.visibility</p:attrName>
                                        </p:attrNameLst>
                                      </p:cBhvr>
                                      <p:to>
                                        <p:strVal val="hidden"/>
                                      </p:to>
                                    </p:set>
                                  </p:childTnLst>
                                </p:cTn>
                              </p:par>
                              <p:par>
                                <p:cTn id="542" presetID="6" presetClass="exit" presetSubtype="32" fill="hold" grpId="1" nodeType="withEffect">
                                  <p:stCondLst>
                                    <p:cond delay="0"/>
                                  </p:stCondLst>
                                  <p:childTnLst>
                                    <p:animEffect transition="out" filter="circle(out)">
                                      <p:cBhvr>
                                        <p:cTn id="543" dur="2000"/>
                                        <p:tgtEl>
                                          <p:spTgt spid="160"/>
                                        </p:tgtEl>
                                      </p:cBhvr>
                                    </p:animEffect>
                                    <p:set>
                                      <p:cBhvr>
                                        <p:cTn id="544" dur="1" fill="hold">
                                          <p:stCondLst>
                                            <p:cond delay="1999"/>
                                          </p:stCondLst>
                                        </p:cTn>
                                        <p:tgtEl>
                                          <p:spTgt spid="160"/>
                                        </p:tgtEl>
                                        <p:attrNameLst>
                                          <p:attrName>style.visibility</p:attrName>
                                        </p:attrNameLst>
                                      </p:cBhvr>
                                      <p:to>
                                        <p:strVal val="hidden"/>
                                      </p:to>
                                    </p:set>
                                  </p:childTnLst>
                                </p:cTn>
                              </p:par>
                              <p:par>
                                <p:cTn id="545" presetID="6" presetClass="exit" presetSubtype="32" fill="hold" grpId="1" nodeType="withEffect">
                                  <p:stCondLst>
                                    <p:cond delay="0"/>
                                  </p:stCondLst>
                                  <p:childTnLst>
                                    <p:animEffect transition="out" filter="circle(out)">
                                      <p:cBhvr>
                                        <p:cTn id="546" dur="2000"/>
                                        <p:tgtEl>
                                          <p:spTgt spid="161"/>
                                        </p:tgtEl>
                                      </p:cBhvr>
                                    </p:animEffect>
                                    <p:set>
                                      <p:cBhvr>
                                        <p:cTn id="547" dur="1" fill="hold">
                                          <p:stCondLst>
                                            <p:cond delay="1999"/>
                                          </p:stCondLst>
                                        </p:cTn>
                                        <p:tgtEl>
                                          <p:spTgt spid="161"/>
                                        </p:tgtEl>
                                        <p:attrNameLst>
                                          <p:attrName>style.visibility</p:attrName>
                                        </p:attrNameLst>
                                      </p:cBhvr>
                                      <p:to>
                                        <p:strVal val="hidden"/>
                                      </p:to>
                                    </p:set>
                                  </p:childTnLst>
                                </p:cTn>
                              </p:par>
                              <p:par>
                                <p:cTn id="548" presetID="6" presetClass="exit" presetSubtype="32" fill="hold" grpId="1" nodeType="withEffect">
                                  <p:stCondLst>
                                    <p:cond delay="0"/>
                                  </p:stCondLst>
                                  <p:childTnLst>
                                    <p:animEffect transition="out" filter="circle(out)">
                                      <p:cBhvr>
                                        <p:cTn id="549" dur="2000"/>
                                        <p:tgtEl>
                                          <p:spTgt spid="246"/>
                                        </p:tgtEl>
                                      </p:cBhvr>
                                    </p:animEffect>
                                    <p:set>
                                      <p:cBhvr>
                                        <p:cTn id="550" dur="1" fill="hold">
                                          <p:stCondLst>
                                            <p:cond delay="19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551" restart="whenNotActive" fill="hold" evtFilter="cancelBubble" nodeType="interactiveSeq">
                <p:stCondLst>
                  <p:cond evt="onClick" delay="0">
                    <p:tgtEl>
                      <p:spTgt spid="6"/>
                    </p:tgtEl>
                  </p:cond>
                </p:stCondLst>
                <p:endSync evt="end" delay="0">
                  <p:rtn val="all"/>
                </p:endSync>
                <p:childTnLst>
                  <p:par>
                    <p:cTn id="552" fill="hold">
                      <p:stCondLst>
                        <p:cond delay="0"/>
                      </p:stCondLst>
                      <p:childTnLst>
                        <p:par>
                          <p:cTn id="553" fill="hold">
                            <p:stCondLst>
                              <p:cond delay="0"/>
                            </p:stCondLst>
                            <p:childTnLst>
                              <p:par>
                                <p:cTn id="554" presetID="6" presetClass="entr" presetSubtype="16" fill="hold" grpId="0" nodeType="with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circle(in)">
                                      <p:cBhvr>
                                        <p:cTn id="556" dur="2000"/>
                                        <p:tgtEl>
                                          <p:spTgt spid="247"/>
                                        </p:tgtEl>
                                      </p:cBhvr>
                                    </p:animEffect>
                                  </p:childTnLst>
                                </p:cTn>
                              </p:par>
                              <p:par>
                                <p:cTn id="557" presetID="19" presetClass="emph" presetSubtype="0" fill="hold" grpId="0" nodeType="withEffect">
                                  <p:stCondLst>
                                    <p:cond delay="0"/>
                                  </p:stCondLst>
                                  <p:childTnLst>
                                    <p:animClr clrSpc="rgb" dir="cw">
                                      <p:cBhvr override="childStyle">
                                        <p:cTn id="558" dur="500" fill="hold"/>
                                        <p:tgtEl>
                                          <p:spTgt spid="162"/>
                                        </p:tgtEl>
                                        <p:attrNameLst>
                                          <p:attrName>style.color</p:attrName>
                                        </p:attrNameLst>
                                      </p:cBhvr>
                                      <p:to>
                                        <a:schemeClr val="accent2"/>
                                      </p:to>
                                    </p:animClr>
                                    <p:animClr clrSpc="rgb" dir="cw">
                                      <p:cBhvr>
                                        <p:cTn id="559" dur="500" fill="hold"/>
                                        <p:tgtEl>
                                          <p:spTgt spid="162"/>
                                        </p:tgtEl>
                                        <p:attrNameLst>
                                          <p:attrName>fillcolor</p:attrName>
                                        </p:attrNameLst>
                                      </p:cBhvr>
                                      <p:to>
                                        <a:schemeClr val="accent2"/>
                                      </p:to>
                                    </p:animClr>
                                    <p:set>
                                      <p:cBhvr>
                                        <p:cTn id="560" dur="500" fill="hold"/>
                                        <p:tgtEl>
                                          <p:spTgt spid="162"/>
                                        </p:tgtEl>
                                        <p:attrNameLst>
                                          <p:attrName>fill.type</p:attrName>
                                        </p:attrNameLst>
                                      </p:cBhvr>
                                      <p:to>
                                        <p:strVal val="solid"/>
                                      </p:to>
                                    </p:set>
                                    <p:set>
                                      <p:cBhvr>
                                        <p:cTn id="561" dur="500" fill="hold"/>
                                        <p:tgtEl>
                                          <p:spTgt spid="162"/>
                                        </p:tgtEl>
                                        <p:attrNameLst>
                                          <p:attrName>fill.on</p:attrName>
                                        </p:attrNameLst>
                                      </p:cBhvr>
                                      <p:to>
                                        <p:strVal val="true"/>
                                      </p:to>
                                    </p:set>
                                  </p:childTnLst>
                                </p:cTn>
                              </p:par>
                              <p:par>
                                <p:cTn id="562" presetID="19" presetClass="emph" presetSubtype="0" fill="hold" grpId="0" nodeType="withEffect">
                                  <p:stCondLst>
                                    <p:cond delay="0"/>
                                  </p:stCondLst>
                                  <p:childTnLst>
                                    <p:animClr clrSpc="rgb" dir="cw">
                                      <p:cBhvr override="childStyle">
                                        <p:cTn id="563" dur="500" fill="hold"/>
                                        <p:tgtEl>
                                          <p:spTgt spid="163"/>
                                        </p:tgtEl>
                                        <p:attrNameLst>
                                          <p:attrName>style.color</p:attrName>
                                        </p:attrNameLst>
                                      </p:cBhvr>
                                      <p:to>
                                        <a:schemeClr val="accent2"/>
                                      </p:to>
                                    </p:animClr>
                                    <p:animClr clrSpc="rgb" dir="cw">
                                      <p:cBhvr>
                                        <p:cTn id="564" dur="500" fill="hold"/>
                                        <p:tgtEl>
                                          <p:spTgt spid="163"/>
                                        </p:tgtEl>
                                        <p:attrNameLst>
                                          <p:attrName>fillcolor</p:attrName>
                                        </p:attrNameLst>
                                      </p:cBhvr>
                                      <p:to>
                                        <a:schemeClr val="accent2"/>
                                      </p:to>
                                    </p:animClr>
                                    <p:set>
                                      <p:cBhvr>
                                        <p:cTn id="565" dur="500" fill="hold"/>
                                        <p:tgtEl>
                                          <p:spTgt spid="163"/>
                                        </p:tgtEl>
                                        <p:attrNameLst>
                                          <p:attrName>fill.type</p:attrName>
                                        </p:attrNameLst>
                                      </p:cBhvr>
                                      <p:to>
                                        <p:strVal val="solid"/>
                                      </p:to>
                                    </p:set>
                                    <p:set>
                                      <p:cBhvr>
                                        <p:cTn id="566" dur="500" fill="hold"/>
                                        <p:tgtEl>
                                          <p:spTgt spid="163"/>
                                        </p:tgtEl>
                                        <p:attrNameLst>
                                          <p:attrName>fill.on</p:attrName>
                                        </p:attrNameLst>
                                      </p:cBhvr>
                                      <p:to>
                                        <p:strVal val="true"/>
                                      </p:to>
                                    </p:set>
                                  </p:childTnLst>
                                </p:cTn>
                              </p:par>
                              <p:par>
                                <p:cTn id="567" presetID="19" presetClass="emph" presetSubtype="0" fill="hold" grpId="0" nodeType="withEffect">
                                  <p:stCondLst>
                                    <p:cond delay="0"/>
                                  </p:stCondLst>
                                  <p:childTnLst>
                                    <p:animClr clrSpc="rgb" dir="cw">
                                      <p:cBhvr override="childStyle">
                                        <p:cTn id="568" dur="500" fill="hold"/>
                                        <p:tgtEl>
                                          <p:spTgt spid="164"/>
                                        </p:tgtEl>
                                        <p:attrNameLst>
                                          <p:attrName>style.color</p:attrName>
                                        </p:attrNameLst>
                                      </p:cBhvr>
                                      <p:to>
                                        <a:schemeClr val="accent2"/>
                                      </p:to>
                                    </p:animClr>
                                    <p:animClr clrSpc="rgb" dir="cw">
                                      <p:cBhvr>
                                        <p:cTn id="569" dur="500" fill="hold"/>
                                        <p:tgtEl>
                                          <p:spTgt spid="164"/>
                                        </p:tgtEl>
                                        <p:attrNameLst>
                                          <p:attrName>fillcolor</p:attrName>
                                        </p:attrNameLst>
                                      </p:cBhvr>
                                      <p:to>
                                        <a:schemeClr val="accent2"/>
                                      </p:to>
                                    </p:animClr>
                                    <p:set>
                                      <p:cBhvr>
                                        <p:cTn id="570" dur="500" fill="hold"/>
                                        <p:tgtEl>
                                          <p:spTgt spid="164"/>
                                        </p:tgtEl>
                                        <p:attrNameLst>
                                          <p:attrName>fill.type</p:attrName>
                                        </p:attrNameLst>
                                      </p:cBhvr>
                                      <p:to>
                                        <p:strVal val="solid"/>
                                      </p:to>
                                    </p:set>
                                    <p:set>
                                      <p:cBhvr>
                                        <p:cTn id="571" dur="500" fill="hold"/>
                                        <p:tgtEl>
                                          <p:spTgt spid="164"/>
                                        </p:tgtEl>
                                        <p:attrNameLst>
                                          <p:attrName>fill.on</p:attrName>
                                        </p:attrNameLst>
                                      </p:cBhvr>
                                      <p:to>
                                        <p:strVal val="true"/>
                                      </p:to>
                                    </p:set>
                                  </p:childTnLst>
                                </p:cTn>
                              </p:par>
                              <p:par>
                                <p:cTn id="572" presetID="19" presetClass="emph" presetSubtype="0" fill="hold" grpId="0" nodeType="withEffect">
                                  <p:stCondLst>
                                    <p:cond delay="0"/>
                                  </p:stCondLst>
                                  <p:childTnLst>
                                    <p:animClr clrSpc="rgb" dir="cw">
                                      <p:cBhvr override="childStyle">
                                        <p:cTn id="573" dur="500" fill="hold"/>
                                        <p:tgtEl>
                                          <p:spTgt spid="165"/>
                                        </p:tgtEl>
                                        <p:attrNameLst>
                                          <p:attrName>style.color</p:attrName>
                                        </p:attrNameLst>
                                      </p:cBhvr>
                                      <p:to>
                                        <a:schemeClr val="accent2"/>
                                      </p:to>
                                    </p:animClr>
                                    <p:animClr clrSpc="rgb" dir="cw">
                                      <p:cBhvr>
                                        <p:cTn id="574" dur="500" fill="hold"/>
                                        <p:tgtEl>
                                          <p:spTgt spid="165"/>
                                        </p:tgtEl>
                                        <p:attrNameLst>
                                          <p:attrName>fillcolor</p:attrName>
                                        </p:attrNameLst>
                                      </p:cBhvr>
                                      <p:to>
                                        <a:schemeClr val="accent2"/>
                                      </p:to>
                                    </p:animClr>
                                    <p:set>
                                      <p:cBhvr>
                                        <p:cTn id="575" dur="500" fill="hold"/>
                                        <p:tgtEl>
                                          <p:spTgt spid="165"/>
                                        </p:tgtEl>
                                        <p:attrNameLst>
                                          <p:attrName>fill.type</p:attrName>
                                        </p:attrNameLst>
                                      </p:cBhvr>
                                      <p:to>
                                        <p:strVal val="solid"/>
                                      </p:to>
                                    </p:set>
                                    <p:set>
                                      <p:cBhvr>
                                        <p:cTn id="576" dur="500" fill="hold"/>
                                        <p:tgtEl>
                                          <p:spTgt spid="165"/>
                                        </p:tgtEl>
                                        <p:attrNameLst>
                                          <p:attrName>fill.on</p:attrName>
                                        </p:attrNameLst>
                                      </p:cBhvr>
                                      <p:to>
                                        <p:strVal val="true"/>
                                      </p:to>
                                    </p:set>
                                  </p:childTnLst>
                                </p:cTn>
                              </p:par>
                              <p:par>
                                <p:cTn id="577" presetID="19" presetClass="emph" presetSubtype="0" fill="hold" grpId="0" nodeType="withEffect">
                                  <p:stCondLst>
                                    <p:cond delay="0"/>
                                  </p:stCondLst>
                                  <p:childTnLst>
                                    <p:animClr clrSpc="rgb" dir="cw">
                                      <p:cBhvr override="childStyle">
                                        <p:cTn id="578" dur="500" fill="hold"/>
                                        <p:tgtEl>
                                          <p:spTgt spid="166"/>
                                        </p:tgtEl>
                                        <p:attrNameLst>
                                          <p:attrName>style.color</p:attrName>
                                        </p:attrNameLst>
                                      </p:cBhvr>
                                      <p:to>
                                        <a:schemeClr val="accent2"/>
                                      </p:to>
                                    </p:animClr>
                                    <p:animClr clrSpc="rgb" dir="cw">
                                      <p:cBhvr>
                                        <p:cTn id="579" dur="500" fill="hold"/>
                                        <p:tgtEl>
                                          <p:spTgt spid="166"/>
                                        </p:tgtEl>
                                        <p:attrNameLst>
                                          <p:attrName>fillcolor</p:attrName>
                                        </p:attrNameLst>
                                      </p:cBhvr>
                                      <p:to>
                                        <a:schemeClr val="accent2"/>
                                      </p:to>
                                    </p:animClr>
                                    <p:set>
                                      <p:cBhvr>
                                        <p:cTn id="580" dur="500" fill="hold"/>
                                        <p:tgtEl>
                                          <p:spTgt spid="166"/>
                                        </p:tgtEl>
                                        <p:attrNameLst>
                                          <p:attrName>fill.type</p:attrName>
                                        </p:attrNameLst>
                                      </p:cBhvr>
                                      <p:to>
                                        <p:strVal val="solid"/>
                                      </p:to>
                                    </p:set>
                                    <p:set>
                                      <p:cBhvr>
                                        <p:cTn id="581" dur="500" fill="hold"/>
                                        <p:tgtEl>
                                          <p:spTgt spid="166"/>
                                        </p:tgtEl>
                                        <p:attrNameLst>
                                          <p:attrName>fill.on</p:attrName>
                                        </p:attrNameLst>
                                      </p:cBhvr>
                                      <p:to>
                                        <p:strVal val="true"/>
                                      </p:to>
                                    </p:set>
                                  </p:childTnLst>
                                </p:cTn>
                              </p:par>
                              <p:par>
                                <p:cTn id="582" presetID="19" presetClass="emph" presetSubtype="0" fill="hold" grpId="0" nodeType="withEffect">
                                  <p:stCondLst>
                                    <p:cond delay="0"/>
                                  </p:stCondLst>
                                  <p:childTnLst>
                                    <p:animClr clrSpc="rgb" dir="cw">
                                      <p:cBhvr override="childStyle">
                                        <p:cTn id="583" dur="500" fill="hold"/>
                                        <p:tgtEl>
                                          <p:spTgt spid="186"/>
                                        </p:tgtEl>
                                        <p:attrNameLst>
                                          <p:attrName>style.color</p:attrName>
                                        </p:attrNameLst>
                                      </p:cBhvr>
                                      <p:to>
                                        <a:schemeClr val="accent2"/>
                                      </p:to>
                                    </p:animClr>
                                    <p:animClr clrSpc="rgb" dir="cw">
                                      <p:cBhvr>
                                        <p:cTn id="584" dur="500" fill="hold"/>
                                        <p:tgtEl>
                                          <p:spTgt spid="186"/>
                                        </p:tgtEl>
                                        <p:attrNameLst>
                                          <p:attrName>fillcolor</p:attrName>
                                        </p:attrNameLst>
                                      </p:cBhvr>
                                      <p:to>
                                        <a:schemeClr val="accent2"/>
                                      </p:to>
                                    </p:animClr>
                                    <p:set>
                                      <p:cBhvr>
                                        <p:cTn id="585" dur="500" fill="hold"/>
                                        <p:tgtEl>
                                          <p:spTgt spid="186"/>
                                        </p:tgtEl>
                                        <p:attrNameLst>
                                          <p:attrName>fill.type</p:attrName>
                                        </p:attrNameLst>
                                      </p:cBhvr>
                                      <p:to>
                                        <p:strVal val="solid"/>
                                      </p:to>
                                    </p:set>
                                    <p:set>
                                      <p:cBhvr>
                                        <p:cTn id="586" dur="500" fill="hold"/>
                                        <p:tgtEl>
                                          <p:spTgt spid="186"/>
                                        </p:tgtEl>
                                        <p:attrNameLst>
                                          <p:attrName>fill.on</p:attrName>
                                        </p:attrNameLst>
                                      </p:cBhvr>
                                      <p:to>
                                        <p:strVal val="true"/>
                                      </p:to>
                                    </p:set>
                                  </p:childTnLst>
                                </p:cTn>
                              </p:par>
                              <p:par>
                                <p:cTn id="587" presetID="19" presetClass="emph" presetSubtype="0" fill="hold" grpId="0" nodeType="withEffect">
                                  <p:stCondLst>
                                    <p:cond delay="0"/>
                                  </p:stCondLst>
                                  <p:childTnLst>
                                    <p:animClr clrSpc="rgb" dir="cw">
                                      <p:cBhvr override="childStyle">
                                        <p:cTn id="588" dur="500" fill="hold"/>
                                        <p:tgtEl>
                                          <p:spTgt spid="195"/>
                                        </p:tgtEl>
                                        <p:attrNameLst>
                                          <p:attrName>style.color</p:attrName>
                                        </p:attrNameLst>
                                      </p:cBhvr>
                                      <p:to>
                                        <a:schemeClr val="accent2"/>
                                      </p:to>
                                    </p:animClr>
                                    <p:animClr clrSpc="rgb" dir="cw">
                                      <p:cBhvr>
                                        <p:cTn id="589" dur="500" fill="hold"/>
                                        <p:tgtEl>
                                          <p:spTgt spid="195"/>
                                        </p:tgtEl>
                                        <p:attrNameLst>
                                          <p:attrName>fillcolor</p:attrName>
                                        </p:attrNameLst>
                                      </p:cBhvr>
                                      <p:to>
                                        <a:schemeClr val="accent2"/>
                                      </p:to>
                                    </p:animClr>
                                    <p:set>
                                      <p:cBhvr>
                                        <p:cTn id="590" dur="500" fill="hold"/>
                                        <p:tgtEl>
                                          <p:spTgt spid="195"/>
                                        </p:tgtEl>
                                        <p:attrNameLst>
                                          <p:attrName>fill.type</p:attrName>
                                        </p:attrNameLst>
                                      </p:cBhvr>
                                      <p:to>
                                        <p:strVal val="solid"/>
                                      </p:to>
                                    </p:set>
                                    <p:set>
                                      <p:cBhvr>
                                        <p:cTn id="591" dur="500" fill="hold"/>
                                        <p:tgtEl>
                                          <p:spTgt spid="195"/>
                                        </p:tgtEl>
                                        <p:attrNameLst>
                                          <p:attrName>fill.on</p:attrName>
                                        </p:attrNameLst>
                                      </p:cBhvr>
                                      <p:to>
                                        <p:strVal val="true"/>
                                      </p:to>
                                    </p:set>
                                  </p:childTnLst>
                                </p:cTn>
                              </p:par>
                              <p:par>
                                <p:cTn id="592" presetID="19" presetClass="emph" presetSubtype="0" fill="hold" grpId="0" nodeType="withEffect">
                                  <p:stCondLst>
                                    <p:cond delay="0"/>
                                  </p:stCondLst>
                                  <p:childTnLst>
                                    <p:animClr clrSpc="rgb" dir="cw">
                                      <p:cBhvr override="childStyle">
                                        <p:cTn id="593" dur="500" fill="hold"/>
                                        <p:tgtEl>
                                          <p:spTgt spid="230"/>
                                        </p:tgtEl>
                                        <p:attrNameLst>
                                          <p:attrName>style.color</p:attrName>
                                        </p:attrNameLst>
                                      </p:cBhvr>
                                      <p:to>
                                        <a:schemeClr val="accent2"/>
                                      </p:to>
                                    </p:animClr>
                                    <p:animClr clrSpc="rgb" dir="cw">
                                      <p:cBhvr>
                                        <p:cTn id="594" dur="500" fill="hold"/>
                                        <p:tgtEl>
                                          <p:spTgt spid="230"/>
                                        </p:tgtEl>
                                        <p:attrNameLst>
                                          <p:attrName>fillcolor</p:attrName>
                                        </p:attrNameLst>
                                      </p:cBhvr>
                                      <p:to>
                                        <a:schemeClr val="accent2"/>
                                      </p:to>
                                    </p:animClr>
                                    <p:set>
                                      <p:cBhvr>
                                        <p:cTn id="595" dur="500" fill="hold"/>
                                        <p:tgtEl>
                                          <p:spTgt spid="230"/>
                                        </p:tgtEl>
                                        <p:attrNameLst>
                                          <p:attrName>fill.type</p:attrName>
                                        </p:attrNameLst>
                                      </p:cBhvr>
                                      <p:to>
                                        <p:strVal val="solid"/>
                                      </p:to>
                                    </p:set>
                                    <p:set>
                                      <p:cBhvr>
                                        <p:cTn id="596" dur="500" fill="hold"/>
                                        <p:tgtEl>
                                          <p:spTgt spid="230"/>
                                        </p:tgtEl>
                                        <p:attrNameLst>
                                          <p:attrName>fill.on</p:attrName>
                                        </p:attrNameLst>
                                      </p:cBhvr>
                                      <p:to>
                                        <p:strVal val="true"/>
                                      </p:to>
                                    </p:set>
                                  </p:childTnLst>
                                </p:cTn>
                              </p:par>
                              <p:par>
                                <p:cTn id="597" presetID="19" presetClass="emph" presetSubtype="0" fill="hold" grpId="0" nodeType="withEffect">
                                  <p:stCondLst>
                                    <p:cond delay="0"/>
                                  </p:stCondLst>
                                  <p:childTnLst>
                                    <p:animClr clrSpc="rgb" dir="cw">
                                      <p:cBhvr override="childStyle">
                                        <p:cTn id="598" dur="500" fill="hold"/>
                                        <p:tgtEl>
                                          <p:spTgt spid="240"/>
                                        </p:tgtEl>
                                        <p:attrNameLst>
                                          <p:attrName>style.color</p:attrName>
                                        </p:attrNameLst>
                                      </p:cBhvr>
                                      <p:to>
                                        <a:schemeClr val="accent2"/>
                                      </p:to>
                                    </p:animClr>
                                    <p:animClr clrSpc="rgb" dir="cw">
                                      <p:cBhvr>
                                        <p:cTn id="599" dur="500" fill="hold"/>
                                        <p:tgtEl>
                                          <p:spTgt spid="240"/>
                                        </p:tgtEl>
                                        <p:attrNameLst>
                                          <p:attrName>fillcolor</p:attrName>
                                        </p:attrNameLst>
                                      </p:cBhvr>
                                      <p:to>
                                        <a:schemeClr val="accent2"/>
                                      </p:to>
                                    </p:animClr>
                                    <p:set>
                                      <p:cBhvr>
                                        <p:cTn id="600" dur="500" fill="hold"/>
                                        <p:tgtEl>
                                          <p:spTgt spid="240"/>
                                        </p:tgtEl>
                                        <p:attrNameLst>
                                          <p:attrName>fill.type</p:attrName>
                                        </p:attrNameLst>
                                      </p:cBhvr>
                                      <p:to>
                                        <p:strVal val="solid"/>
                                      </p:to>
                                    </p:set>
                                    <p:set>
                                      <p:cBhvr>
                                        <p:cTn id="601" dur="500" fill="hold"/>
                                        <p:tgtEl>
                                          <p:spTgt spid="240"/>
                                        </p:tgtEl>
                                        <p:attrNameLst>
                                          <p:attrName>fill.on</p:attrName>
                                        </p:attrNameLst>
                                      </p:cBhvr>
                                      <p:to>
                                        <p:strVal val="true"/>
                                      </p:to>
                                    </p:set>
                                  </p:childTnLst>
                                </p:cTn>
                              </p:par>
                            </p:childTnLst>
                          </p:cTn>
                        </p:par>
                      </p:childTnLst>
                    </p:cTn>
                  </p:par>
                  <p:par>
                    <p:cTn id="602" fill="hold">
                      <p:stCondLst>
                        <p:cond delay="indefinite"/>
                      </p:stCondLst>
                      <p:childTnLst>
                        <p:par>
                          <p:cTn id="603" fill="hold">
                            <p:stCondLst>
                              <p:cond delay="0"/>
                            </p:stCondLst>
                            <p:childTnLst>
                              <p:par>
                                <p:cTn id="604" presetID="6" presetClass="exit" presetSubtype="32" fill="hold" grpId="1" nodeType="clickEffect">
                                  <p:stCondLst>
                                    <p:cond delay="0"/>
                                  </p:stCondLst>
                                  <p:childTnLst>
                                    <p:animEffect transition="out" filter="circle(out)">
                                      <p:cBhvr>
                                        <p:cTn id="605" dur="2000"/>
                                        <p:tgtEl>
                                          <p:spTgt spid="162"/>
                                        </p:tgtEl>
                                      </p:cBhvr>
                                    </p:animEffect>
                                    <p:set>
                                      <p:cBhvr>
                                        <p:cTn id="606" dur="1" fill="hold">
                                          <p:stCondLst>
                                            <p:cond delay="1999"/>
                                          </p:stCondLst>
                                        </p:cTn>
                                        <p:tgtEl>
                                          <p:spTgt spid="162"/>
                                        </p:tgtEl>
                                        <p:attrNameLst>
                                          <p:attrName>style.visibility</p:attrName>
                                        </p:attrNameLst>
                                      </p:cBhvr>
                                      <p:to>
                                        <p:strVal val="hidden"/>
                                      </p:to>
                                    </p:set>
                                  </p:childTnLst>
                                </p:cTn>
                              </p:par>
                              <p:par>
                                <p:cTn id="607" presetID="6" presetClass="exit" presetSubtype="32" fill="hold" grpId="1" nodeType="withEffect">
                                  <p:stCondLst>
                                    <p:cond delay="0"/>
                                  </p:stCondLst>
                                  <p:childTnLst>
                                    <p:animEffect transition="out" filter="circle(out)">
                                      <p:cBhvr>
                                        <p:cTn id="608" dur="2000"/>
                                        <p:tgtEl>
                                          <p:spTgt spid="163"/>
                                        </p:tgtEl>
                                      </p:cBhvr>
                                    </p:animEffect>
                                    <p:set>
                                      <p:cBhvr>
                                        <p:cTn id="609" dur="1" fill="hold">
                                          <p:stCondLst>
                                            <p:cond delay="1999"/>
                                          </p:stCondLst>
                                        </p:cTn>
                                        <p:tgtEl>
                                          <p:spTgt spid="163"/>
                                        </p:tgtEl>
                                        <p:attrNameLst>
                                          <p:attrName>style.visibility</p:attrName>
                                        </p:attrNameLst>
                                      </p:cBhvr>
                                      <p:to>
                                        <p:strVal val="hidden"/>
                                      </p:to>
                                    </p:set>
                                  </p:childTnLst>
                                </p:cTn>
                              </p:par>
                              <p:par>
                                <p:cTn id="610" presetID="6" presetClass="exit" presetSubtype="32" fill="hold" grpId="1" nodeType="withEffect">
                                  <p:stCondLst>
                                    <p:cond delay="0"/>
                                  </p:stCondLst>
                                  <p:childTnLst>
                                    <p:animEffect transition="out" filter="circle(out)">
                                      <p:cBhvr>
                                        <p:cTn id="611" dur="2000"/>
                                        <p:tgtEl>
                                          <p:spTgt spid="164"/>
                                        </p:tgtEl>
                                      </p:cBhvr>
                                    </p:animEffect>
                                    <p:set>
                                      <p:cBhvr>
                                        <p:cTn id="612" dur="1" fill="hold">
                                          <p:stCondLst>
                                            <p:cond delay="1999"/>
                                          </p:stCondLst>
                                        </p:cTn>
                                        <p:tgtEl>
                                          <p:spTgt spid="164"/>
                                        </p:tgtEl>
                                        <p:attrNameLst>
                                          <p:attrName>style.visibility</p:attrName>
                                        </p:attrNameLst>
                                      </p:cBhvr>
                                      <p:to>
                                        <p:strVal val="hidden"/>
                                      </p:to>
                                    </p:set>
                                  </p:childTnLst>
                                </p:cTn>
                              </p:par>
                              <p:par>
                                <p:cTn id="613" presetID="6" presetClass="exit" presetSubtype="32" fill="hold" grpId="1" nodeType="withEffect">
                                  <p:stCondLst>
                                    <p:cond delay="0"/>
                                  </p:stCondLst>
                                  <p:childTnLst>
                                    <p:animEffect transition="out" filter="circle(out)">
                                      <p:cBhvr>
                                        <p:cTn id="614" dur="2000"/>
                                        <p:tgtEl>
                                          <p:spTgt spid="165"/>
                                        </p:tgtEl>
                                      </p:cBhvr>
                                    </p:animEffect>
                                    <p:set>
                                      <p:cBhvr>
                                        <p:cTn id="615" dur="1" fill="hold">
                                          <p:stCondLst>
                                            <p:cond delay="1999"/>
                                          </p:stCondLst>
                                        </p:cTn>
                                        <p:tgtEl>
                                          <p:spTgt spid="165"/>
                                        </p:tgtEl>
                                        <p:attrNameLst>
                                          <p:attrName>style.visibility</p:attrName>
                                        </p:attrNameLst>
                                      </p:cBhvr>
                                      <p:to>
                                        <p:strVal val="hidden"/>
                                      </p:to>
                                    </p:set>
                                  </p:childTnLst>
                                </p:cTn>
                              </p:par>
                              <p:par>
                                <p:cTn id="616" presetID="6" presetClass="exit" presetSubtype="32" fill="hold" grpId="1" nodeType="withEffect">
                                  <p:stCondLst>
                                    <p:cond delay="0"/>
                                  </p:stCondLst>
                                  <p:childTnLst>
                                    <p:animEffect transition="out" filter="circle(out)">
                                      <p:cBhvr>
                                        <p:cTn id="617" dur="2000"/>
                                        <p:tgtEl>
                                          <p:spTgt spid="166"/>
                                        </p:tgtEl>
                                      </p:cBhvr>
                                    </p:animEffect>
                                    <p:set>
                                      <p:cBhvr>
                                        <p:cTn id="618" dur="1" fill="hold">
                                          <p:stCondLst>
                                            <p:cond delay="1999"/>
                                          </p:stCondLst>
                                        </p:cTn>
                                        <p:tgtEl>
                                          <p:spTgt spid="166"/>
                                        </p:tgtEl>
                                        <p:attrNameLst>
                                          <p:attrName>style.visibility</p:attrName>
                                        </p:attrNameLst>
                                      </p:cBhvr>
                                      <p:to>
                                        <p:strVal val="hidden"/>
                                      </p:to>
                                    </p:set>
                                  </p:childTnLst>
                                </p:cTn>
                              </p:par>
                              <p:par>
                                <p:cTn id="619" presetID="6" presetClass="exit" presetSubtype="32" fill="hold" grpId="1" nodeType="withEffect">
                                  <p:stCondLst>
                                    <p:cond delay="0"/>
                                  </p:stCondLst>
                                  <p:childTnLst>
                                    <p:animEffect transition="out" filter="circle(out)">
                                      <p:cBhvr>
                                        <p:cTn id="620" dur="2000"/>
                                        <p:tgtEl>
                                          <p:spTgt spid="186"/>
                                        </p:tgtEl>
                                      </p:cBhvr>
                                    </p:animEffect>
                                    <p:set>
                                      <p:cBhvr>
                                        <p:cTn id="621" dur="1" fill="hold">
                                          <p:stCondLst>
                                            <p:cond delay="1999"/>
                                          </p:stCondLst>
                                        </p:cTn>
                                        <p:tgtEl>
                                          <p:spTgt spid="186"/>
                                        </p:tgtEl>
                                        <p:attrNameLst>
                                          <p:attrName>style.visibility</p:attrName>
                                        </p:attrNameLst>
                                      </p:cBhvr>
                                      <p:to>
                                        <p:strVal val="hidden"/>
                                      </p:to>
                                    </p:set>
                                  </p:childTnLst>
                                </p:cTn>
                              </p:par>
                              <p:par>
                                <p:cTn id="622" presetID="6" presetClass="exit" presetSubtype="32" fill="hold" grpId="1" nodeType="withEffect">
                                  <p:stCondLst>
                                    <p:cond delay="0"/>
                                  </p:stCondLst>
                                  <p:childTnLst>
                                    <p:animEffect transition="out" filter="circle(out)">
                                      <p:cBhvr>
                                        <p:cTn id="623" dur="2000"/>
                                        <p:tgtEl>
                                          <p:spTgt spid="195"/>
                                        </p:tgtEl>
                                      </p:cBhvr>
                                    </p:animEffect>
                                    <p:set>
                                      <p:cBhvr>
                                        <p:cTn id="624" dur="1" fill="hold">
                                          <p:stCondLst>
                                            <p:cond delay="1999"/>
                                          </p:stCondLst>
                                        </p:cTn>
                                        <p:tgtEl>
                                          <p:spTgt spid="195"/>
                                        </p:tgtEl>
                                        <p:attrNameLst>
                                          <p:attrName>style.visibility</p:attrName>
                                        </p:attrNameLst>
                                      </p:cBhvr>
                                      <p:to>
                                        <p:strVal val="hidden"/>
                                      </p:to>
                                    </p:set>
                                  </p:childTnLst>
                                </p:cTn>
                              </p:par>
                              <p:par>
                                <p:cTn id="625" presetID="6" presetClass="exit" presetSubtype="32" fill="hold" grpId="1" nodeType="withEffect">
                                  <p:stCondLst>
                                    <p:cond delay="0"/>
                                  </p:stCondLst>
                                  <p:childTnLst>
                                    <p:animEffect transition="out" filter="circle(out)">
                                      <p:cBhvr>
                                        <p:cTn id="626" dur="2000"/>
                                        <p:tgtEl>
                                          <p:spTgt spid="230"/>
                                        </p:tgtEl>
                                      </p:cBhvr>
                                    </p:animEffect>
                                    <p:set>
                                      <p:cBhvr>
                                        <p:cTn id="627" dur="1" fill="hold">
                                          <p:stCondLst>
                                            <p:cond delay="1999"/>
                                          </p:stCondLst>
                                        </p:cTn>
                                        <p:tgtEl>
                                          <p:spTgt spid="230"/>
                                        </p:tgtEl>
                                        <p:attrNameLst>
                                          <p:attrName>style.visibility</p:attrName>
                                        </p:attrNameLst>
                                      </p:cBhvr>
                                      <p:to>
                                        <p:strVal val="hidden"/>
                                      </p:to>
                                    </p:set>
                                  </p:childTnLst>
                                </p:cTn>
                              </p:par>
                              <p:par>
                                <p:cTn id="628" presetID="6" presetClass="exit" presetSubtype="32" fill="hold" grpId="1" nodeType="withEffect">
                                  <p:stCondLst>
                                    <p:cond delay="0"/>
                                  </p:stCondLst>
                                  <p:childTnLst>
                                    <p:animEffect transition="out" filter="circle(out)">
                                      <p:cBhvr>
                                        <p:cTn id="629" dur="2000"/>
                                        <p:tgtEl>
                                          <p:spTgt spid="240"/>
                                        </p:tgtEl>
                                      </p:cBhvr>
                                    </p:animEffect>
                                    <p:set>
                                      <p:cBhvr>
                                        <p:cTn id="630" dur="1" fill="hold">
                                          <p:stCondLst>
                                            <p:cond delay="1999"/>
                                          </p:stCondLst>
                                        </p:cTn>
                                        <p:tgtEl>
                                          <p:spTgt spid="240"/>
                                        </p:tgtEl>
                                        <p:attrNameLst>
                                          <p:attrName>style.visibility</p:attrName>
                                        </p:attrNameLst>
                                      </p:cBhvr>
                                      <p:to>
                                        <p:strVal val="hidden"/>
                                      </p:to>
                                    </p:set>
                                  </p:childTnLst>
                                </p:cTn>
                              </p:par>
                              <p:par>
                                <p:cTn id="631" presetID="6" presetClass="exit" presetSubtype="32" fill="hold" grpId="1" nodeType="withEffect">
                                  <p:stCondLst>
                                    <p:cond delay="0"/>
                                  </p:stCondLst>
                                  <p:childTnLst>
                                    <p:animEffect transition="out" filter="circle(out)">
                                      <p:cBhvr>
                                        <p:cTn id="632" dur="2000"/>
                                        <p:tgtEl>
                                          <p:spTgt spid="247"/>
                                        </p:tgtEl>
                                      </p:cBhvr>
                                    </p:animEffect>
                                    <p:set>
                                      <p:cBhvr>
                                        <p:cTn id="633" dur="1" fill="hold">
                                          <p:stCondLst>
                                            <p:cond delay="1999"/>
                                          </p:stCondLst>
                                        </p:cTn>
                                        <p:tgtEl>
                                          <p:spTgt spid="24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82" grpId="0" animBg="1"/>
      <p:bldP spid="182" grpId="1" animBg="1"/>
      <p:bldP spid="92" grpId="0" animBg="1"/>
      <p:bldP spid="92"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86" grpId="0" animBg="1"/>
      <p:bldP spid="186" grpId="1" animBg="1"/>
      <p:bldP spid="195" grpId="0" animBg="1"/>
      <p:bldP spid="195" grpId="1" animBg="1"/>
      <p:bldP spid="230" grpId="0" animBg="1"/>
      <p:bldP spid="230" grpId="1" animBg="1"/>
      <p:bldP spid="240" grpId="0" animBg="1"/>
      <p:bldP spid="240" grpId="1" animBg="1"/>
      <p:bldP spid="241" grpId="0" animBg="1"/>
      <p:bldP spid="241" grpId="1" animBg="1"/>
      <p:bldP spid="242" grpId="0" animBg="1"/>
      <p:bldP spid="242" grpId="1"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333839D-2116-4E89-A96C-E5606D728024}"/>
              </a:ext>
            </a:extLst>
          </p:cNvPr>
          <p:cNvGraphicFramePr>
            <a:graphicFrameLocks noGrp="1"/>
          </p:cNvGraphicFramePr>
          <p:nvPr>
            <p:extLst>
              <p:ext uri="{D42A27DB-BD31-4B8C-83A1-F6EECF244321}">
                <p14:modId xmlns:p14="http://schemas.microsoft.com/office/powerpoint/2010/main" val="1609146729"/>
              </p:ext>
            </p:extLst>
          </p:nvPr>
        </p:nvGraphicFramePr>
        <p:xfrm>
          <a:off x="171064" y="131908"/>
          <a:ext cx="11838056" cy="6619416"/>
        </p:xfrm>
        <a:graphic>
          <a:graphicData uri="http://schemas.openxmlformats.org/drawingml/2006/table">
            <a:tbl>
              <a:tblPr firstRow="1" firstCol="1" bandRow="1"/>
              <a:tblGrid>
                <a:gridCol w="844944">
                  <a:extLst>
                    <a:ext uri="{9D8B030D-6E8A-4147-A177-3AD203B41FA5}">
                      <a16:colId xmlns:a16="http://schemas.microsoft.com/office/drawing/2014/main" val="1330150374"/>
                    </a:ext>
                  </a:extLst>
                </a:gridCol>
                <a:gridCol w="844944">
                  <a:extLst>
                    <a:ext uri="{9D8B030D-6E8A-4147-A177-3AD203B41FA5}">
                      <a16:colId xmlns:a16="http://schemas.microsoft.com/office/drawing/2014/main" val="2154283047"/>
                    </a:ext>
                  </a:extLst>
                </a:gridCol>
                <a:gridCol w="844944">
                  <a:extLst>
                    <a:ext uri="{9D8B030D-6E8A-4147-A177-3AD203B41FA5}">
                      <a16:colId xmlns:a16="http://schemas.microsoft.com/office/drawing/2014/main" val="3647057924"/>
                    </a:ext>
                  </a:extLst>
                </a:gridCol>
                <a:gridCol w="844944">
                  <a:extLst>
                    <a:ext uri="{9D8B030D-6E8A-4147-A177-3AD203B41FA5}">
                      <a16:colId xmlns:a16="http://schemas.microsoft.com/office/drawing/2014/main" val="446130226"/>
                    </a:ext>
                  </a:extLst>
                </a:gridCol>
                <a:gridCol w="845828">
                  <a:extLst>
                    <a:ext uri="{9D8B030D-6E8A-4147-A177-3AD203B41FA5}">
                      <a16:colId xmlns:a16="http://schemas.microsoft.com/office/drawing/2014/main" val="1632274922"/>
                    </a:ext>
                  </a:extLst>
                </a:gridCol>
                <a:gridCol w="845828">
                  <a:extLst>
                    <a:ext uri="{9D8B030D-6E8A-4147-A177-3AD203B41FA5}">
                      <a16:colId xmlns:a16="http://schemas.microsoft.com/office/drawing/2014/main" val="884516262"/>
                    </a:ext>
                  </a:extLst>
                </a:gridCol>
                <a:gridCol w="845828">
                  <a:extLst>
                    <a:ext uri="{9D8B030D-6E8A-4147-A177-3AD203B41FA5}">
                      <a16:colId xmlns:a16="http://schemas.microsoft.com/office/drawing/2014/main" val="1081010620"/>
                    </a:ext>
                  </a:extLst>
                </a:gridCol>
                <a:gridCol w="845828">
                  <a:extLst>
                    <a:ext uri="{9D8B030D-6E8A-4147-A177-3AD203B41FA5}">
                      <a16:colId xmlns:a16="http://schemas.microsoft.com/office/drawing/2014/main" val="1581182532"/>
                    </a:ext>
                  </a:extLst>
                </a:gridCol>
                <a:gridCol w="845828">
                  <a:extLst>
                    <a:ext uri="{9D8B030D-6E8A-4147-A177-3AD203B41FA5}">
                      <a16:colId xmlns:a16="http://schemas.microsoft.com/office/drawing/2014/main" val="4222770522"/>
                    </a:ext>
                  </a:extLst>
                </a:gridCol>
                <a:gridCol w="845828">
                  <a:extLst>
                    <a:ext uri="{9D8B030D-6E8A-4147-A177-3AD203B41FA5}">
                      <a16:colId xmlns:a16="http://schemas.microsoft.com/office/drawing/2014/main" val="1428442844"/>
                    </a:ext>
                  </a:extLst>
                </a:gridCol>
                <a:gridCol w="845828">
                  <a:extLst>
                    <a:ext uri="{9D8B030D-6E8A-4147-A177-3AD203B41FA5}">
                      <a16:colId xmlns:a16="http://schemas.microsoft.com/office/drawing/2014/main" val="406102389"/>
                    </a:ext>
                  </a:extLst>
                </a:gridCol>
                <a:gridCol w="845828">
                  <a:extLst>
                    <a:ext uri="{9D8B030D-6E8A-4147-A177-3AD203B41FA5}">
                      <a16:colId xmlns:a16="http://schemas.microsoft.com/office/drawing/2014/main" val="2314446246"/>
                    </a:ext>
                  </a:extLst>
                </a:gridCol>
                <a:gridCol w="845828">
                  <a:extLst>
                    <a:ext uri="{9D8B030D-6E8A-4147-A177-3AD203B41FA5}">
                      <a16:colId xmlns:a16="http://schemas.microsoft.com/office/drawing/2014/main" val="1560709689"/>
                    </a:ext>
                  </a:extLst>
                </a:gridCol>
                <a:gridCol w="845828">
                  <a:extLst>
                    <a:ext uri="{9D8B030D-6E8A-4147-A177-3AD203B41FA5}">
                      <a16:colId xmlns:a16="http://schemas.microsoft.com/office/drawing/2014/main" val="2784608712"/>
                    </a:ext>
                  </a:extLst>
                </a:gridCol>
              </a:tblGrid>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Ể</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27427">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69385001"/>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Ồ</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Â</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r h="82742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920922"/>
                  </a:ext>
                </a:extLst>
              </a:tr>
            </a:tbl>
          </a:graphicData>
        </a:graphic>
      </p:graphicFrame>
    </p:spTree>
    <p:extLst>
      <p:ext uri="{BB962C8B-B14F-4D97-AF65-F5344CB8AC3E}">
        <p14:creationId xmlns:p14="http://schemas.microsoft.com/office/powerpoint/2010/main" val="2520199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7197</TotalTime>
  <Words>857</Words>
  <Application>Microsoft Office PowerPoint</Application>
  <PresentationFormat>Widescreen</PresentationFormat>
  <Paragraphs>309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Hôm sau, ông Gioan thấy Đức Giêsu tiến về phía mình, liền nói: "Đây là Chiên Thiên Chúa, đây Đấng xoá bỏ tội trần gian.</vt:lpstr>
      <vt:lpstr>Chính Người là Đấng tôi đã nói tới khi bảo rằng: Có người đến sau tôi, nhưng trổi hơn tôi, vì có trước tôi.</vt:lpstr>
      <vt:lpstr>Tôi đã không biết Người, nhưng để Người được tỏ ra cho dân Ít-ra-en, tôi đến làm phép rửa trong nước." Ông Gioan còn làm chứng:</vt:lpstr>
      <vt:lpstr>"Tôi đã thấy Thần Khí tựa chim bồ câu từ trời xuống và ngự trên Người. Tôi đã không biết Người. Nhưng chính Đấng sai tôi đi làm phép rửa trong nước đã bảo tôi:</vt:lpstr>
      <vt:lpstr>"Ngươi thấy Thần Khí xuống và ngự trên ai, thì người đó chính là Đấng làm phép rửa trong Thánh Thần." Tôi đã thấy, nên xin chứng thực rằng Người là Đấng Thiên Chúa tuyển chọn.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144</cp:revision>
  <dcterms:created xsi:type="dcterms:W3CDTF">2022-01-14T15:16:50Z</dcterms:created>
  <dcterms:modified xsi:type="dcterms:W3CDTF">2023-01-13T02:37:22Z</dcterms:modified>
</cp:coreProperties>
</file>