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69" r:id="rId5"/>
    <p:sldId id="570" r:id="rId6"/>
    <p:sldId id="579" r:id="rId7"/>
    <p:sldId id="580" r:id="rId8"/>
    <p:sldId id="581" r:id="rId9"/>
    <p:sldId id="582" r:id="rId10"/>
    <p:sldId id="583" r:id="rId11"/>
    <p:sldId id="584" r:id="rId12"/>
    <p:sldId id="574" r:id="rId13"/>
    <p:sldId id="293" r:id="rId14"/>
    <p:sldId id="294" r:id="rId15"/>
    <p:sldId id="393" r:id="rId16"/>
    <p:sldId id="585" r:id="rId17"/>
    <p:sldId id="260" r:id="rId18"/>
    <p:sldId id="308" r:id="rId19"/>
    <p:sldId id="386" r:id="rId20"/>
    <p:sldId id="387" r:id="rId21"/>
    <p:sldId id="388" r:id="rId22"/>
    <p:sldId id="391" r:id="rId23"/>
    <p:sldId id="296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07/01/2023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LỄ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HIỂN LINH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Trông thấy ngôi sao, họ mừng rỡ vô cùng. Họ vào nhà, thấy Hài Nhi với thân mẫu là bà Ma-ri-a, liền sấp mình thờ lạy Người.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3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họ mở bảo tráp, lấy vàng, nhũ hương và mộc dược mà dâng tiến. 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đó, họ được báo mộng là đừng trở lại gặp vua Hê-rô-đê nữa, nên đã đi lối khác mà về xứ mình..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305843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25252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30933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7593" y="1488290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39116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48207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639048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50779"/>
              </p:ext>
            </p:extLst>
          </p:nvPr>
        </p:nvGraphicFramePr>
        <p:xfrm>
          <a:off x="1163337" y="67933"/>
          <a:ext cx="9473795" cy="4985512"/>
        </p:xfrm>
        <a:graphic>
          <a:graphicData uri="http://schemas.openxmlformats.org/drawingml/2006/table">
            <a:tbl>
              <a:tblPr firstRow="1" firstCol="1" bandRow="1"/>
              <a:tblGrid>
                <a:gridCol w="860845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860845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86084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6084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6084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6084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61745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61745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61745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61745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61745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60224"/>
                  </a:ext>
                </a:extLst>
              </a:tr>
            </a:tbl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7F57C799-C758-A79A-AF1A-C42A8F3455A1}"/>
              </a:ext>
            </a:extLst>
          </p:cNvPr>
          <p:cNvSpPr/>
          <p:nvPr/>
        </p:nvSpPr>
        <p:spPr>
          <a:xfrm>
            <a:off x="0" y="510653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THẤY VÌ SAO BÁO H</a:t>
            </a:r>
            <a:r>
              <a:rPr lang="en-US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ỆU ĐỨC VUA DÂN DO THÁI MỚI SINH,</a:t>
            </a:r>
            <a:r>
              <a:rPr lang="en-US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NÊN CÁC NHÀ CHIÊM TINH TÌM ĐẾN </a:t>
            </a:r>
            <a:r>
              <a:rPr lang="vi-VN" sz="3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LÀM GÌ 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91" name="Star: 10 Points 90">
            <a:extLst>
              <a:ext uri="{FF2B5EF4-FFF2-40B4-BE49-F238E27FC236}">
                <a16:creationId xmlns:a16="http://schemas.microsoft.com/office/drawing/2014/main" id="{CBD9A16A-86B1-CD0E-9998-22CEDA4C713A}"/>
              </a:ext>
            </a:extLst>
          </p:cNvPr>
          <p:cNvSpPr/>
          <p:nvPr/>
        </p:nvSpPr>
        <p:spPr>
          <a:xfrm>
            <a:off x="377593" y="4367285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2343115-D406-4574-8211-D77BE516F581}"/>
              </a:ext>
            </a:extLst>
          </p:cNvPr>
          <p:cNvSpPr/>
          <p:nvPr/>
        </p:nvSpPr>
        <p:spPr>
          <a:xfrm>
            <a:off x="1170957" y="67412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B11C4E4-7F57-4116-A719-EA02FDA87173}"/>
              </a:ext>
            </a:extLst>
          </p:cNvPr>
          <p:cNvSpPr/>
          <p:nvPr/>
        </p:nvSpPr>
        <p:spPr>
          <a:xfrm>
            <a:off x="2030730" y="67424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90526B-4C08-4A2A-96B5-A39AF54D52E8}"/>
              </a:ext>
            </a:extLst>
          </p:cNvPr>
          <p:cNvSpPr/>
          <p:nvPr/>
        </p:nvSpPr>
        <p:spPr>
          <a:xfrm>
            <a:off x="2894313" y="7168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A297314-8F3C-4D7F-9185-30D84C079003}"/>
              </a:ext>
            </a:extLst>
          </p:cNvPr>
          <p:cNvSpPr/>
          <p:nvPr/>
        </p:nvSpPr>
        <p:spPr>
          <a:xfrm>
            <a:off x="3754086" y="6788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AC19B76-AA75-42D9-8916-F69419B00622}"/>
              </a:ext>
            </a:extLst>
          </p:cNvPr>
          <p:cNvSpPr/>
          <p:nvPr/>
        </p:nvSpPr>
        <p:spPr>
          <a:xfrm>
            <a:off x="4622004" y="67400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C1CF770-94F3-4F2F-8F06-FFB275050BCA}"/>
              </a:ext>
            </a:extLst>
          </p:cNvPr>
          <p:cNvSpPr/>
          <p:nvPr/>
        </p:nvSpPr>
        <p:spPr>
          <a:xfrm>
            <a:off x="5481777" y="67412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1A7A0FA-E78D-4648-9540-6F8AC7F261CD}"/>
              </a:ext>
            </a:extLst>
          </p:cNvPr>
          <p:cNvSpPr/>
          <p:nvPr/>
        </p:nvSpPr>
        <p:spPr>
          <a:xfrm>
            <a:off x="6345360" y="7167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ECE27B6-12E9-40E1-90D2-B0FB957F32F9}"/>
              </a:ext>
            </a:extLst>
          </p:cNvPr>
          <p:cNvSpPr/>
          <p:nvPr/>
        </p:nvSpPr>
        <p:spPr>
          <a:xfrm>
            <a:off x="7205133" y="6787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41D327F-FD2B-45A6-8D75-65A15CA1BF8D}"/>
              </a:ext>
            </a:extLst>
          </p:cNvPr>
          <p:cNvSpPr/>
          <p:nvPr/>
        </p:nvSpPr>
        <p:spPr>
          <a:xfrm>
            <a:off x="8067954" y="67400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A432E04-3F58-4B9B-9CDF-C10F94CDE3CD}"/>
              </a:ext>
            </a:extLst>
          </p:cNvPr>
          <p:cNvSpPr/>
          <p:nvPr/>
        </p:nvSpPr>
        <p:spPr>
          <a:xfrm>
            <a:off x="8931537" y="7166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34B14FE-643E-4A99-8EB6-C012CFA644E6}"/>
              </a:ext>
            </a:extLst>
          </p:cNvPr>
          <p:cNvSpPr/>
          <p:nvPr/>
        </p:nvSpPr>
        <p:spPr>
          <a:xfrm>
            <a:off x="9791310" y="6786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46B279A-91BD-4535-8557-CC9446FC920A}"/>
              </a:ext>
            </a:extLst>
          </p:cNvPr>
          <p:cNvSpPr/>
          <p:nvPr/>
        </p:nvSpPr>
        <p:spPr>
          <a:xfrm>
            <a:off x="2030730" y="782110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FAB61A7-9B71-4680-BB79-8B11FEE496EF}"/>
              </a:ext>
            </a:extLst>
          </p:cNvPr>
          <p:cNvSpPr/>
          <p:nvPr/>
        </p:nvSpPr>
        <p:spPr>
          <a:xfrm>
            <a:off x="2894313" y="78637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C95BE3A-5310-4BCC-8182-C2B62597666F}"/>
              </a:ext>
            </a:extLst>
          </p:cNvPr>
          <p:cNvSpPr/>
          <p:nvPr/>
        </p:nvSpPr>
        <p:spPr>
          <a:xfrm>
            <a:off x="3754086" y="78257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C7CB7BB-042D-43A2-A270-A2E6D0414C1C}"/>
              </a:ext>
            </a:extLst>
          </p:cNvPr>
          <p:cNvSpPr/>
          <p:nvPr/>
        </p:nvSpPr>
        <p:spPr>
          <a:xfrm>
            <a:off x="4622004" y="782086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E72B77B-3B2E-4168-B7F1-4FC446787321}"/>
              </a:ext>
            </a:extLst>
          </p:cNvPr>
          <p:cNvSpPr/>
          <p:nvPr/>
        </p:nvSpPr>
        <p:spPr>
          <a:xfrm>
            <a:off x="5481777" y="782098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1DB212D-925F-4FEF-AEE3-58131EDB9B57}"/>
              </a:ext>
            </a:extLst>
          </p:cNvPr>
          <p:cNvSpPr/>
          <p:nvPr/>
        </p:nvSpPr>
        <p:spPr>
          <a:xfrm>
            <a:off x="6345360" y="78635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27A3DFB-64AB-4AE9-9A9E-614951693713}"/>
              </a:ext>
            </a:extLst>
          </p:cNvPr>
          <p:cNvSpPr/>
          <p:nvPr/>
        </p:nvSpPr>
        <p:spPr>
          <a:xfrm>
            <a:off x="7205133" y="78256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9C8AFF0-CD59-4070-A7C6-7E70F552ECB2}"/>
              </a:ext>
            </a:extLst>
          </p:cNvPr>
          <p:cNvSpPr/>
          <p:nvPr/>
        </p:nvSpPr>
        <p:spPr>
          <a:xfrm>
            <a:off x="8067954" y="782086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825859A-E5AC-4EEC-B0F3-3ADB2D7D3723}"/>
              </a:ext>
            </a:extLst>
          </p:cNvPr>
          <p:cNvSpPr/>
          <p:nvPr/>
        </p:nvSpPr>
        <p:spPr>
          <a:xfrm>
            <a:off x="8931537" y="78634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2BFA148-5C32-4A1A-B268-4D11CB30D57A}"/>
              </a:ext>
            </a:extLst>
          </p:cNvPr>
          <p:cNvSpPr/>
          <p:nvPr/>
        </p:nvSpPr>
        <p:spPr>
          <a:xfrm>
            <a:off x="9791310" y="78254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C1FEBBD-5420-4536-A57A-B4186A53BEF3}"/>
              </a:ext>
            </a:extLst>
          </p:cNvPr>
          <p:cNvSpPr/>
          <p:nvPr/>
        </p:nvSpPr>
        <p:spPr>
          <a:xfrm>
            <a:off x="1159002" y="1495342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FC75486-DE7F-4D0F-954D-06DEB86F3C9A}"/>
              </a:ext>
            </a:extLst>
          </p:cNvPr>
          <p:cNvSpPr/>
          <p:nvPr/>
        </p:nvSpPr>
        <p:spPr>
          <a:xfrm>
            <a:off x="2022585" y="149960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15A50E-E711-4ABD-BFD2-0FF33BC9626B}"/>
              </a:ext>
            </a:extLst>
          </p:cNvPr>
          <p:cNvSpPr/>
          <p:nvPr/>
        </p:nvSpPr>
        <p:spPr>
          <a:xfrm>
            <a:off x="2882358" y="149580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E4D25231-90DF-4491-966E-1942D7102E62}"/>
              </a:ext>
            </a:extLst>
          </p:cNvPr>
          <p:cNvSpPr/>
          <p:nvPr/>
        </p:nvSpPr>
        <p:spPr>
          <a:xfrm>
            <a:off x="3750276" y="1495318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69ECB18-26F4-4B3C-8F6A-FCF648EB5F93}"/>
              </a:ext>
            </a:extLst>
          </p:cNvPr>
          <p:cNvSpPr/>
          <p:nvPr/>
        </p:nvSpPr>
        <p:spPr>
          <a:xfrm>
            <a:off x="4610049" y="1495330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8CE6363-773C-4FBA-929C-5751C3650E13}"/>
              </a:ext>
            </a:extLst>
          </p:cNvPr>
          <p:cNvSpPr/>
          <p:nvPr/>
        </p:nvSpPr>
        <p:spPr>
          <a:xfrm>
            <a:off x="5473632" y="149959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026BA77-1570-42BA-B3A2-BDD7DED2B3B3}"/>
              </a:ext>
            </a:extLst>
          </p:cNvPr>
          <p:cNvSpPr/>
          <p:nvPr/>
        </p:nvSpPr>
        <p:spPr>
          <a:xfrm>
            <a:off x="6333405" y="149579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AE26D7-9635-4995-B023-DC450B2DB556}"/>
              </a:ext>
            </a:extLst>
          </p:cNvPr>
          <p:cNvSpPr/>
          <p:nvPr/>
        </p:nvSpPr>
        <p:spPr>
          <a:xfrm>
            <a:off x="7196226" y="1495318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13D726B-59D4-4311-8CE3-0DBE469F1F3A}"/>
              </a:ext>
            </a:extLst>
          </p:cNvPr>
          <p:cNvSpPr/>
          <p:nvPr/>
        </p:nvSpPr>
        <p:spPr>
          <a:xfrm>
            <a:off x="8059809" y="149957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0C93E09-CA42-4CC4-9772-9504C9B095B6}"/>
              </a:ext>
            </a:extLst>
          </p:cNvPr>
          <p:cNvSpPr/>
          <p:nvPr/>
        </p:nvSpPr>
        <p:spPr>
          <a:xfrm>
            <a:off x="2894313" y="221283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A7E47F5-A960-46CB-A58B-869A76641DC8}"/>
              </a:ext>
            </a:extLst>
          </p:cNvPr>
          <p:cNvSpPr/>
          <p:nvPr/>
        </p:nvSpPr>
        <p:spPr>
          <a:xfrm>
            <a:off x="3754086" y="220903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3D100D-311D-4B55-9A14-B1DD29CC6218}"/>
              </a:ext>
            </a:extLst>
          </p:cNvPr>
          <p:cNvSpPr/>
          <p:nvPr/>
        </p:nvSpPr>
        <p:spPr>
          <a:xfrm>
            <a:off x="4622004" y="2208550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A1CEFF8-D8D4-43D0-ACE5-C6184CD163C3}"/>
              </a:ext>
            </a:extLst>
          </p:cNvPr>
          <p:cNvSpPr/>
          <p:nvPr/>
        </p:nvSpPr>
        <p:spPr>
          <a:xfrm>
            <a:off x="5481777" y="2208562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5CACB90-9888-48EA-B001-2D737F8DD7C4}"/>
              </a:ext>
            </a:extLst>
          </p:cNvPr>
          <p:cNvSpPr/>
          <p:nvPr/>
        </p:nvSpPr>
        <p:spPr>
          <a:xfrm>
            <a:off x="6345360" y="221282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E616286-0ABD-4EC0-A8DA-58A4B22A602D}"/>
              </a:ext>
            </a:extLst>
          </p:cNvPr>
          <p:cNvSpPr/>
          <p:nvPr/>
        </p:nvSpPr>
        <p:spPr>
          <a:xfrm>
            <a:off x="7205133" y="220902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2DB728-8E53-437B-8FE5-D946298B12BD}"/>
              </a:ext>
            </a:extLst>
          </p:cNvPr>
          <p:cNvSpPr/>
          <p:nvPr/>
        </p:nvSpPr>
        <p:spPr>
          <a:xfrm>
            <a:off x="8067954" y="2208550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4FC764C1-9BA7-4960-804A-CA0BD51F3508}"/>
              </a:ext>
            </a:extLst>
          </p:cNvPr>
          <p:cNvSpPr/>
          <p:nvPr/>
        </p:nvSpPr>
        <p:spPr>
          <a:xfrm>
            <a:off x="8931537" y="221281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59CC899-60DC-4A8F-8AF4-0886490DC87A}"/>
              </a:ext>
            </a:extLst>
          </p:cNvPr>
          <p:cNvSpPr/>
          <p:nvPr/>
        </p:nvSpPr>
        <p:spPr>
          <a:xfrm>
            <a:off x="9791310" y="220901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723CF450-DE85-4F95-96D4-E5137398D871}"/>
              </a:ext>
            </a:extLst>
          </p:cNvPr>
          <p:cNvSpPr/>
          <p:nvPr/>
        </p:nvSpPr>
        <p:spPr>
          <a:xfrm>
            <a:off x="2024634" y="2921806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78E07E28-54B3-444A-A645-F299A45860BF}"/>
              </a:ext>
            </a:extLst>
          </p:cNvPr>
          <p:cNvSpPr/>
          <p:nvPr/>
        </p:nvSpPr>
        <p:spPr>
          <a:xfrm>
            <a:off x="2888217" y="292606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A0C9EDB-03FB-4510-82C2-5D7117263133}"/>
              </a:ext>
            </a:extLst>
          </p:cNvPr>
          <p:cNvSpPr/>
          <p:nvPr/>
        </p:nvSpPr>
        <p:spPr>
          <a:xfrm>
            <a:off x="3747990" y="292226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7C88B76-B2FE-4158-A18D-B21D0EFBE685}"/>
              </a:ext>
            </a:extLst>
          </p:cNvPr>
          <p:cNvSpPr/>
          <p:nvPr/>
        </p:nvSpPr>
        <p:spPr>
          <a:xfrm>
            <a:off x="4615908" y="2921782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397CD95-A7A1-4694-BA88-5D0FE2776E58}"/>
              </a:ext>
            </a:extLst>
          </p:cNvPr>
          <p:cNvSpPr/>
          <p:nvPr/>
        </p:nvSpPr>
        <p:spPr>
          <a:xfrm>
            <a:off x="5475681" y="2921794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F3CDA3D-6221-4357-BF03-CCE6BB68467A}"/>
              </a:ext>
            </a:extLst>
          </p:cNvPr>
          <p:cNvSpPr/>
          <p:nvPr/>
        </p:nvSpPr>
        <p:spPr>
          <a:xfrm>
            <a:off x="6339264" y="292605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631DE9AF-D78E-4AC4-A205-6840BCF7AA8B}"/>
              </a:ext>
            </a:extLst>
          </p:cNvPr>
          <p:cNvSpPr/>
          <p:nvPr/>
        </p:nvSpPr>
        <p:spPr>
          <a:xfrm>
            <a:off x="7199037" y="292225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7B7AED1-36CC-40E7-A812-4C21C24A4819}"/>
              </a:ext>
            </a:extLst>
          </p:cNvPr>
          <p:cNvSpPr/>
          <p:nvPr/>
        </p:nvSpPr>
        <p:spPr>
          <a:xfrm>
            <a:off x="8061858" y="2921782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8E795EA-2F95-4161-98C2-20E77AD96E06}"/>
              </a:ext>
            </a:extLst>
          </p:cNvPr>
          <p:cNvSpPr/>
          <p:nvPr/>
        </p:nvSpPr>
        <p:spPr>
          <a:xfrm>
            <a:off x="8925441" y="292604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3EF1A61-BCE9-4474-B699-019D227F2085}"/>
              </a:ext>
            </a:extLst>
          </p:cNvPr>
          <p:cNvSpPr/>
          <p:nvPr/>
        </p:nvSpPr>
        <p:spPr>
          <a:xfrm>
            <a:off x="9785214" y="292224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0A5B92D-406C-43AA-8E3D-E405143F4908}"/>
              </a:ext>
            </a:extLst>
          </p:cNvPr>
          <p:cNvSpPr/>
          <p:nvPr/>
        </p:nvSpPr>
        <p:spPr>
          <a:xfrm>
            <a:off x="2024634" y="3635038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80EDD8F-63EB-4FF8-A2FD-FE85CF0358AE}"/>
              </a:ext>
            </a:extLst>
          </p:cNvPr>
          <p:cNvSpPr/>
          <p:nvPr/>
        </p:nvSpPr>
        <p:spPr>
          <a:xfrm>
            <a:off x="2888217" y="363929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F8514E8-E2C9-4ADA-952E-73D5ED12F0CF}"/>
              </a:ext>
            </a:extLst>
          </p:cNvPr>
          <p:cNvSpPr/>
          <p:nvPr/>
        </p:nvSpPr>
        <p:spPr>
          <a:xfrm>
            <a:off x="3747990" y="363550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4FC1E69B-8778-444A-A1C8-DE8327505DE0}"/>
              </a:ext>
            </a:extLst>
          </p:cNvPr>
          <p:cNvSpPr/>
          <p:nvPr/>
        </p:nvSpPr>
        <p:spPr>
          <a:xfrm>
            <a:off x="4615908" y="3635014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E5FB8D9-4816-4593-9C30-4D74AD2EF308}"/>
              </a:ext>
            </a:extLst>
          </p:cNvPr>
          <p:cNvSpPr/>
          <p:nvPr/>
        </p:nvSpPr>
        <p:spPr>
          <a:xfrm>
            <a:off x="5475681" y="3635026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1640A37-679A-4F87-AA86-517C1F87C2CF}"/>
              </a:ext>
            </a:extLst>
          </p:cNvPr>
          <p:cNvSpPr/>
          <p:nvPr/>
        </p:nvSpPr>
        <p:spPr>
          <a:xfrm>
            <a:off x="6339264" y="363928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AEC701A-ED82-489A-8950-0AA4CF7E3020}"/>
              </a:ext>
            </a:extLst>
          </p:cNvPr>
          <p:cNvSpPr/>
          <p:nvPr/>
        </p:nvSpPr>
        <p:spPr>
          <a:xfrm>
            <a:off x="7199037" y="363548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2F6AF2F-F419-4063-94BA-905BFF717E19}"/>
              </a:ext>
            </a:extLst>
          </p:cNvPr>
          <p:cNvSpPr/>
          <p:nvPr/>
        </p:nvSpPr>
        <p:spPr>
          <a:xfrm>
            <a:off x="8061858" y="3635014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B582C44-6EF4-4382-967D-F8E50168E1E5}"/>
              </a:ext>
            </a:extLst>
          </p:cNvPr>
          <p:cNvSpPr/>
          <p:nvPr/>
        </p:nvSpPr>
        <p:spPr>
          <a:xfrm>
            <a:off x="8925441" y="3639275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8AADBEA-9F0E-4A99-8E4A-A20B1D610622}"/>
              </a:ext>
            </a:extLst>
          </p:cNvPr>
          <p:cNvSpPr/>
          <p:nvPr/>
        </p:nvSpPr>
        <p:spPr>
          <a:xfrm>
            <a:off x="9785214" y="363547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3CCC036-A650-4881-8498-FAF9283E192C}"/>
              </a:ext>
            </a:extLst>
          </p:cNvPr>
          <p:cNvSpPr/>
          <p:nvPr/>
        </p:nvSpPr>
        <p:spPr>
          <a:xfrm>
            <a:off x="2888217" y="435253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DD2087F-7335-457F-8414-23E3F69485B7}"/>
              </a:ext>
            </a:extLst>
          </p:cNvPr>
          <p:cNvSpPr/>
          <p:nvPr/>
        </p:nvSpPr>
        <p:spPr>
          <a:xfrm>
            <a:off x="3747990" y="4348733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D5A9A4B-8274-4B6B-9847-261DF3412BAD}"/>
              </a:ext>
            </a:extLst>
          </p:cNvPr>
          <p:cNvSpPr/>
          <p:nvPr/>
        </p:nvSpPr>
        <p:spPr>
          <a:xfrm>
            <a:off x="4615908" y="4348246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9DD5E74-2D4A-4B86-8955-50B13551F77F}"/>
              </a:ext>
            </a:extLst>
          </p:cNvPr>
          <p:cNvSpPr/>
          <p:nvPr/>
        </p:nvSpPr>
        <p:spPr>
          <a:xfrm>
            <a:off x="5475681" y="4348258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2C4949A-230E-4CC4-A173-274D487CFDE3}"/>
              </a:ext>
            </a:extLst>
          </p:cNvPr>
          <p:cNvSpPr/>
          <p:nvPr/>
        </p:nvSpPr>
        <p:spPr>
          <a:xfrm>
            <a:off x="6339264" y="435251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691FA73-487C-4827-BC62-C6FD3CEC3F06}"/>
              </a:ext>
            </a:extLst>
          </p:cNvPr>
          <p:cNvSpPr/>
          <p:nvPr/>
        </p:nvSpPr>
        <p:spPr>
          <a:xfrm>
            <a:off x="7199037" y="4348721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BD04C1C-6970-4A1D-A7C9-8639FDD1DE96}"/>
              </a:ext>
            </a:extLst>
          </p:cNvPr>
          <p:cNvSpPr/>
          <p:nvPr/>
        </p:nvSpPr>
        <p:spPr>
          <a:xfrm>
            <a:off x="8061858" y="4348246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ED64867-6B16-4811-8C8E-3FC5143ACAF1}"/>
              </a:ext>
            </a:extLst>
          </p:cNvPr>
          <p:cNvSpPr/>
          <p:nvPr/>
        </p:nvSpPr>
        <p:spPr>
          <a:xfrm>
            <a:off x="8925441" y="4352507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AA7C51E-BDA5-4D53-8D88-36D2BD66BCCD}"/>
              </a:ext>
            </a:extLst>
          </p:cNvPr>
          <p:cNvSpPr/>
          <p:nvPr/>
        </p:nvSpPr>
        <p:spPr>
          <a:xfrm>
            <a:off x="9785214" y="4348709"/>
            <a:ext cx="844533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93F224C-D332-44CA-8665-72B18500C0C1}"/>
              </a:ext>
            </a:extLst>
          </p:cNvPr>
          <p:cNvSpPr/>
          <p:nvPr/>
        </p:nvSpPr>
        <p:spPr>
          <a:xfrm>
            <a:off x="0" y="509637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NHÀ CHIÊM TINH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 ĐÂU ĐẾN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08FF0D3-E2A8-4A51-BE92-88CE7995B128}"/>
              </a:ext>
            </a:extLst>
          </p:cNvPr>
          <p:cNvSpPr/>
          <p:nvPr/>
        </p:nvSpPr>
        <p:spPr>
          <a:xfrm>
            <a:off x="-10160" y="510653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ĐỨC GIÊ-SU RA ĐỜI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THÌ AI 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ĐANG TRỊ VÌ M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ỀN GIU-ĐÊ ?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C2794993-EE4D-4C58-8E08-F70E9A909FBB}"/>
              </a:ext>
            </a:extLst>
          </p:cNvPr>
          <p:cNvSpPr/>
          <p:nvPr/>
        </p:nvSpPr>
        <p:spPr>
          <a:xfrm>
            <a:off x="0" y="510653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ĐƯỢC BÁO MỘNG LÀ ĐỪNG TRỞ LẠI GẶP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VUA HÊ-RÔ-ĐÊ NỮA, CÁC NHÀ CHIÊM TINH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ĐỂ TRỞ VỀ XỨ MÌNH ?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1DB1931-EED0-4BBF-9328-0870FE024D8C}"/>
              </a:ext>
            </a:extLst>
          </p:cNvPr>
          <p:cNvSpPr/>
          <p:nvPr/>
        </p:nvSpPr>
        <p:spPr>
          <a:xfrm>
            <a:off x="0" y="509637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CẢ </a:t>
            </a:r>
            <a:r>
              <a:rPr lang="vi-VN" sz="3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THÀNH NÀO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XÔN XAO</a:t>
            </a:r>
            <a:r>
              <a:rPr lang="en-US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NGHE TIN ĐỨC VUA DÂN DO THÁI MỚI SINH RA ?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7F347B5-15B5-4E13-9315-0B4777CECE02}"/>
              </a:ext>
            </a:extLst>
          </p:cNvPr>
          <p:cNvSpPr/>
          <p:nvPr/>
        </p:nvSpPr>
        <p:spPr>
          <a:xfrm>
            <a:off x="10160" y="510653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“NHÀ VUA LiỀN TRIỆU TẬP TẤT CẢ CÁC THƯỢNG TẾ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KINH SƯ TRONG DÂN LẠI, RỒI HỎI CHO B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ẾT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ĐẤNG KI-TÔ PHẢI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 …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21199A6-2E4A-49FD-9AAC-EDCCEEFFEB43}"/>
              </a:ext>
            </a:extLst>
          </p:cNvPr>
          <p:cNvSpPr/>
          <p:nvPr/>
        </p:nvSpPr>
        <p:spPr>
          <a:xfrm>
            <a:off x="10160" y="5106536"/>
            <a:ext cx="12192000" cy="17297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SAU KHI SẤP MÌNH THỜ LẠY HÀI NHI, CÁC NHÀ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CHIÊM TINH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LẤY VÀNG, NHŨ HƯƠNG VÀ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MỘC DƯỢC RA MÀ DÂNG TiẾN?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4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8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1" fill="hold">
                      <p:stCondLst>
                        <p:cond delay="0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5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4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0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6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9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5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1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57" grpId="0" animBg="1"/>
      <p:bldP spid="157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7AA1E3-0425-4BE7-940E-207F9E999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47327"/>
              </p:ext>
            </p:extLst>
          </p:nvPr>
        </p:nvGraphicFramePr>
        <p:xfrm>
          <a:off x="147337" y="98412"/>
          <a:ext cx="11973542" cy="6759585"/>
        </p:xfrm>
        <a:graphic>
          <a:graphicData uri="http://schemas.openxmlformats.org/drawingml/2006/table">
            <a:tbl>
              <a:tblPr firstRow="1" firstCol="1" bandRow="1"/>
              <a:tblGrid>
                <a:gridCol w="1087987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6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7AA1E3-0425-4BE7-940E-207F9E999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41105"/>
              </p:ext>
            </p:extLst>
          </p:nvPr>
        </p:nvGraphicFramePr>
        <p:xfrm>
          <a:off x="147337" y="98412"/>
          <a:ext cx="11973542" cy="6759585"/>
        </p:xfrm>
        <a:graphic>
          <a:graphicData uri="http://schemas.openxmlformats.org/drawingml/2006/table">
            <a:tbl>
              <a:tblPr firstRow="1" firstCol="1" bandRow="1"/>
              <a:tblGrid>
                <a:gridCol w="1087987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8798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6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4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Ga-li-lê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Miền Giu-đê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Sa-ma-ri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Miền Thập Tỉnh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SINH RA 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TẠI MiỀN NÀO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1351"/>
            <a:ext cx="12240988" cy="815950"/>
            <a:chOff x="-1896924" y="4695363"/>
            <a:chExt cx="10567020" cy="69937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3" y="470893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Giu-đê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Phương Đông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 Bắc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Phương Nam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NHÀ CHIÊM TINH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TỪ ĐÂU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THÀNH GIÊ-RU-SA-LEM ĐỂ TÌM ĐỨC VUA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DÂN DO THÁI MỚI SINH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9901"/>
            <a:ext cx="12260777" cy="820504"/>
            <a:chOff x="-1896924" y="4677880"/>
            <a:chExt cx="10584103" cy="70328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1890" y="467788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Phương Đông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Đức Giê-su ra đời tại Bê-lem, miền Giu-đê, thời vua Hê-rô-đê trị vì, có mấy nhà chiêm tinh từ phương Đông đến Giê-ru-sa-lem, và hỏi :</a:t>
            </a:r>
            <a:endParaRPr lang="en-US" sz="6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36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MÁT-THÊU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kinh sư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 thượng tế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Hê-rô-đê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</a:t>
              </a: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NHÀ CHIÊM TINH ĐÃ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HỎI AI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 ĐỨC VUA DÂN DO THÁI MỚI SINH?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7352"/>
            <a:ext cx="12248199" cy="801518"/>
            <a:chOff x="-1896924" y="4684239"/>
            <a:chExt cx="10573245" cy="68700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3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Hê-rô-đê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Giu-đa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Giê-ru-sa-lem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Ít-ra-en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Gia-cóp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“PHẦN NGƯƠI, HỠI BÊ-LEM,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MiỀN ĐẤT GIU-ĐA, NGƯƠI ĐÂU PHẢI LÀ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THÀNH NHỎ NHẤT CỦA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508068"/>
            <a:ext cx="12257041" cy="813476"/>
            <a:chOff x="-1896924" y="4683911"/>
            <a:chExt cx="10580877" cy="6972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8391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Giu-đa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 lắng sợ hãi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Vui mừng hân hoan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Báo tin vua Hê-rô-đê tìm giết Người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Sấp mình thờ lạy Người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KHI NHÌN THẤY HÀI NHI VÀ THÂN MẪU NGƯỜI,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 NHÀ CHIÊM TINH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LÀM GÌ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70824"/>
            <a:ext cx="12240888" cy="802859"/>
            <a:chOff x="-1896924" y="4695363"/>
            <a:chExt cx="10566934" cy="688150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3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Sấp mình thờ lạy Người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715332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DÂNG CHÚA HÀI ĐỒNG MÓN QUÀ GÌ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“Đức Vua dân Do-thái mới sinh, hiện ở đâu ? Chúng tôi đã thấy ngôi sao của Người xuất hiện bên phương Đông, nên chúng tôi đến bái lạy Người.”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5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tin ấy, vua Hê-rô-đê bối rối, và cả thành Giê-ru-sa-lem cũng xôn xao. Nhà vua liền triệu tập tất cả các thượng tế và kinh sư trong dân lại, rồi hỏi cho biết Đấng Ki-tô phải sinh ra ở đâu.</a:t>
            </a:r>
            <a:endParaRPr lang="en-US" sz="65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trả lời : “Tại Bê-lem, miền Giu-đê, vì trong sách ngôn sứ, có chép rằng: Phần ngươi, hỡi Bê-lem, miền đất Giu-đa, 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ngươi đâu phải là thành nhỏ nhất của Giu-đa, vì ngươi là nơi vị lãnh tụ chăn dắt Ít-ra-en dân Ta sẽ ra đời.”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vua Hê-rô-đê bí mật vời các nhà chiêm tinh đến, hỏi cặn kẽ về ngày giờ ngôi sao đã xuất hiện. Rồi vua phái các vị ấy đi Bê-lem và dặn rằng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452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“Xin quý ngài đi dò hỏi tường tận về Hài Nhi, và khi đã tìm thấy, xin báo lại cho tôi, để tôi cũng đến bái lạy Người.”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4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5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nhà vua nói thế, họ ra đi. Bấy giờ ngôi sao họ đã thấy ở phương Đông, lại dẫn đường cho họ đến tận nơi Hài Nhi ở, mới dừng lại.</a:t>
            </a:r>
            <a:endParaRPr lang="en-US" sz="75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9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1008</Words>
  <Application>Microsoft Office PowerPoint</Application>
  <PresentationFormat>Widescreen</PresentationFormat>
  <Paragraphs>313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Đức Giê-su ra đời tại Bê-lem, miền Giu-đê, thời vua Hê-rô-đê trị vì, có mấy nhà chiêm tinh từ phương Đông đến Giê-ru-sa-lem, và hỏi :</vt:lpstr>
      <vt:lpstr>“Đức Vua dân Do-thái mới sinh, hiện ở đâu ? Chúng tôi đã thấy ngôi sao của Người xuất hiện bên phương Đông, nên chúng tôi đến bái lạy Người.”</vt:lpstr>
      <vt:lpstr>Nghe tin ấy, vua Hê-rô-đê bối rối, và cả thành Giê-ru-sa-lem cũng xôn xao. Nhà vua liền triệu tập tất cả các thượng tế và kinh sư trong dân lại, rồi hỏi cho biết Đấng Ki-tô phải sinh ra ở đâu.</vt:lpstr>
      <vt:lpstr>Họ trả lời : “Tại Bê-lem, miền Giu-đê, vì trong sách ngôn sứ, có chép rằng: Phần ngươi, hỡi Bê-lem, miền đất Giu-đa, </vt:lpstr>
      <vt:lpstr>ngươi đâu phải là thành nhỏ nhất của Giu-đa, vì ngươi là nơi vị lãnh tụ chăn dắt Ít-ra-en dân Ta sẽ ra đời.”</vt:lpstr>
      <vt:lpstr>Bấy giờ vua Hê-rô-đê bí mật vời các nhà chiêm tinh đến, hỏi cặn kẽ về ngày giờ ngôi sao đã xuất hiện. Rồi vua phái các vị ấy đi Bê-lem và dặn rằng:</vt:lpstr>
      <vt:lpstr>“Xin quý ngài đi dò hỏi tường tận về Hài Nhi, và khi đã tìm thấy, xin báo lại cho tôi, để tôi cũng đến bái lạy Người.”</vt:lpstr>
      <vt:lpstr>Nghe nhà vua nói thế, họ ra đi. Bấy giờ ngôi sao họ đã thấy ở phương Đông, lại dẫn đường cho họ đến tận nơi Hài Nhi ở, mới dừng lại.</vt:lpstr>
      <vt:lpstr>Trông thấy ngôi sao, họ mừng rỡ vô cùng. Họ vào nhà, thấy Hài Nhi với thân mẫu là bà Ma-ri-a, liền sấp mình thờ lạy Người.</vt:lpstr>
      <vt:lpstr>Rồi họ mở bảo tráp, lấy vàng, nhũ hương và mộc dược mà dâng tiến. </vt:lpstr>
      <vt:lpstr>Sau đó, họ được báo mộng là đừng trở lại gặp vua Hê-rô-đê nữa, nên đã đi lối khác mà về xứ mình..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77</cp:revision>
  <dcterms:created xsi:type="dcterms:W3CDTF">2022-01-14T15:16:50Z</dcterms:created>
  <dcterms:modified xsi:type="dcterms:W3CDTF">2023-01-07T02:08:40Z</dcterms:modified>
</cp:coreProperties>
</file>