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5"/>
  </p:notesMasterIdLst>
  <p:sldIdLst>
    <p:sldId id="258" r:id="rId3"/>
    <p:sldId id="314" r:id="rId4"/>
    <p:sldId id="315" r:id="rId5"/>
    <p:sldId id="332" r:id="rId6"/>
    <p:sldId id="685" r:id="rId7"/>
    <p:sldId id="408" r:id="rId8"/>
    <p:sldId id="581" r:id="rId9"/>
    <p:sldId id="616" r:id="rId10"/>
    <p:sldId id="678" r:id="rId11"/>
    <p:sldId id="680" r:id="rId12"/>
    <p:sldId id="693" r:id="rId13"/>
    <p:sldId id="293" r:id="rId14"/>
    <p:sldId id="686" r:id="rId15"/>
    <p:sldId id="667" r:id="rId16"/>
    <p:sldId id="694" r:id="rId17"/>
    <p:sldId id="260" r:id="rId18"/>
    <p:sldId id="308" r:id="rId19"/>
    <p:sldId id="351" r:id="rId20"/>
    <p:sldId id="352" r:id="rId21"/>
    <p:sldId id="353" r:id="rId22"/>
    <p:sldId id="354" r:id="rId23"/>
    <p:sldId id="296" r:id="rId24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51" autoAdjust="0"/>
    <p:restoredTop sz="94660"/>
  </p:normalViewPr>
  <p:slideViewPr>
    <p:cSldViewPr snapToGrid="0">
      <p:cViewPr varScale="1">
        <p:scale>
          <a:sx n="86" d="100"/>
          <a:sy n="86" d="100"/>
        </p:scale>
        <p:origin x="715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5E9733-3519-4E1E-B8F5-B2F6DCB2E07C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7FD4C1-38BF-47A5-9DFF-04F555E1E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03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83EF5B-4BB6-44CB-9F38-0DC96FA0EA6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236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A0E04-FDE6-4675-9339-C22A87AA12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612D4A-FC5B-401E-87B8-6E6A5DE811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36D144-2880-4268-B615-1701192BC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10/12/2022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E84ED9-D612-45B6-9BB3-11E91BE87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64B09B-0CEE-4B7C-844D-D6C504D9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99432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40042-EB11-4B37-A890-84CEC0633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FB3DAC-A95D-4227-B638-8109A5D938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1DB02A-FF63-44FA-BB64-F2374A201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10/12/2022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7C1F7-03E5-4134-ABE0-B5E0469D7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76528-81C7-4699-8B40-24F4CE31A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91208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12A584-8134-49B0-87A6-63D24872F6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9977D7-9125-4279-B316-33E7B0C7F9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3BCE09-DECC-4DB5-81E4-FA71903F2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10/12/2022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6AD97-D5E9-4FC0-8BC0-A5500D74C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2E7A5A-0A73-49F5-8D6B-0A3F91C75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173541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77854-CDEF-4D17-AE3A-CEF64C872D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6227AE-3DD4-4827-85B2-D527FDED20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B762A3-738B-46B7-BBF5-B49F0D5F6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602529-1782-47F5-BFB8-7EDB0B897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3AFA32-47B2-4A79-A9E1-8B1F41916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2064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B4888-8674-4D5F-BA84-570F51EC9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2493-7A46-4B80-AF50-59D925048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5C91FB-A2AD-423B-AD8D-D2A054A32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CA342-3501-465D-A95C-E9F7371BF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51830-CB1B-4405-8ADC-D9A38EE57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0275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C9C24-E248-4CD1-879F-ACCE90F1B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E35F85-6064-4CA3-B210-2CD662A83A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9D11D-2EE6-48DF-A87E-0615EA0EA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DBB6E3-991C-4F5A-9683-D63C7E0A1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EA4BBC-3D5D-4E60-A47D-662FCE468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6514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F8394-DAF2-49DE-BC18-F02B37990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4B96F-97B3-4BCB-B398-B5842605AE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FB1929-EAD9-4F5D-A76C-E2F51F0D48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B947D3-080A-4294-B062-5AE6562CB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545E0C-AA67-40BE-ACCC-C3855B150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CA18F6-F611-45E3-AEAA-B0F42308D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764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CEB4E-EBA2-429B-84AE-90CB49D36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D65C3A-1511-4D26-A012-64AEDDB214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993F31-A916-4038-9E73-BE5092BD2C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79A41B-21D4-4787-A0DE-AD707510E4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3C421C-59A5-4407-ABC8-2ECA77CFF4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E718A1-4A3A-43CD-92BE-1C10E0D11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7082DD-70DB-447B-9E2D-9084233C2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8EDFA7-8A56-44C4-B263-7B580CA7D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0428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DB137-863E-4B2D-BAEE-193235460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960978-DAE3-448F-9BDF-7B0AC0A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3043CA-5522-439E-8071-377D73885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5617A-2DD4-4C25-9C0D-E2F791B91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580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658D13-6AE3-40C6-897F-3535AF32C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EAACC4-8B9D-4472-84CB-764C5D991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939F7C-C241-4510-A8A2-922EE751C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3284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2C741-ED0E-47BB-8408-3C7CBF0FB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88D17-895F-4513-8311-548EDE1F5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D09C20-36F8-46E3-B5A9-C6F46B1E2A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C58803-8596-4CBA-B970-9B71573E7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FCAFA7-4195-462B-BEEB-2DF55DF72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244D1F-70AB-443B-8E40-D275D55A0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531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9098B-AB3D-4EEE-997A-11C1F70AC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F1CF4-C2A1-4320-A474-CA219F184E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B88CE0-19CD-455F-B4BD-9CF5B005B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10/12/2022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D65C8B-3BB2-4B77-A345-2C62472AD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EB9BEC-9CAD-461F-8091-D09BAF8F8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727929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7E9A3-294C-499D-91EE-2504F71DE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80FFFC-93EA-4ED4-8AA0-A4B9E40676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3B103C-3FC8-49D6-9CA6-FF45C4543B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F66DEF-198A-4A8C-9E7D-68B1FEF24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0E21CD-2FF1-4F3C-B4A4-A10CC37D6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EE7541-7E1B-45D8-B235-F67DE98BB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5311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667AA-5F65-456F-BE56-7F5B10DB5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EF3A01-D7B7-4C2B-B7FD-62C07A48E8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BCAB0F-AA1D-437A-BA0B-97D72BDDE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E16C2A-690E-4F4D-865C-EC1174A43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F4B10D-D7FC-4014-9953-DD2421082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3644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DBE111-43D1-4F10-B09D-440AC78CA1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BA5686-E727-4ACB-A958-61B15A85B7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7AD0F3-B783-4F6A-BFFA-8409678A4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447F4B-2967-462A-AA93-BA826D0DF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1BC95-7A0F-4CCD-91B4-2804DEAC1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559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DB37B-9E9D-4E1F-A844-93342AD50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99BDCF-C2C8-4618-BE94-F49CCD3CAF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42A8B9-54BF-46F4-839D-7B20FDEFF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10/12/2022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F11E9E-7A95-4024-8812-DAA653E04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1CBC9F-2639-43B3-9B3F-5C186EA0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98362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B39A2-0B0B-452D-B707-578082564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7ABED-8F53-4647-A611-9AFF9AEFE7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627AC3-F135-4290-87CB-B30230893F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9A76CE-2703-41E4-97E1-2B6B0B731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10/12/2022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A8AA67-CF27-4DFE-B3CF-97A7ABA0B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828B43-557C-4667-813D-185665D62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57276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59FED-8D0A-40E4-AF49-BD78F463B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1ED05F-2BD6-43A4-AC6E-7CA0616F26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E6DA99-D590-41C1-AD26-D83A4BFEF4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750985-CA4C-46A0-8369-59992FE95B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728EFA-D13A-4A06-AE20-F7089FCC31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DA480B-BD63-46C6-87B2-241E693CC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10/12/2022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AFB96E-42F2-4CB7-ADE5-1692CB506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3A2DED-1BB0-43DF-9327-5C2A97CFB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72754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A16E0-A411-4716-B07D-0FDCA1974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19C6FD-73CB-4377-B2C2-06FDAB820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10/12/2022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8815C1-1281-4FDA-9837-061B42406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384A9B-BED6-48F6-9CAA-B8270D7C1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40878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5C0CDA-3B91-42A2-8BFD-275C50847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10/12/2022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6595CF-8C1A-4BDE-9D09-21525E090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5995AD-5ED7-40A2-AEB8-96BC9E2DB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38852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FC697-CE40-4B00-9568-63BEFDFD0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C2F6A6-6769-4252-9057-99EDA30F2C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0F54D8-F879-40CE-BF6E-F13F1AEC0B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B951E4-D118-4E83-9B93-463E7108D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10/12/2022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A5BBA2-85D7-4A57-A6E9-7E726935D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60636B-05BA-482E-8A47-D3D4DCF4B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57674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02091-4656-42E6-8A35-C106F28FD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7138D0-6B0E-4816-AD05-297643F80D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AB8E57-455F-4AE0-ACC7-54F9183A9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E5178E-038E-40B7-AF87-F6342F177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10/12/2022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CD9287-C30F-4AD7-939A-C4E1B55A3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C2D254-6781-42DF-A133-4CA7C4A57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89914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2B9E3C-BBC8-47C5-9D20-B4BBF5B92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FE5F8F-3799-482F-B263-36B78D9D8D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258E1E-B437-48E3-B695-394F4E9CE0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EEE51-37B0-49BB-BF69-9C73AE2E8609}" type="datetimeFigureOut">
              <a:rPr lang="vi-VN" smtClean="0"/>
              <a:t>10/12/2022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ECFE63-6978-4AB9-AB09-343C5ED1CC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ACA55C-CF14-4E15-BDF2-762121E51D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16170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09AAC2-4E3D-4119-B1A6-8F0F9E0CF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A1B5AE-F72C-47FC-AFBB-48046C2B01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D3C03-BCEC-43EF-8337-57E283F7A3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03941-8EE6-4525-9FCD-7E9B76F4AB01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6A7B9E-0599-436F-9FAA-B77CC1E87E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33B30-2236-4506-8AA2-AA9993B956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842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VUI HỌC KINH THÁNH</a:t>
            </a: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6055437"/>
            <a:ext cx="12192000" cy="74635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none" spc="0" normalizeH="0" baseline="0" noProof="0" err="1">
                <a:ln w="9525">
                  <a:noFill/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CHÚA</a:t>
            </a:r>
            <a:r>
              <a:rPr kumimoji="0" lang="en-US" sz="44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4400" b="1" i="0" u="none" strike="noStrike" kern="10" cap="none" spc="0" normalizeH="0" noProof="0" err="1">
                <a:ln w="9525">
                  <a:noFill/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NHẬT</a:t>
            </a:r>
            <a:r>
              <a:rPr kumimoji="0" lang="en-US" sz="44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3 </a:t>
            </a:r>
            <a:r>
              <a:rPr kumimoji="0" lang="en-US" sz="4400" b="1" i="0" u="none" strike="noStrike" kern="10" cap="none" spc="0" normalizeH="0" noProof="0" err="1">
                <a:ln w="9525">
                  <a:noFill/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MÙA</a:t>
            </a:r>
            <a:r>
              <a:rPr kumimoji="0" lang="en-US" sz="44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4400" b="1" i="0" u="none" strike="noStrike" kern="10" cap="none" spc="0" normalizeH="0" noProof="0" err="1">
                <a:ln w="9525">
                  <a:noFill/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VỌNG</a:t>
            </a:r>
            <a:endParaRPr kumimoji="0" lang="en-US" sz="4400" b="1" i="0" u="none" strike="noStrike" kern="10" cap="none" spc="0" normalizeH="0" baseline="0" noProof="0">
              <a:ln w="9525">
                <a:noFill/>
                <a:prstDash val="solid"/>
              </a:ln>
              <a:solidFill>
                <a:srgbClr val="7030A0"/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838366" y="3775114"/>
            <a:ext cx="3948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MONG</a:t>
            </a: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ĐỢI</a:t>
            </a:r>
            <a:endParaRPr kumimoji="0" lang="en-US" sz="4000" b="1" i="0" u="none" strike="noStrike" kern="1200" cap="none" spc="0" normalizeH="0" baseline="0" noProof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-580922" y="3775114"/>
            <a:ext cx="4093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TỈNH</a:t>
            </a:r>
            <a:r>
              <a:rPr kumimoji="0" lang="en-US" sz="4000" b="1" i="0" u="none" strike="noStrike" kern="1200" cap="none" spc="0" normalizeH="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sz="4000" b="1" i="0" u="none" strike="noStrike" kern="1200" cap="none" spc="0" normalizeH="0" noProof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THỨC</a:t>
            </a:r>
            <a:endParaRPr kumimoji="0" lang="en-US" sz="4000" b="1" i="0" u="none" strike="noStrike" kern="1200" cap="none" spc="0" normalizeH="0" baseline="0" noProof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8760"/>
            <a:ext cx="12192000" cy="6333423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"Tôi nói thật với anh em: trong số phàm nhân đã lọt lòng mẹ, chưa từng có ai cao trọng hơn ông Gio-an Tẩy Giả. </a:t>
            </a:r>
            <a:endParaRPr lang="vi-VN" sz="8000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4303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8760"/>
            <a:ext cx="12192000" cy="6333423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Tuy nhiên, kẻ nhỏ nhất trong Nước Trời còn cao trọng hơn ông</a:t>
            </a:r>
            <a:r>
              <a:rPr lang="vi-VN" sz="72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en-US" sz="72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Đó là Lời Chúa</a:t>
            </a:r>
            <a:endParaRPr lang="vi-VN" sz="7200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1542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1">
            <a:extLst>
              <a:ext uri="{FF2B5EF4-FFF2-40B4-BE49-F238E27FC236}">
                <a16:creationId xmlns:a16="http://schemas.microsoft.com/office/drawing/2014/main" id="{D721C701-DEA9-4953-9AE0-9724C9955AF2}"/>
              </a:ext>
            </a:extLst>
          </p:cNvPr>
          <p:cNvSpPr/>
          <p:nvPr/>
        </p:nvSpPr>
        <p:spPr>
          <a:xfrm>
            <a:off x="11555" y="12892"/>
            <a:ext cx="880196" cy="641241"/>
          </a:xfrm>
          <a:prstGeom prst="hear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/>
              <a:t>1</a:t>
            </a:r>
            <a:endParaRPr lang="vi-VN" sz="4000" b="1"/>
          </a:p>
        </p:txBody>
      </p:sp>
      <p:sp>
        <p:nvSpPr>
          <p:cNvPr id="148" name="C2">
            <a:extLst>
              <a:ext uri="{FF2B5EF4-FFF2-40B4-BE49-F238E27FC236}">
                <a16:creationId xmlns:a16="http://schemas.microsoft.com/office/drawing/2014/main" id="{5DA30047-9529-4C3E-9772-18B84296F03E}"/>
              </a:ext>
            </a:extLst>
          </p:cNvPr>
          <p:cNvSpPr/>
          <p:nvPr/>
        </p:nvSpPr>
        <p:spPr>
          <a:xfrm>
            <a:off x="11555" y="684131"/>
            <a:ext cx="880196" cy="641241"/>
          </a:xfrm>
          <a:prstGeom prst="hear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/>
              <a:t>2</a:t>
            </a:r>
            <a:endParaRPr lang="vi-VN" sz="4000" b="1"/>
          </a:p>
        </p:txBody>
      </p:sp>
      <p:sp>
        <p:nvSpPr>
          <p:cNvPr id="149" name="C3">
            <a:extLst>
              <a:ext uri="{FF2B5EF4-FFF2-40B4-BE49-F238E27FC236}">
                <a16:creationId xmlns:a16="http://schemas.microsoft.com/office/drawing/2014/main" id="{A8D9E899-0A1F-44DE-9367-F34351CD13A1}"/>
              </a:ext>
            </a:extLst>
          </p:cNvPr>
          <p:cNvSpPr/>
          <p:nvPr/>
        </p:nvSpPr>
        <p:spPr>
          <a:xfrm>
            <a:off x="11555" y="1332804"/>
            <a:ext cx="880196" cy="641241"/>
          </a:xfrm>
          <a:prstGeom prst="hear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/>
              <a:t>3</a:t>
            </a:r>
            <a:endParaRPr lang="vi-VN" sz="4000" b="1"/>
          </a:p>
        </p:txBody>
      </p:sp>
      <p:sp>
        <p:nvSpPr>
          <p:cNvPr id="150" name="C4">
            <a:extLst>
              <a:ext uri="{FF2B5EF4-FFF2-40B4-BE49-F238E27FC236}">
                <a16:creationId xmlns:a16="http://schemas.microsoft.com/office/drawing/2014/main" id="{A284E94A-99FF-4AF0-9E2A-C51941AF41AD}"/>
              </a:ext>
            </a:extLst>
          </p:cNvPr>
          <p:cNvSpPr/>
          <p:nvPr/>
        </p:nvSpPr>
        <p:spPr>
          <a:xfrm>
            <a:off x="12700" y="1953689"/>
            <a:ext cx="880196" cy="641241"/>
          </a:xfrm>
          <a:prstGeom prst="hear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/>
              <a:t>4</a:t>
            </a:r>
            <a:endParaRPr lang="vi-VN" sz="4000" b="1"/>
          </a:p>
        </p:txBody>
      </p:sp>
      <p:sp>
        <p:nvSpPr>
          <p:cNvPr id="151" name="C5">
            <a:extLst>
              <a:ext uri="{FF2B5EF4-FFF2-40B4-BE49-F238E27FC236}">
                <a16:creationId xmlns:a16="http://schemas.microsoft.com/office/drawing/2014/main" id="{9BFBF487-2FFA-4A77-9EA0-B19BD22521E8}"/>
              </a:ext>
            </a:extLst>
          </p:cNvPr>
          <p:cNvSpPr/>
          <p:nvPr/>
        </p:nvSpPr>
        <p:spPr>
          <a:xfrm>
            <a:off x="12995" y="2574230"/>
            <a:ext cx="880196" cy="641241"/>
          </a:xfrm>
          <a:prstGeom prst="hear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/>
              <a:t>5</a:t>
            </a:r>
            <a:endParaRPr lang="vi-VN" sz="4000" b="1"/>
          </a:p>
        </p:txBody>
      </p:sp>
      <p:sp>
        <p:nvSpPr>
          <p:cNvPr id="51" name="C5">
            <a:extLst>
              <a:ext uri="{FF2B5EF4-FFF2-40B4-BE49-F238E27FC236}">
                <a16:creationId xmlns:a16="http://schemas.microsoft.com/office/drawing/2014/main" id="{EF1A1A8A-17F7-40ED-ABD6-0EA95C4153BD}"/>
              </a:ext>
            </a:extLst>
          </p:cNvPr>
          <p:cNvSpPr/>
          <p:nvPr/>
        </p:nvSpPr>
        <p:spPr>
          <a:xfrm>
            <a:off x="11555" y="3194768"/>
            <a:ext cx="880196" cy="641241"/>
          </a:xfrm>
          <a:prstGeom prst="hear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/>
              <a:t>6</a:t>
            </a:r>
            <a:endParaRPr lang="vi-VN" sz="4000" b="1"/>
          </a:p>
        </p:txBody>
      </p:sp>
      <p:sp>
        <p:nvSpPr>
          <p:cNvPr id="10" name="Rectangle 9">
            <a:hlinkClick r:id="rId3" action="ppaction://hlinksldjump"/>
            <a:extLst>
              <a:ext uri="{FF2B5EF4-FFF2-40B4-BE49-F238E27FC236}">
                <a16:creationId xmlns:a16="http://schemas.microsoft.com/office/drawing/2014/main" id="{88D370C5-712C-42E4-8B24-57DC40D481BE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/>
              <a:t>HÀNG</a:t>
            </a:r>
          </a:p>
          <a:p>
            <a:pPr algn="ctr"/>
            <a:r>
              <a:rPr lang="en-US" sz="3600" b="1"/>
              <a:t> DỌC</a:t>
            </a:r>
          </a:p>
        </p:txBody>
      </p:sp>
      <p:sp>
        <p:nvSpPr>
          <p:cNvPr id="71" name="C5">
            <a:extLst>
              <a:ext uri="{FF2B5EF4-FFF2-40B4-BE49-F238E27FC236}">
                <a16:creationId xmlns:a16="http://schemas.microsoft.com/office/drawing/2014/main" id="{256F90D4-A3D1-4452-BC1C-66AD0E97C033}"/>
              </a:ext>
            </a:extLst>
          </p:cNvPr>
          <p:cNvSpPr/>
          <p:nvPr/>
        </p:nvSpPr>
        <p:spPr>
          <a:xfrm>
            <a:off x="1440" y="3808287"/>
            <a:ext cx="880196" cy="641241"/>
          </a:xfrm>
          <a:prstGeom prst="hear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/>
              <a:t>7</a:t>
            </a:r>
            <a:endParaRPr lang="vi-VN" sz="4000" b="1"/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831A6978-A2EC-4310-8056-4ADA6BB6D75C}"/>
              </a:ext>
            </a:extLst>
          </p:cNvPr>
          <p:cNvGraphicFramePr>
            <a:graphicFrameLocks noGrp="1"/>
          </p:cNvGraphicFramePr>
          <p:nvPr/>
        </p:nvGraphicFramePr>
        <p:xfrm>
          <a:off x="1003300" y="24108"/>
          <a:ext cx="8753017" cy="5120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3309">
                  <a:extLst>
                    <a:ext uri="{9D8B030D-6E8A-4147-A177-3AD203B41FA5}">
                      <a16:colId xmlns:a16="http://schemas.microsoft.com/office/drawing/2014/main" val="1477678043"/>
                    </a:ext>
                  </a:extLst>
                </a:gridCol>
                <a:gridCol w="673309">
                  <a:extLst>
                    <a:ext uri="{9D8B030D-6E8A-4147-A177-3AD203B41FA5}">
                      <a16:colId xmlns:a16="http://schemas.microsoft.com/office/drawing/2014/main" val="2356153170"/>
                    </a:ext>
                  </a:extLst>
                </a:gridCol>
                <a:gridCol w="673309">
                  <a:extLst>
                    <a:ext uri="{9D8B030D-6E8A-4147-A177-3AD203B41FA5}">
                      <a16:colId xmlns:a16="http://schemas.microsoft.com/office/drawing/2014/main" val="535985818"/>
                    </a:ext>
                  </a:extLst>
                </a:gridCol>
                <a:gridCol w="673309">
                  <a:extLst>
                    <a:ext uri="{9D8B030D-6E8A-4147-A177-3AD203B41FA5}">
                      <a16:colId xmlns:a16="http://schemas.microsoft.com/office/drawing/2014/main" val="1743134784"/>
                    </a:ext>
                  </a:extLst>
                </a:gridCol>
                <a:gridCol w="673309">
                  <a:extLst>
                    <a:ext uri="{9D8B030D-6E8A-4147-A177-3AD203B41FA5}">
                      <a16:colId xmlns:a16="http://schemas.microsoft.com/office/drawing/2014/main" val="4137164561"/>
                    </a:ext>
                  </a:extLst>
                </a:gridCol>
                <a:gridCol w="673309">
                  <a:extLst>
                    <a:ext uri="{9D8B030D-6E8A-4147-A177-3AD203B41FA5}">
                      <a16:colId xmlns:a16="http://schemas.microsoft.com/office/drawing/2014/main" val="3948434602"/>
                    </a:ext>
                  </a:extLst>
                </a:gridCol>
                <a:gridCol w="673309">
                  <a:extLst>
                    <a:ext uri="{9D8B030D-6E8A-4147-A177-3AD203B41FA5}">
                      <a16:colId xmlns:a16="http://schemas.microsoft.com/office/drawing/2014/main" val="2886751452"/>
                    </a:ext>
                  </a:extLst>
                </a:gridCol>
                <a:gridCol w="673309">
                  <a:extLst>
                    <a:ext uri="{9D8B030D-6E8A-4147-A177-3AD203B41FA5}">
                      <a16:colId xmlns:a16="http://schemas.microsoft.com/office/drawing/2014/main" val="532594679"/>
                    </a:ext>
                  </a:extLst>
                </a:gridCol>
                <a:gridCol w="673309">
                  <a:extLst>
                    <a:ext uri="{9D8B030D-6E8A-4147-A177-3AD203B41FA5}">
                      <a16:colId xmlns:a16="http://schemas.microsoft.com/office/drawing/2014/main" val="3665494410"/>
                    </a:ext>
                  </a:extLst>
                </a:gridCol>
                <a:gridCol w="673309">
                  <a:extLst>
                    <a:ext uri="{9D8B030D-6E8A-4147-A177-3AD203B41FA5}">
                      <a16:colId xmlns:a16="http://schemas.microsoft.com/office/drawing/2014/main" val="1021267771"/>
                    </a:ext>
                  </a:extLst>
                </a:gridCol>
                <a:gridCol w="673309">
                  <a:extLst>
                    <a:ext uri="{9D8B030D-6E8A-4147-A177-3AD203B41FA5}">
                      <a16:colId xmlns:a16="http://schemas.microsoft.com/office/drawing/2014/main" val="546129632"/>
                    </a:ext>
                  </a:extLst>
                </a:gridCol>
                <a:gridCol w="673309">
                  <a:extLst>
                    <a:ext uri="{9D8B030D-6E8A-4147-A177-3AD203B41FA5}">
                      <a16:colId xmlns:a16="http://schemas.microsoft.com/office/drawing/2014/main" val="4006144611"/>
                    </a:ext>
                  </a:extLst>
                </a:gridCol>
                <a:gridCol w="673309">
                  <a:extLst>
                    <a:ext uri="{9D8B030D-6E8A-4147-A177-3AD203B41FA5}">
                      <a16:colId xmlns:a16="http://schemas.microsoft.com/office/drawing/2014/main" val="3572889064"/>
                    </a:ext>
                  </a:extLst>
                </a:gridCol>
              </a:tblGrid>
              <a:tr h="632203"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6462875"/>
                  </a:ext>
                </a:extLst>
              </a:tr>
              <a:tr h="632203"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6443813"/>
                  </a:ext>
                </a:extLst>
              </a:tr>
              <a:tr h="632203"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Ờ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0960030"/>
                  </a:ext>
                </a:extLst>
              </a:tr>
              <a:tr h="632203"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6703934"/>
                  </a:ext>
                </a:extLst>
              </a:tr>
              <a:tr h="632203"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Ớ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Ờ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805464"/>
                  </a:ext>
                </a:extLst>
              </a:tr>
              <a:tr h="632203"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7610755"/>
                  </a:ext>
                </a:extLst>
              </a:tr>
              <a:tr h="632203"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493687"/>
                  </a:ext>
                </a:extLst>
              </a:tr>
              <a:tr h="632203"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Ặ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480078"/>
                  </a:ext>
                </a:extLst>
              </a:tr>
            </a:tbl>
          </a:graphicData>
        </a:graphic>
      </p:graphicFrame>
      <p:sp>
        <p:nvSpPr>
          <p:cNvPr id="62" name="C5">
            <a:extLst>
              <a:ext uri="{FF2B5EF4-FFF2-40B4-BE49-F238E27FC236}">
                <a16:creationId xmlns:a16="http://schemas.microsoft.com/office/drawing/2014/main" id="{75A07810-B876-4EAA-8272-E7A699A89C00}"/>
              </a:ext>
            </a:extLst>
          </p:cNvPr>
          <p:cNvSpPr/>
          <p:nvPr/>
        </p:nvSpPr>
        <p:spPr>
          <a:xfrm>
            <a:off x="11555" y="4401103"/>
            <a:ext cx="880196" cy="641241"/>
          </a:xfrm>
          <a:prstGeom prst="hear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/>
              <a:t>8</a:t>
            </a:r>
            <a:endParaRPr lang="vi-VN" sz="4000" b="1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B172BAB-D977-4DEC-B6C2-549F31EB050E}"/>
              </a:ext>
            </a:extLst>
          </p:cNvPr>
          <p:cNvSpPr/>
          <p:nvPr/>
        </p:nvSpPr>
        <p:spPr>
          <a:xfrm>
            <a:off x="3022600" y="2583543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956163BC-2183-40BA-BFEF-CD2B102DDB9B}"/>
              </a:ext>
            </a:extLst>
          </p:cNvPr>
          <p:cNvSpPr/>
          <p:nvPr/>
        </p:nvSpPr>
        <p:spPr>
          <a:xfrm>
            <a:off x="2349500" y="2584428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6CC8DEC0-7534-4C52-A67B-A356DFAEB40C}"/>
              </a:ext>
            </a:extLst>
          </p:cNvPr>
          <p:cNvSpPr/>
          <p:nvPr/>
        </p:nvSpPr>
        <p:spPr>
          <a:xfrm>
            <a:off x="1676400" y="2584428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DB3D3F68-AA88-46A5-AA5A-B057681F5760}"/>
              </a:ext>
            </a:extLst>
          </p:cNvPr>
          <p:cNvSpPr/>
          <p:nvPr/>
        </p:nvSpPr>
        <p:spPr>
          <a:xfrm>
            <a:off x="5041900" y="2579690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BB7783F0-8857-4D5D-9EB6-F588D1CF25F2}"/>
              </a:ext>
            </a:extLst>
          </p:cNvPr>
          <p:cNvSpPr/>
          <p:nvPr/>
        </p:nvSpPr>
        <p:spPr>
          <a:xfrm>
            <a:off x="4368800" y="2580575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FF44490E-97CA-43A0-9754-3D18DC68B75F}"/>
              </a:ext>
            </a:extLst>
          </p:cNvPr>
          <p:cNvSpPr/>
          <p:nvPr/>
        </p:nvSpPr>
        <p:spPr>
          <a:xfrm>
            <a:off x="3695700" y="2580575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12A09153-2A0F-4AD8-8BF5-E1CCE95607EA}"/>
              </a:ext>
            </a:extLst>
          </p:cNvPr>
          <p:cNvSpPr/>
          <p:nvPr/>
        </p:nvSpPr>
        <p:spPr>
          <a:xfrm>
            <a:off x="6389458" y="2586463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8B5604DB-CD96-4EF0-B54A-B6FD8E68F3F2}"/>
              </a:ext>
            </a:extLst>
          </p:cNvPr>
          <p:cNvSpPr/>
          <p:nvPr/>
        </p:nvSpPr>
        <p:spPr>
          <a:xfrm>
            <a:off x="5716358" y="2586463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53C2C369-FBCD-48B4-B8B4-23CB97D79E57}"/>
              </a:ext>
            </a:extLst>
          </p:cNvPr>
          <p:cNvSpPr/>
          <p:nvPr/>
        </p:nvSpPr>
        <p:spPr>
          <a:xfrm>
            <a:off x="5041900" y="3215899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737F4B0A-2D65-4E97-9668-2BF97FE30AC3}"/>
              </a:ext>
            </a:extLst>
          </p:cNvPr>
          <p:cNvSpPr/>
          <p:nvPr/>
        </p:nvSpPr>
        <p:spPr>
          <a:xfrm>
            <a:off x="4368800" y="3216784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96828C8F-81D8-4B3F-A599-B4A63B542858}"/>
              </a:ext>
            </a:extLst>
          </p:cNvPr>
          <p:cNvSpPr/>
          <p:nvPr/>
        </p:nvSpPr>
        <p:spPr>
          <a:xfrm>
            <a:off x="3695700" y="3216784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4A53B2E3-63F3-43FB-9803-FF70C4BD5823}"/>
              </a:ext>
            </a:extLst>
          </p:cNvPr>
          <p:cNvSpPr/>
          <p:nvPr/>
        </p:nvSpPr>
        <p:spPr>
          <a:xfrm>
            <a:off x="6389458" y="3222672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D35151D6-C0D8-4498-A6F1-64B8AEF4DD62}"/>
              </a:ext>
            </a:extLst>
          </p:cNvPr>
          <p:cNvSpPr/>
          <p:nvPr/>
        </p:nvSpPr>
        <p:spPr>
          <a:xfrm>
            <a:off x="5716358" y="3222672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4FD5FB35-630A-4833-89DC-DD453FA5454A}"/>
              </a:ext>
            </a:extLst>
          </p:cNvPr>
          <p:cNvSpPr/>
          <p:nvPr/>
        </p:nvSpPr>
        <p:spPr>
          <a:xfrm>
            <a:off x="4368800" y="3868992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598AC645-6877-43A3-BE44-815AFC1C819A}"/>
              </a:ext>
            </a:extLst>
          </p:cNvPr>
          <p:cNvSpPr/>
          <p:nvPr/>
        </p:nvSpPr>
        <p:spPr>
          <a:xfrm>
            <a:off x="3695700" y="3869877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5D9854A9-36BA-435E-84F6-2D6C93D0E5A6}"/>
              </a:ext>
            </a:extLst>
          </p:cNvPr>
          <p:cNvSpPr/>
          <p:nvPr/>
        </p:nvSpPr>
        <p:spPr>
          <a:xfrm>
            <a:off x="3022600" y="3869877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7FDB2762-0586-46B1-BCC2-C306E685FEA0}"/>
              </a:ext>
            </a:extLst>
          </p:cNvPr>
          <p:cNvSpPr/>
          <p:nvPr/>
        </p:nvSpPr>
        <p:spPr>
          <a:xfrm>
            <a:off x="6388100" y="3865139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2FFEFDB1-ECF0-4326-9095-B969D2C7E5D3}"/>
              </a:ext>
            </a:extLst>
          </p:cNvPr>
          <p:cNvSpPr/>
          <p:nvPr/>
        </p:nvSpPr>
        <p:spPr>
          <a:xfrm>
            <a:off x="5715000" y="3866024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1668D09E-BB8D-47B1-815D-CD12B1B87842}"/>
              </a:ext>
            </a:extLst>
          </p:cNvPr>
          <p:cNvSpPr/>
          <p:nvPr/>
        </p:nvSpPr>
        <p:spPr>
          <a:xfrm>
            <a:off x="5041900" y="3866024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E76DFC62-3550-4616-A623-71DA55219E9B}"/>
              </a:ext>
            </a:extLst>
          </p:cNvPr>
          <p:cNvSpPr/>
          <p:nvPr/>
        </p:nvSpPr>
        <p:spPr>
          <a:xfrm>
            <a:off x="8404524" y="4502686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90D94C3D-2872-42E7-B4C2-71DF7E4FEBC2}"/>
              </a:ext>
            </a:extLst>
          </p:cNvPr>
          <p:cNvSpPr/>
          <p:nvPr/>
        </p:nvSpPr>
        <p:spPr>
          <a:xfrm>
            <a:off x="7062558" y="3871912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11283AC7-9B22-4851-BC84-DDBA824D3B9D}"/>
              </a:ext>
            </a:extLst>
          </p:cNvPr>
          <p:cNvSpPr/>
          <p:nvPr/>
        </p:nvSpPr>
        <p:spPr>
          <a:xfrm>
            <a:off x="4368800" y="4513153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F66210BB-A69A-467B-B590-2983CFC5712E}"/>
              </a:ext>
            </a:extLst>
          </p:cNvPr>
          <p:cNvSpPr/>
          <p:nvPr/>
        </p:nvSpPr>
        <p:spPr>
          <a:xfrm>
            <a:off x="3695700" y="4514038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F3F2DA57-DE73-4A70-9EEF-6B8344687D97}"/>
              </a:ext>
            </a:extLst>
          </p:cNvPr>
          <p:cNvSpPr/>
          <p:nvPr/>
        </p:nvSpPr>
        <p:spPr>
          <a:xfrm>
            <a:off x="3022600" y="4514038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F4E1429A-07C6-44CE-A86B-A726E42B88B5}"/>
              </a:ext>
            </a:extLst>
          </p:cNvPr>
          <p:cNvSpPr/>
          <p:nvPr/>
        </p:nvSpPr>
        <p:spPr>
          <a:xfrm>
            <a:off x="6388100" y="4515396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F0D48639-C553-4A40-A8DC-FFE0C2E54E4C}"/>
              </a:ext>
            </a:extLst>
          </p:cNvPr>
          <p:cNvSpPr/>
          <p:nvPr/>
        </p:nvSpPr>
        <p:spPr>
          <a:xfrm>
            <a:off x="5715000" y="4516281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45B89E63-B4BF-4369-8FA7-9641D3E3ACD6}"/>
              </a:ext>
            </a:extLst>
          </p:cNvPr>
          <p:cNvSpPr/>
          <p:nvPr/>
        </p:nvSpPr>
        <p:spPr>
          <a:xfrm>
            <a:off x="5041900" y="4515604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CD77404D-AFE9-429B-88B3-83E6F581D0D7}"/>
              </a:ext>
            </a:extLst>
          </p:cNvPr>
          <p:cNvSpPr/>
          <p:nvPr/>
        </p:nvSpPr>
        <p:spPr>
          <a:xfrm>
            <a:off x="7735658" y="4509469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171A1BF6-7D15-4DA8-9B8C-20A67930DAA8}"/>
              </a:ext>
            </a:extLst>
          </p:cNvPr>
          <p:cNvSpPr/>
          <p:nvPr/>
        </p:nvSpPr>
        <p:spPr>
          <a:xfrm>
            <a:off x="7062558" y="4516073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5E28DF35-926E-4EC7-9E87-007C5F45CF12}"/>
              </a:ext>
            </a:extLst>
          </p:cNvPr>
          <p:cNvSpPr/>
          <p:nvPr/>
        </p:nvSpPr>
        <p:spPr>
          <a:xfrm>
            <a:off x="3695700" y="1952804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A314D759-C29B-49E1-9312-29344841FC16}"/>
              </a:ext>
            </a:extLst>
          </p:cNvPr>
          <p:cNvSpPr/>
          <p:nvPr/>
        </p:nvSpPr>
        <p:spPr>
          <a:xfrm>
            <a:off x="3022600" y="1953689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C9CAA0A5-C8A3-49C5-B49C-200B8A8F9EE7}"/>
              </a:ext>
            </a:extLst>
          </p:cNvPr>
          <p:cNvSpPr/>
          <p:nvPr/>
        </p:nvSpPr>
        <p:spPr>
          <a:xfrm>
            <a:off x="5715000" y="1936251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54A76327-5C29-40E6-8C5F-588D12BBBDE1}"/>
              </a:ext>
            </a:extLst>
          </p:cNvPr>
          <p:cNvSpPr/>
          <p:nvPr/>
        </p:nvSpPr>
        <p:spPr>
          <a:xfrm>
            <a:off x="5041900" y="1937136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6F45B5B2-79A2-48E4-ACBE-6F28FF9349BD}"/>
              </a:ext>
            </a:extLst>
          </p:cNvPr>
          <p:cNvSpPr/>
          <p:nvPr/>
        </p:nvSpPr>
        <p:spPr>
          <a:xfrm>
            <a:off x="4368800" y="1937136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EA064EFC-F9AB-4CB0-B6C4-533026E58E5A}"/>
              </a:ext>
            </a:extLst>
          </p:cNvPr>
          <p:cNvSpPr/>
          <p:nvPr/>
        </p:nvSpPr>
        <p:spPr>
          <a:xfrm>
            <a:off x="7062558" y="1943024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968775D9-EB7E-4C00-B124-31ED315CE4DE}"/>
              </a:ext>
            </a:extLst>
          </p:cNvPr>
          <p:cNvSpPr/>
          <p:nvPr/>
        </p:nvSpPr>
        <p:spPr>
          <a:xfrm>
            <a:off x="6389458" y="1943024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7F63A0A7-08EA-4821-A3D1-BEB348CA6308}"/>
              </a:ext>
            </a:extLst>
          </p:cNvPr>
          <p:cNvSpPr/>
          <p:nvPr/>
        </p:nvSpPr>
        <p:spPr>
          <a:xfrm>
            <a:off x="5716359" y="1289861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06C372FA-8174-4049-94C5-635CD31E4959}"/>
              </a:ext>
            </a:extLst>
          </p:cNvPr>
          <p:cNvSpPr/>
          <p:nvPr/>
        </p:nvSpPr>
        <p:spPr>
          <a:xfrm>
            <a:off x="5043259" y="1290746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AE49A861-54E6-46FB-B537-E6556106232A}"/>
              </a:ext>
            </a:extLst>
          </p:cNvPr>
          <p:cNvSpPr/>
          <p:nvPr/>
        </p:nvSpPr>
        <p:spPr>
          <a:xfrm>
            <a:off x="4370159" y="1290746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88C81893-8A7C-43A2-BAF5-B0DA27E7BB06}"/>
              </a:ext>
            </a:extLst>
          </p:cNvPr>
          <p:cNvSpPr/>
          <p:nvPr/>
        </p:nvSpPr>
        <p:spPr>
          <a:xfrm>
            <a:off x="7735659" y="1286008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E67FADD6-44AF-4EA3-8AEA-886745C3D033}"/>
              </a:ext>
            </a:extLst>
          </p:cNvPr>
          <p:cNvSpPr/>
          <p:nvPr/>
        </p:nvSpPr>
        <p:spPr>
          <a:xfrm>
            <a:off x="7062559" y="1286893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4CA217AD-04F0-4A06-A73F-26DC22CC931E}"/>
              </a:ext>
            </a:extLst>
          </p:cNvPr>
          <p:cNvSpPr/>
          <p:nvPr/>
        </p:nvSpPr>
        <p:spPr>
          <a:xfrm>
            <a:off x="6389459" y="1286893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4B15758F-9D73-4CE1-83D5-D91F96F3AAF6}"/>
              </a:ext>
            </a:extLst>
          </p:cNvPr>
          <p:cNvSpPr/>
          <p:nvPr/>
        </p:nvSpPr>
        <p:spPr>
          <a:xfrm>
            <a:off x="9083217" y="1292781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F331F90D-F471-4F89-A97B-282A0E6BA6CC}"/>
              </a:ext>
            </a:extLst>
          </p:cNvPr>
          <p:cNvSpPr/>
          <p:nvPr/>
        </p:nvSpPr>
        <p:spPr>
          <a:xfrm>
            <a:off x="8410117" y="1292781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08BE6EFC-6D81-4B36-8DEE-00415867B748}"/>
              </a:ext>
            </a:extLst>
          </p:cNvPr>
          <p:cNvSpPr/>
          <p:nvPr/>
        </p:nvSpPr>
        <p:spPr>
          <a:xfrm>
            <a:off x="5041900" y="663423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AE2D49B9-B318-4465-8D43-B3553D880675}"/>
              </a:ext>
            </a:extLst>
          </p:cNvPr>
          <p:cNvSpPr/>
          <p:nvPr/>
        </p:nvSpPr>
        <p:spPr>
          <a:xfrm>
            <a:off x="4368800" y="664308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90DB1C9F-33C1-44CE-A06F-0CD844A1ED22}"/>
              </a:ext>
            </a:extLst>
          </p:cNvPr>
          <p:cNvSpPr/>
          <p:nvPr/>
        </p:nvSpPr>
        <p:spPr>
          <a:xfrm>
            <a:off x="3695700" y="664308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F7F7DB8E-0B8C-4F3C-80EB-3B94BCF7CC2B}"/>
              </a:ext>
            </a:extLst>
          </p:cNvPr>
          <p:cNvSpPr/>
          <p:nvPr/>
        </p:nvSpPr>
        <p:spPr>
          <a:xfrm>
            <a:off x="7061200" y="659570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F46CA945-056B-4B5C-B9A1-341B45DA6B5F}"/>
              </a:ext>
            </a:extLst>
          </p:cNvPr>
          <p:cNvSpPr/>
          <p:nvPr/>
        </p:nvSpPr>
        <p:spPr>
          <a:xfrm>
            <a:off x="6388100" y="660455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33E9614D-A1E2-416D-A549-9879238088EA}"/>
              </a:ext>
            </a:extLst>
          </p:cNvPr>
          <p:cNvSpPr/>
          <p:nvPr/>
        </p:nvSpPr>
        <p:spPr>
          <a:xfrm>
            <a:off x="5715000" y="660455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2AE3DA86-B0E3-41F4-BB82-D1719319A02D}"/>
              </a:ext>
            </a:extLst>
          </p:cNvPr>
          <p:cNvSpPr/>
          <p:nvPr/>
        </p:nvSpPr>
        <p:spPr>
          <a:xfrm>
            <a:off x="8408758" y="666343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D6504F3F-B049-4C98-A8B7-B4523CF22B4A}"/>
              </a:ext>
            </a:extLst>
          </p:cNvPr>
          <p:cNvSpPr/>
          <p:nvPr/>
        </p:nvSpPr>
        <p:spPr>
          <a:xfrm>
            <a:off x="7735658" y="666343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9E2C3AD1-FB97-497D-90EF-E3B4C542249E}"/>
              </a:ext>
            </a:extLst>
          </p:cNvPr>
          <p:cNvSpPr/>
          <p:nvPr/>
        </p:nvSpPr>
        <p:spPr>
          <a:xfrm>
            <a:off x="4368800" y="11394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118163A0-765E-445C-A088-0FC7E981040C}"/>
              </a:ext>
            </a:extLst>
          </p:cNvPr>
          <p:cNvSpPr/>
          <p:nvPr/>
        </p:nvSpPr>
        <p:spPr>
          <a:xfrm>
            <a:off x="3695700" y="12279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Rectangle 213">
            <a:extLst>
              <a:ext uri="{FF2B5EF4-FFF2-40B4-BE49-F238E27FC236}">
                <a16:creationId xmlns:a16="http://schemas.microsoft.com/office/drawing/2014/main" id="{3402CA27-EB02-4333-A2C6-E80F067BF756}"/>
              </a:ext>
            </a:extLst>
          </p:cNvPr>
          <p:cNvSpPr/>
          <p:nvPr/>
        </p:nvSpPr>
        <p:spPr>
          <a:xfrm>
            <a:off x="3022600" y="12279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6E66A7B3-479D-4920-88D2-81DAC4CCA1C5}"/>
              </a:ext>
            </a:extLst>
          </p:cNvPr>
          <p:cNvSpPr/>
          <p:nvPr/>
        </p:nvSpPr>
        <p:spPr>
          <a:xfrm>
            <a:off x="6388100" y="7541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Rectangle 215">
            <a:extLst>
              <a:ext uri="{FF2B5EF4-FFF2-40B4-BE49-F238E27FC236}">
                <a16:creationId xmlns:a16="http://schemas.microsoft.com/office/drawing/2014/main" id="{3DDA109F-A4BA-43C5-91DC-1D9B2E4D8A7D}"/>
              </a:ext>
            </a:extLst>
          </p:cNvPr>
          <p:cNvSpPr/>
          <p:nvPr/>
        </p:nvSpPr>
        <p:spPr>
          <a:xfrm>
            <a:off x="5715000" y="8426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D8CDC3B3-37F9-4B90-B14B-A0EB9C15540C}"/>
              </a:ext>
            </a:extLst>
          </p:cNvPr>
          <p:cNvSpPr/>
          <p:nvPr/>
        </p:nvSpPr>
        <p:spPr>
          <a:xfrm>
            <a:off x="5041900" y="8426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Rectangle 217">
            <a:extLst>
              <a:ext uri="{FF2B5EF4-FFF2-40B4-BE49-F238E27FC236}">
                <a16:creationId xmlns:a16="http://schemas.microsoft.com/office/drawing/2014/main" id="{D45B358F-176A-4852-B1AF-577B4B683B68}"/>
              </a:ext>
            </a:extLst>
          </p:cNvPr>
          <p:cNvSpPr/>
          <p:nvPr/>
        </p:nvSpPr>
        <p:spPr>
          <a:xfrm>
            <a:off x="7735658" y="14314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Rectangle 218">
            <a:extLst>
              <a:ext uri="{FF2B5EF4-FFF2-40B4-BE49-F238E27FC236}">
                <a16:creationId xmlns:a16="http://schemas.microsoft.com/office/drawing/2014/main" id="{E111B4A7-4EE5-4D50-9528-D5A721C75AB8}"/>
              </a:ext>
            </a:extLst>
          </p:cNvPr>
          <p:cNvSpPr/>
          <p:nvPr/>
        </p:nvSpPr>
        <p:spPr>
          <a:xfrm>
            <a:off x="7062558" y="14314"/>
            <a:ext cx="6731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AE6547-5E34-400B-8281-2313B0364231}"/>
              </a:ext>
            </a:extLst>
          </p:cNvPr>
          <p:cNvSpPr/>
          <p:nvPr/>
        </p:nvSpPr>
        <p:spPr>
          <a:xfrm>
            <a:off x="0" y="5181847"/>
            <a:ext cx="12192000" cy="16686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6000" b="1" cap="all"/>
              <a:t>1. Người mù xem thấy, kẻ què được đi, người cùi </a:t>
            </a:r>
            <a:r>
              <a:rPr lang="en-US" sz="6000" b="1" cap="all">
                <a:solidFill>
                  <a:srgbClr val="FF0000"/>
                </a:solidFill>
              </a:rPr>
              <a:t>như thế nào</a:t>
            </a:r>
            <a:r>
              <a:rPr lang="en-US" sz="6000" b="1" cap="all"/>
              <a:t>?</a:t>
            </a:r>
            <a:endParaRPr lang="en-US" sz="6000" b="1"/>
          </a:p>
        </p:txBody>
      </p:sp>
      <p:sp>
        <p:nvSpPr>
          <p:cNvPr id="220" name="Rectangle 219">
            <a:extLst>
              <a:ext uri="{FF2B5EF4-FFF2-40B4-BE49-F238E27FC236}">
                <a16:creationId xmlns:a16="http://schemas.microsoft.com/office/drawing/2014/main" id="{0B2F92A4-0AB4-40F1-B7A6-82B036EB47C1}"/>
              </a:ext>
            </a:extLst>
          </p:cNvPr>
          <p:cNvSpPr/>
          <p:nvPr/>
        </p:nvSpPr>
        <p:spPr>
          <a:xfrm>
            <a:off x="-3270" y="5183306"/>
            <a:ext cx="12192000" cy="16686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t-BR" sz="6000" b="1" cap="all"/>
              <a:t>2. ANH EM RA XEM GÌ TRONG </a:t>
            </a:r>
            <a:r>
              <a:rPr lang="pt-BR" sz="6000" b="1" cap="all">
                <a:solidFill>
                  <a:srgbClr val="FF0000"/>
                </a:solidFill>
              </a:rPr>
              <a:t>ĐÂU</a:t>
            </a:r>
            <a:r>
              <a:rPr lang="pt-BR" sz="6000" b="1" cap="all"/>
              <a:t>?</a:t>
            </a:r>
            <a:endParaRPr lang="en-US" sz="6000" b="1"/>
          </a:p>
        </p:txBody>
      </p:sp>
      <p:sp>
        <p:nvSpPr>
          <p:cNvPr id="221" name="Rectangle 220">
            <a:extLst>
              <a:ext uri="{FF2B5EF4-FFF2-40B4-BE49-F238E27FC236}">
                <a16:creationId xmlns:a16="http://schemas.microsoft.com/office/drawing/2014/main" id="{27BA2038-2D1E-4091-A69D-C14FEBE65DB7}"/>
              </a:ext>
            </a:extLst>
          </p:cNvPr>
          <p:cNvSpPr/>
          <p:nvPr/>
        </p:nvSpPr>
        <p:spPr>
          <a:xfrm>
            <a:off x="794" y="5181870"/>
            <a:ext cx="12192000" cy="16686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vi-VN" sz="4000" b="1" cap="all"/>
              <a:t>3. NÀY TA SAI SỨ GIẢ CỦA TA ĐI TRƯỚC MẶT CON, NGƯỜI SẼ </a:t>
            </a:r>
            <a:r>
              <a:rPr lang="vi-VN" sz="4000" b="1" cap="all">
                <a:solidFill>
                  <a:srgbClr val="FF0000"/>
                </a:solidFill>
              </a:rPr>
              <a:t>LÀM GÌ </a:t>
            </a:r>
            <a:r>
              <a:rPr lang="vi-VN" sz="4000" b="1" cap="all"/>
              <a:t>ĐỂ CHO CON ĐẾN?</a:t>
            </a:r>
            <a:endParaRPr lang="en-US" sz="4000" b="1"/>
          </a:p>
        </p:txBody>
      </p:sp>
      <p:sp>
        <p:nvSpPr>
          <p:cNvPr id="222" name="Rectangle 221">
            <a:extLst>
              <a:ext uri="{FF2B5EF4-FFF2-40B4-BE49-F238E27FC236}">
                <a16:creationId xmlns:a16="http://schemas.microsoft.com/office/drawing/2014/main" id="{AB5D304F-14C5-4EB9-8931-8F88534E9B70}"/>
              </a:ext>
            </a:extLst>
          </p:cNvPr>
          <p:cNvSpPr/>
          <p:nvPr/>
        </p:nvSpPr>
        <p:spPr>
          <a:xfrm>
            <a:off x="-3636" y="5177989"/>
            <a:ext cx="12192000" cy="16686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vi-VN" sz="5400" b="1" cap="all"/>
              <a:t>4. MỘT CÂY SẬY </a:t>
            </a:r>
            <a:r>
              <a:rPr lang="vi-VN" sz="5400" b="1" cap="all">
                <a:solidFill>
                  <a:srgbClr val="FF0000"/>
                </a:solidFill>
              </a:rPr>
              <a:t>THẾ NÀO </a:t>
            </a:r>
            <a:r>
              <a:rPr lang="vi-VN" sz="5400" b="1" cap="all"/>
              <a:t>TRƯỚC GIÓ CHĂNG?</a:t>
            </a:r>
            <a:endParaRPr lang="en-US" sz="5400" b="1"/>
          </a:p>
        </p:txBody>
      </p:sp>
      <p:sp>
        <p:nvSpPr>
          <p:cNvPr id="223" name="Rectangle 222">
            <a:extLst>
              <a:ext uri="{FF2B5EF4-FFF2-40B4-BE49-F238E27FC236}">
                <a16:creationId xmlns:a16="http://schemas.microsoft.com/office/drawing/2014/main" id="{61699AB0-9833-4C57-8FA1-DF1E5394E4C5}"/>
              </a:ext>
            </a:extLst>
          </p:cNvPr>
          <p:cNvSpPr/>
          <p:nvPr/>
        </p:nvSpPr>
        <p:spPr>
          <a:xfrm>
            <a:off x="794" y="5174262"/>
            <a:ext cx="12192000" cy="16686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vi-VN" sz="4400" b="1" cap="all"/>
              <a:t>5. TUY NHIÊN, KẺ NHỎ NHẤT TRONG </a:t>
            </a:r>
            <a:r>
              <a:rPr lang="vi-VN" sz="4400" b="1" cap="all">
                <a:solidFill>
                  <a:srgbClr val="FF0000"/>
                </a:solidFill>
              </a:rPr>
              <a:t>ĐÂU</a:t>
            </a:r>
            <a:r>
              <a:rPr lang="vi-VN" sz="4400" b="1" cap="all"/>
              <a:t> CÒN CAO TRỌNG HƠN GIOAN TẨY GIẢ?</a:t>
            </a:r>
            <a:endParaRPr lang="en-US" sz="4400" b="1"/>
          </a:p>
        </p:txBody>
      </p:sp>
      <p:sp>
        <p:nvSpPr>
          <p:cNvPr id="224" name="Rectangle 223">
            <a:extLst>
              <a:ext uri="{FF2B5EF4-FFF2-40B4-BE49-F238E27FC236}">
                <a16:creationId xmlns:a16="http://schemas.microsoft.com/office/drawing/2014/main" id="{4ED76C5E-3C5A-4FFE-9D4A-4E1CDE0E02F3}"/>
              </a:ext>
            </a:extLst>
          </p:cNvPr>
          <p:cNvSpPr/>
          <p:nvPr/>
        </p:nvSpPr>
        <p:spPr>
          <a:xfrm>
            <a:off x="-2585" y="5183982"/>
            <a:ext cx="12192000" cy="16686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vi-VN" sz="4400" b="1" cap="all"/>
              <a:t>6. CÁC ANH CỨ VỀ THUẬT LẠI CHO ÔNG </a:t>
            </a:r>
            <a:r>
              <a:rPr lang="vi-VN" sz="4400" b="1" cap="all">
                <a:solidFill>
                  <a:srgbClr val="FF0000"/>
                </a:solidFill>
              </a:rPr>
              <a:t>NÀO</a:t>
            </a:r>
            <a:r>
              <a:rPr lang="vi-VN" sz="4400" b="1" cap="all"/>
              <a:t> NHỮNG ĐIỀU MẮT THẤY TAI NGHE?</a:t>
            </a:r>
            <a:endParaRPr lang="en-US" sz="4400" b="1"/>
          </a:p>
        </p:txBody>
      </p:sp>
      <p:sp>
        <p:nvSpPr>
          <p:cNvPr id="225" name="Rectangle 224">
            <a:extLst>
              <a:ext uri="{FF2B5EF4-FFF2-40B4-BE49-F238E27FC236}">
                <a16:creationId xmlns:a16="http://schemas.microsoft.com/office/drawing/2014/main" id="{C205816B-19D4-41A0-822C-D38EA720049A}"/>
              </a:ext>
            </a:extLst>
          </p:cNvPr>
          <p:cNvSpPr/>
          <p:nvPr/>
        </p:nvSpPr>
        <p:spPr>
          <a:xfrm>
            <a:off x="2" y="5189361"/>
            <a:ext cx="12192000" cy="16686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vi-VN" sz="4400" b="1" cap="all"/>
              <a:t>7. CÁC ANH CỨ VỀ THUẬT LẠI CHO ÔNG GIO-AN NHỮNG ĐIỀU MẮT THẤY </a:t>
            </a:r>
            <a:r>
              <a:rPr lang="vi-VN" sz="4400" b="1" cap="all">
                <a:solidFill>
                  <a:srgbClr val="FF0000"/>
                </a:solidFill>
              </a:rPr>
              <a:t>… …</a:t>
            </a:r>
            <a:r>
              <a:rPr lang="vi-VN" sz="4400" b="1" cap="all"/>
              <a:t>?</a:t>
            </a:r>
            <a:endParaRPr lang="en-US" sz="4400" b="1"/>
          </a:p>
        </p:txBody>
      </p:sp>
      <p:sp>
        <p:nvSpPr>
          <p:cNvPr id="226" name="Rectangle 225">
            <a:extLst>
              <a:ext uri="{FF2B5EF4-FFF2-40B4-BE49-F238E27FC236}">
                <a16:creationId xmlns:a16="http://schemas.microsoft.com/office/drawing/2014/main" id="{16C0FC0A-26A9-419D-A505-A02EAC62AF79}"/>
              </a:ext>
            </a:extLst>
          </p:cNvPr>
          <p:cNvSpPr/>
          <p:nvPr/>
        </p:nvSpPr>
        <p:spPr>
          <a:xfrm>
            <a:off x="-5302" y="5187745"/>
            <a:ext cx="12192000" cy="16686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vi-VN" sz="4400" b="1" cap="all"/>
              <a:t>8. NHỮNG KẺ </a:t>
            </a:r>
            <a:r>
              <a:rPr lang="vi-VN" sz="4400" b="1" cap="all">
                <a:solidFill>
                  <a:srgbClr val="FF0000"/>
                </a:solidFill>
              </a:rPr>
              <a:t>NHƯ THẾ NÀO </a:t>
            </a:r>
            <a:r>
              <a:rPr lang="vi-VN" sz="4400" b="1" cap="all"/>
              <a:t>THÌ Ở TRONG CUNG ĐIỆN NHÀ VUA?</a:t>
            </a:r>
            <a:endParaRPr lang="en-US" sz="4400" b="1"/>
          </a:p>
        </p:txBody>
      </p:sp>
    </p:spTree>
    <p:extLst>
      <p:ext uri="{BB962C8B-B14F-4D97-AF65-F5344CB8AC3E}">
        <p14:creationId xmlns:p14="http://schemas.microsoft.com/office/powerpoint/2010/main" val="3193403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" dur="2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" dur="2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" dur="2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0" dur="2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3" dur="2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6" dur="2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9" dur="2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2" dur="2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4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5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9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0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4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5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9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0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4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5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9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0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4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5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7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9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0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6" dur="2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9" dur="2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2" dur="2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5" dur="2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8" dur="2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1" dur="2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4" dur="2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7" dur="2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0" dur="2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1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7" dur="2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9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0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1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4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5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6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7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9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0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1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2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4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5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6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9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0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1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4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5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6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7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9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0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1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2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4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5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6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7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1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4"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7" dur="2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0" dur="2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3" dur="2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6" dur="2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9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2" dur="2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5" dur="2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9"/>
                  </p:tgtEl>
                </p:cond>
              </p:nextCondLst>
            </p:seq>
            <p:seq concurrent="1" nextAc="seek">
              <p:cTn id="227" restart="whenNotActive" fill="hold" evtFilter="cancelBubble" nodeType="interactiveSeq">
                <p:stCondLst>
                  <p:cond evt="onClick" delay="0">
                    <p:tgtEl>
                      <p:spTgt spid="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8" fill="hold">
                      <p:stCondLst>
                        <p:cond delay="0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2" dur="2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4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5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6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7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9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0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1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2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4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5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6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7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1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2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4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5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6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7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9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0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1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2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4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5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6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7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1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4" dur="2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7"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0" dur="2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3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6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9" dur="2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2" dur="2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"/>
                  </p:tgtEl>
                </p:cond>
              </p:nextCondLst>
            </p:seq>
            <p:seq concurrent="1" nextAc="seek">
              <p:cTn id="294" restart="whenNotActive" fill="hold" evtFilter="cancelBubble" nodeType="interactiveSeq">
                <p:stCondLst>
                  <p:cond evt="onClick" delay="0">
                    <p:tgtEl>
                      <p:spTgt spid="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5" fill="hold">
                      <p:stCondLst>
                        <p:cond delay="0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9" dur="2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6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9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1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2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3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4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6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7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8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9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1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2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3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4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6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7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8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9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fill="hold">
                      <p:stCondLst>
                        <p:cond delay="indefinite"/>
                      </p:stCondLst>
                      <p:childTnLst>
                        <p:par>
                          <p:cTn id="341" fill="hold">
                            <p:stCondLst>
                              <p:cond delay="0"/>
                            </p:stCondLst>
                            <p:childTnLst>
                              <p:par>
                                <p:cTn id="34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6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9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2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5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8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1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4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7" dur="2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"/>
                  </p:tgtEl>
                </p:cond>
              </p:nextCondLst>
            </p:seq>
            <p:seq concurrent="1" nextAc="seek">
              <p:cTn id="369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0" fill="hold">
                      <p:stCondLst>
                        <p:cond delay="0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4" dur="2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6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9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1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2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6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7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9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1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2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3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4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6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7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8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9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0" fill="hold">
                      <p:stCondLst>
                        <p:cond delay="indefinite"/>
                      </p:stCondLst>
                      <p:childTnLst>
                        <p:par>
                          <p:cTn id="401" fill="hold">
                            <p:stCondLst>
                              <p:cond delay="0"/>
                            </p:stCondLst>
                            <p:childTnLst>
                              <p:par>
                                <p:cTn id="40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3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6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9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2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5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8" dur="2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420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1" fill="hold">
                      <p:stCondLst>
                        <p:cond delay="0"/>
                      </p:stCondLst>
                      <p:childTnLst>
                        <p:par>
                          <p:cTn id="422" fill="hold">
                            <p:stCondLst>
                              <p:cond delay="0"/>
                            </p:stCondLst>
                            <p:childTnLst>
                              <p:par>
                                <p:cTn id="4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5" dur="2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9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0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2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3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4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5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7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8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9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0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2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3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4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5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7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8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9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0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2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3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4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5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7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8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9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0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1" fill="hold">
                      <p:stCondLst>
                        <p:cond delay="indefinite"/>
                      </p:stCondLst>
                      <p:childTnLst>
                        <p:par>
                          <p:cTn id="462" fill="hold">
                            <p:stCondLst>
                              <p:cond delay="0"/>
                            </p:stCondLst>
                            <p:childTnLst>
                              <p:par>
                                <p:cTn id="46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4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7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0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3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6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9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2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5" dur="2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487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8" fill="hold">
                      <p:stCondLst>
                        <p:cond delay="0"/>
                      </p:stCondLst>
                      <p:childTnLst>
                        <p:par>
                          <p:cTn id="489" fill="hold">
                            <p:stCondLst>
                              <p:cond delay="0"/>
                            </p:stCondLst>
                            <p:childTnLst>
                              <p:par>
                                <p:cTn id="49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2" dur="2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4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95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6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7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9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0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01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2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4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5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06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7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9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10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1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2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4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15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6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7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9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20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1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2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4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25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6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7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9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30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31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2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4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35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36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7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8" fill="hold">
                      <p:stCondLst>
                        <p:cond delay="indefinite"/>
                      </p:stCondLst>
                      <p:childTnLst>
                        <p:par>
                          <p:cTn id="539" fill="hold">
                            <p:stCondLst>
                              <p:cond delay="0"/>
                            </p:stCondLst>
                            <p:childTnLst>
                              <p:par>
                                <p:cTn id="54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1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4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7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0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3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6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9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2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5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8" dur="2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93" grpId="0" animBg="1"/>
      <p:bldP spid="93" grpId="1" animBg="1"/>
      <p:bldP spid="94" grpId="0" animBg="1"/>
      <p:bldP spid="94" grpId="1" animBg="1"/>
      <p:bldP spid="112" grpId="0" animBg="1"/>
      <p:bldP spid="112" grpId="1" animBg="1"/>
      <p:bldP spid="113" grpId="0" animBg="1"/>
      <p:bldP spid="113" grpId="1" animBg="1"/>
      <p:bldP spid="114" grpId="0" animBg="1"/>
      <p:bldP spid="114" grpId="1" animBg="1"/>
      <p:bldP spid="115" grpId="0" animBg="1"/>
      <p:bldP spid="115" grpId="1" animBg="1"/>
      <p:bldP spid="116" grpId="0" animBg="1"/>
      <p:bldP spid="116" grpId="1" animBg="1"/>
      <p:bldP spid="117" grpId="0" animBg="1"/>
      <p:bldP spid="117" grpId="1" animBg="1"/>
      <p:bldP spid="118" grpId="0" animBg="1"/>
      <p:bldP spid="118" grpId="1" animBg="1"/>
      <p:bldP spid="119" grpId="0" animBg="1"/>
      <p:bldP spid="119" grpId="1" animBg="1"/>
      <p:bldP spid="120" grpId="0" animBg="1"/>
      <p:bldP spid="120" grpId="1" animBg="1"/>
      <p:bldP spid="121" grpId="0" animBg="1"/>
      <p:bldP spid="121" grpId="1" animBg="1"/>
      <p:bldP spid="122" grpId="0" animBg="1"/>
      <p:bldP spid="122" grpId="1" animBg="1"/>
      <p:bldP spid="123" grpId="0" animBg="1"/>
      <p:bldP spid="123" grpId="1" animBg="1"/>
      <p:bldP spid="124" grpId="0" animBg="1"/>
      <p:bldP spid="124" grpId="1" animBg="1"/>
      <p:bldP spid="125" grpId="0" animBg="1"/>
      <p:bldP spid="125" grpId="1" animBg="1"/>
      <p:bldP spid="126" grpId="0" animBg="1"/>
      <p:bldP spid="126" grpId="1" animBg="1"/>
      <p:bldP spid="127" grpId="0" animBg="1"/>
      <p:bldP spid="127" grpId="1" animBg="1"/>
      <p:bldP spid="128" grpId="0" animBg="1"/>
      <p:bldP spid="128" grpId="1" animBg="1"/>
      <p:bldP spid="131" grpId="0" animBg="1"/>
      <p:bldP spid="131" grpId="1" animBg="1"/>
      <p:bldP spid="132" grpId="0" animBg="1"/>
      <p:bldP spid="132" grpId="1" animBg="1"/>
      <p:bldP spid="133" grpId="0" animBg="1"/>
      <p:bldP spid="133" grpId="1" animBg="1"/>
      <p:bldP spid="134" grpId="0" animBg="1"/>
      <p:bldP spid="134" grpId="1" animBg="1"/>
      <p:bldP spid="135" grpId="0" animBg="1"/>
      <p:bldP spid="135" grpId="1" animBg="1"/>
      <p:bldP spid="136" grpId="0" animBg="1"/>
      <p:bldP spid="136" grpId="1" animBg="1"/>
      <p:bldP spid="137" grpId="0" animBg="1"/>
      <p:bldP spid="137" grpId="1" animBg="1"/>
      <p:bldP spid="138" grpId="0" animBg="1"/>
      <p:bldP spid="138" grpId="1" animBg="1"/>
      <p:bldP spid="145" grpId="0" animBg="1"/>
      <p:bldP spid="145" grpId="1" animBg="1"/>
      <p:bldP spid="146" grpId="0" animBg="1"/>
      <p:bldP spid="146" grpId="1" animBg="1"/>
      <p:bldP spid="147" grpId="0" animBg="1"/>
      <p:bldP spid="147" grpId="1" animBg="1"/>
      <p:bldP spid="152" grpId="0" animBg="1"/>
      <p:bldP spid="152" grpId="1" animBg="1"/>
      <p:bldP spid="153" grpId="0" animBg="1"/>
      <p:bldP spid="153" grpId="1" animBg="1"/>
      <p:bldP spid="154" grpId="0" animBg="1"/>
      <p:bldP spid="154" grpId="1" animBg="1"/>
      <p:bldP spid="155" grpId="0" animBg="1"/>
      <p:bldP spid="155" grpId="1" animBg="1"/>
      <p:bldP spid="156" grpId="0" animBg="1"/>
      <p:bldP spid="156" grpId="1" animBg="1"/>
      <p:bldP spid="157" grpId="0" animBg="1"/>
      <p:bldP spid="157" grpId="1" animBg="1"/>
      <p:bldP spid="158" grpId="0" animBg="1"/>
      <p:bldP spid="158" grpId="1" animBg="1"/>
      <p:bldP spid="159" grpId="0" animBg="1"/>
      <p:bldP spid="159" grpId="1" animBg="1"/>
      <p:bldP spid="160" grpId="0" animBg="1"/>
      <p:bldP spid="160" grpId="1" animBg="1"/>
      <p:bldP spid="161" grpId="0" animBg="1"/>
      <p:bldP spid="161" grpId="1" animBg="1"/>
      <p:bldP spid="162" grpId="0" animBg="1"/>
      <p:bldP spid="162" grpId="1" animBg="1"/>
      <p:bldP spid="163" grpId="0" animBg="1"/>
      <p:bldP spid="163" grpId="1" animBg="1"/>
      <p:bldP spid="164" grpId="0" animBg="1"/>
      <p:bldP spid="164" grpId="1" animBg="1"/>
      <p:bldP spid="165" grpId="0" animBg="1"/>
      <p:bldP spid="165" grpId="1" animBg="1"/>
      <p:bldP spid="166" grpId="0" animBg="1"/>
      <p:bldP spid="166" grpId="1" animBg="1"/>
      <p:bldP spid="167" grpId="0" animBg="1"/>
      <p:bldP spid="167" grpId="1" animBg="1"/>
      <p:bldP spid="169" grpId="0" animBg="1"/>
      <p:bldP spid="169" grpId="1" animBg="1"/>
      <p:bldP spid="170" grpId="0" animBg="1"/>
      <p:bldP spid="170" grpId="1" animBg="1"/>
      <p:bldP spid="172" grpId="0" animBg="1"/>
      <p:bldP spid="172" grpId="1" animBg="1"/>
      <p:bldP spid="173" grpId="0" animBg="1"/>
      <p:bldP spid="173" grpId="1" animBg="1"/>
      <p:bldP spid="175" grpId="0" animBg="1"/>
      <p:bldP spid="175" grpId="1" animBg="1"/>
      <p:bldP spid="188" grpId="0" animBg="1"/>
      <p:bldP spid="188" grpId="1" animBg="1"/>
      <p:bldP spid="213" grpId="0" animBg="1"/>
      <p:bldP spid="213" grpId="1" animBg="1"/>
      <p:bldP spid="214" grpId="0" animBg="1"/>
      <p:bldP spid="214" grpId="1" animBg="1"/>
      <p:bldP spid="215" grpId="0" animBg="1"/>
      <p:bldP spid="215" grpId="1" animBg="1"/>
      <p:bldP spid="216" grpId="0" animBg="1"/>
      <p:bldP spid="216" grpId="1" animBg="1"/>
      <p:bldP spid="217" grpId="0" animBg="1"/>
      <p:bldP spid="217" grpId="1" animBg="1"/>
      <p:bldP spid="218" grpId="0" animBg="1"/>
      <p:bldP spid="218" grpId="1" animBg="1"/>
      <p:bldP spid="219" grpId="0" animBg="1"/>
      <p:bldP spid="219" grpId="1" animBg="1"/>
      <p:bldP spid="6" grpId="0" animBg="1"/>
      <p:bldP spid="6" grpId="1" animBg="1"/>
      <p:bldP spid="220" grpId="0" animBg="1"/>
      <p:bldP spid="220" grpId="1" animBg="1"/>
      <p:bldP spid="221" grpId="0" animBg="1"/>
      <p:bldP spid="221" grpId="1" animBg="1"/>
      <p:bldP spid="222" grpId="0" animBg="1"/>
      <p:bldP spid="222" grpId="1" animBg="1"/>
      <p:bldP spid="223" grpId="0" animBg="1"/>
      <p:bldP spid="223" grpId="1" animBg="1"/>
      <p:bldP spid="224" grpId="0" animBg="1"/>
      <p:bldP spid="224" grpId="1" animBg="1"/>
      <p:bldP spid="225" grpId="0" animBg="1"/>
      <p:bldP spid="225" grpId="1" animBg="1"/>
      <p:bldP spid="226" grpId="0" animBg="1"/>
      <p:bldP spid="226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93F6359-B8CF-41DC-81A1-4621BA602F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79760"/>
              </p:ext>
            </p:extLst>
          </p:nvPr>
        </p:nvGraphicFramePr>
        <p:xfrm>
          <a:off x="-646392" y="0"/>
          <a:ext cx="12838397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7569">
                  <a:extLst>
                    <a:ext uri="{9D8B030D-6E8A-4147-A177-3AD203B41FA5}">
                      <a16:colId xmlns:a16="http://schemas.microsoft.com/office/drawing/2014/main" val="1477678043"/>
                    </a:ext>
                  </a:extLst>
                </a:gridCol>
                <a:gridCol w="987569">
                  <a:extLst>
                    <a:ext uri="{9D8B030D-6E8A-4147-A177-3AD203B41FA5}">
                      <a16:colId xmlns:a16="http://schemas.microsoft.com/office/drawing/2014/main" val="2356153170"/>
                    </a:ext>
                  </a:extLst>
                </a:gridCol>
                <a:gridCol w="987569">
                  <a:extLst>
                    <a:ext uri="{9D8B030D-6E8A-4147-A177-3AD203B41FA5}">
                      <a16:colId xmlns:a16="http://schemas.microsoft.com/office/drawing/2014/main" val="535985818"/>
                    </a:ext>
                  </a:extLst>
                </a:gridCol>
                <a:gridCol w="987569">
                  <a:extLst>
                    <a:ext uri="{9D8B030D-6E8A-4147-A177-3AD203B41FA5}">
                      <a16:colId xmlns:a16="http://schemas.microsoft.com/office/drawing/2014/main" val="1743134784"/>
                    </a:ext>
                  </a:extLst>
                </a:gridCol>
                <a:gridCol w="987569">
                  <a:extLst>
                    <a:ext uri="{9D8B030D-6E8A-4147-A177-3AD203B41FA5}">
                      <a16:colId xmlns:a16="http://schemas.microsoft.com/office/drawing/2014/main" val="4137164561"/>
                    </a:ext>
                  </a:extLst>
                </a:gridCol>
                <a:gridCol w="987569">
                  <a:extLst>
                    <a:ext uri="{9D8B030D-6E8A-4147-A177-3AD203B41FA5}">
                      <a16:colId xmlns:a16="http://schemas.microsoft.com/office/drawing/2014/main" val="3948434602"/>
                    </a:ext>
                  </a:extLst>
                </a:gridCol>
                <a:gridCol w="987569">
                  <a:extLst>
                    <a:ext uri="{9D8B030D-6E8A-4147-A177-3AD203B41FA5}">
                      <a16:colId xmlns:a16="http://schemas.microsoft.com/office/drawing/2014/main" val="2886751452"/>
                    </a:ext>
                  </a:extLst>
                </a:gridCol>
                <a:gridCol w="987569">
                  <a:extLst>
                    <a:ext uri="{9D8B030D-6E8A-4147-A177-3AD203B41FA5}">
                      <a16:colId xmlns:a16="http://schemas.microsoft.com/office/drawing/2014/main" val="532594679"/>
                    </a:ext>
                  </a:extLst>
                </a:gridCol>
                <a:gridCol w="987569">
                  <a:extLst>
                    <a:ext uri="{9D8B030D-6E8A-4147-A177-3AD203B41FA5}">
                      <a16:colId xmlns:a16="http://schemas.microsoft.com/office/drawing/2014/main" val="3665494410"/>
                    </a:ext>
                  </a:extLst>
                </a:gridCol>
                <a:gridCol w="987569">
                  <a:extLst>
                    <a:ext uri="{9D8B030D-6E8A-4147-A177-3AD203B41FA5}">
                      <a16:colId xmlns:a16="http://schemas.microsoft.com/office/drawing/2014/main" val="1021267771"/>
                    </a:ext>
                  </a:extLst>
                </a:gridCol>
                <a:gridCol w="987569">
                  <a:extLst>
                    <a:ext uri="{9D8B030D-6E8A-4147-A177-3AD203B41FA5}">
                      <a16:colId xmlns:a16="http://schemas.microsoft.com/office/drawing/2014/main" val="546129632"/>
                    </a:ext>
                  </a:extLst>
                </a:gridCol>
                <a:gridCol w="987569">
                  <a:extLst>
                    <a:ext uri="{9D8B030D-6E8A-4147-A177-3AD203B41FA5}">
                      <a16:colId xmlns:a16="http://schemas.microsoft.com/office/drawing/2014/main" val="4006144611"/>
                    </a:ext>
                  </a:extLst>
                </a:gridCol>
                <a:gridCol w="987569">
                  <a:extLst>
                    <a:ext uri="{9D8B030D-6E8A-4147-A177-3AD203B41FA5}">
                      <a16:colId xmlns:a16="http://schemas.microsoft.com/office/drawing/2014/main" val="3572889064"/>
                    </a:ext>
                  </a:extLst>
                </a:gridCol>
              </a:tblGrid>
              <a:tr h="857250"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6462875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6443813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>
                          <a:solidFill>
                            <a:schemeClr val="bg1"/>
                          </a:solidFill>
                        </a:rPr>
                        <a:t>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Ờ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0960030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>
                          <a:solidFill>
                            <a:schemeClr val="bg1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6703934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Ớ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>
                          <a:solidFill>
                            <a:schemeClr val="bg1"/>
                          </a:solidFill>
                        </a:rPr>
                        <a:t>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Ờ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805464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>
                          <a:solidFill>
                            <a:schemeClr val="bg1"/>
                          </a:solidFill>
                        </a:rPr>
                        <a:t>O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7610755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>
                          <a:solidFill>
                            <a:schemeClr val="bg1"/>
                          </a:solidFill>
                        </a:rPr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493687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Ặ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>
                          <a:solidFill>
                            <a:schemeClr val="bg1"/>
                          </a:solidFill>
                        </a:rPr>
                        <a:t>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4800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40055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93F6359-B8CF-41DC-81A1-4621BA602F78}"/>
              </a:ext>
            </a:extLst>
          </p:cNvPr>
          <p:cNvGraphicFramePr>
            <a:graphicFrameLocks noGrp="1"/>
          </p:cNvGraphicFramePr>
          <p:nvPr/>
        </p:nvGraphicFramePr>
        <p:xfrm>
          <a:off x="-646392" y="0"/>
          <a:ext cx="12838397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7569">
                  <a:extLst>
                    <a:ext uri="{9D8B030D-6E8A-4147-A177-3AD203B41FA5}">
                      <a16:colId xmlns:a16="http://schemas.microsoft.com/office/drawing/2014/main" val="1477678043"/>
                    </a:ext>
                  </a:extLst>
                </a:gridCol>
                <a:gridCol w="987569">
                  <a:extLst>
                    <a:ext uri="{9D8B030D-6E8A-4147-A177-3AD203B41FA5}">
                      <a16:colId xmlns:a16="http://schemas.microsoft.com/office/drawing/2014/main" val="2356153170"/>
                    </a:ext>
                  </a:extLst>
                </a:gridCol>
                <a:gridCol w="987569">
                  <a:extLst>
                    <a:ext uri="{9D8B030D-6E8A-4147-A177-3AD203B41FA5}">
                      <a16:colId xmlns:a16="http://schemas.microsoft.com/office/drawing/2014/main" val="535985818"/>
                    </a:ext>
                  </a:extLst>
                </a:gridCol>
                <a:gridCol w="987569">
                  <a:extLst>
                    <a:ext uri="{9D8B030D-6E8A-4147-A177-3AD203B41FA5}">
                      <a16:colId xmlns:a16="http://schemas.microsoft.com/office/drawing/2014/main" val="1743134784"/>
                    </a:ext>
                  </a:extLst>
                </a:gridCol>
                <a:gridCol w="987569">
                  <a:extLst>
                    <a:ext uri="{9D8B030D-6E8A-4147-A177-3AD203B41FA5}">
                      <a16:colId xmlns:a16="http://schemas.microsoft.com/office/drawing/2014/main" val="4137164561"/>
                    </a:ext>
                  </a:extLst>
                </a:gridCol>
                <a:gridCol w="987569">
                  <a:extLst>
                    <a:ext uri="{9D8B030D-6E8A-4147-A177-3AD203B41FA5}">
                      <a16:colId xmlns:a16="http://schemas.microsoft.com/office/drawing/2014/main" val="3948434602"/>
                    </a:ext>
                  </a:extLst>
                </a:gridCol>
                <a:gridCol w="987569">
                  <a:extLst>
                    <a:ext uri="{9D8B030D-6E8A-4147-A177-3AD203B41FA5}">
                      <a16:colId xmlns:a16="http://schemas.microsoft.com/office/drawing/2014/main" val="2886751452"/>
                    </a:ext>
                  </a:extLst>
                </a:gridCol>
                <a:gridCol w="987569">
                  <a:extLst>
                    <a:ext uri="{9D8B030D-6E8A-4147-A177-3AD203B41FA5}">
                      <a16:colId xmlns:a16="http://schemas.microsoft.com/office/drawing/2014/main" val="532594679"/>
                    </a:ext>
                  </a:extLst>
                </a:gridCol>
                <a:gridCol w="987569">
                  <a:extLst>
                    <a:ext uri="{9D8B030D-6E8A-4147-A177-3AD203B41FA5}">
                      <a16:colId xmlns:a16="http://schemas.microsoft.com/office/drawing/2014/main" val="3665494410"/>
                    </a:ext>
                  </a:extLst>
                </a:gridCol>
                <a:gridCol w="987569">
                  <a:extLst>
                    <a:ext uri="{9D8B030D-6E8A-4147-A177-3AD203B41FA5}">
                      <a16:colId xmlns:a16="http://schemas.microsoft.com/office/drawing/2014/main" val="1021267771"/>
                    </a:ext>
                  </a:extLst>
                </a:gridCol>
                <a:gridCol w="987569">
                  <a:extLst>
                    <a:ext uri="{9D8B030D-6E8A-4147-A177-3AD203B41FA5}">
                      <a16:colId xmlns:a16="http://schemas.microsoft.com/office/drawing/2014/main" val="546129632"/>
                    </a:ext>
                  </a:extLst>
                </a:gridCol>
                <a:gridCol w="987569">
                  <a:extLst>
                    <a:ext uri="{9D8B030D-6E8A-4147-A177-3AD203B41FA5}">
                      <a16:colId xmlns:a16="http://schemas.microsoft.com/office/drawing/2014/main" val="4006144611"/>
                    </a:ext>
                  </a:extLst>
                </a:gridCol>
                <a:gridCol w="987569">
                  <a:extLst>
                    <a:ext uri="{9D8B030D-6E8A-4147-A177-3AD203B41FA5}">
                      <a16:colId xmlns:a16="http://schemas.microsoft.com/office/drawing/2014/main" val="3572889064"/>
                    </a:ext>
                  </a:extLst>
                </a:gridCol>
              </a:tblGrid>
              <a:tr h="857250"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6462875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6443813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>
                          <a:solidFill>
                            <a:schemeClr val="bg1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Ờ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0960030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>
                          <a:solidFill>
                            <a:schemeClr val="bg1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6703934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Ớ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>
                          <a:solidFill>
                            <a:schemeClr val="bg1"/>
                          </a:solidFill>
                        </a:rPr>
                        <a:t>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Ờ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805464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>
                          <a:solidFill>
                            <a:schemeClr val="bg1"/>
                          </a:solidFill>
                        </a:rPr>
                        <a:t>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7610755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>
                          <a:solidFill>
                            <a:schemeClr val="bg1"/>
                          </a:solidFill>
                        </a:rPr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493687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Ặ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>
                          <a:solidFill>
                            <a:schemeClr val="bg1"/>
                          </a:solidFill>
                        </a:rPr>
                        <a:t>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/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4800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58438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27FFDE-9CD5-4E67-B014-858183DD8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49248" y="1591055"/>
            <a:ext cx="4875789" cy="3675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1 vị luật sĩ.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1 tổ phụ.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1 vị tư tế.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>
                <a:defRPr/>
              </a:pPr>
              <a:r>
                <a:rPr lang="pt-BR" sz="5400" b="1">
                  <a:latin typeface="Times New Roman" pitchFamily="18" charset="0"/>
                  <a:cs typeface="Times New Roman" pitchFamily="18" charset="0"/>
                </a:rPr>
                <a:t>1 vị ngôn sứ.</a:t>
              </a:r>
              <a:endParaRPr lang="vi-VN" sz="5400" b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5362513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1 vị ngôn sứ.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vi-VN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GIÊSU GỌI ÔNG GIOAN TẨY GIẢ </a:t>
            </a:r>
            <a:r>
              <a:rPr lang="vi-VN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LÀ AI?</a:t>
            </a:r>
          </a:p>
        </p:txBody>
      </p:sp>
    </p:spTree>
    <p:extLst>
      <p:ext uri="{BB962C8B-B14F-4D97-AF65-F5344CB8AC3E}">
        <p14:creationId xmlns:p14="http://schemas.microsoft.com/office/powerpoint/2010/main" val="21499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Dacaria.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Gioan Tẩy Giả.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Nicôđêmô.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Phêrô.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3639162"/>
            <a:ext cx="12240885" cy="813751"/>
            <a:chOff x="-1896924" y="4695369"/>
            <a:chExt cx="10566931" cy="697491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707060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Gioan Tẩy Giả.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4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“TRONG SỐ PHÀM NHÂN ĐÃ LỌT LÒNG MẸ CHƯA TỪNG CÓ AI CAO TRỌNG HƠN ÔNG”. </a:t>
            </a:r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GIÊSU NÓI VỀ AI</a:t>
            </a:r>
            <a:r>
              <a:rPr lang="vi-VN" sz="4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06461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60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Ngôn sứ Isaia.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60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Môsê.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60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Đức Giêsu Kitô.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60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Gioan Tẩy giả.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5362988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60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Gioan Tẩy giả.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 noProof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4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“NÀY TA SAI SỨ GIẢ CỦA TA ĐI TRƯỚC MẶT CON, NGƯỜI SẼ DỌN ĐƯỜNG CHO CON ĐẾN”. </a:t>
            </a:r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LỜI NÀY ĐƯỢC NÓI VỀ AI?</a:t>
            </a:r>
          </a:p>
        </p:txBody>
      </p:sp>
    </p:spTree>
    <p:extLst>
      <p:ext uri="{BB962C8B-B14F-4D97-AF65-F5344CB8AC3E}">
        <p14:creationId xmlns:p14="http://schemas.microsoft.com/office/powerpoint/2010/main" val="678692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40210"/>
            <a:ext cx="12192000" cy="6217789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</a:pPr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Ông Gio-an lúc ấy đang ngồi tù, nghe biết những việc Đức Ki-tô làm, liền sai môn đệ đến hỏi Người rằng:</a:t>
            </a:r>
            <a:endParaRPr lang="en-US" sz="7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0EDB3B-D92F-4149-A43E-A60728ADD0BE}"/>
              </a:ext>
            </a:extLst>
          </p:cNvPr>
          <p:cNvSpPr txBox="1"/>
          <p:nvPr/>
        </p:nvSpPr>
        <p:spPr>
          <a:xfrm>
            <a:off x="1475014" y="101601"/>
            <a:ext cx="9225643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9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TIN </a:t>
            </a:r>
            <a:r>
              <a:rPr lang="en-US" sz="29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MỪNG</a:t>
            </a:r>
            <a:r>
              <a:rPr lang="en-US" sz="29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9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CHÚA</a:t>
            </a:r>
            <a:r>
              <a:rPr lang="en-US" sz="29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9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GIÊSU</a:t>
            </a:r>
            <a:r>
              <a:rPr lang="en-US" sz="29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THEO </a:t>
            </a:r>
            <a:r>
              <a:rPr lang="en-US" sz="29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THÁNH</a:t>
            </a:r>
            <a:r>
              <a:rPr lang="en-US" sz="29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MATTHÊU</a:t>
            </a:r>
            <a:endParaRPr lang="en-US" sz="29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8981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Kẻ nghèo được ơn cứu độ.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Kẻ nghèo được nghe Tin Mừng.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Mọi dân tộc được giải thoát.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Kẻ nghèo được hưởng phúc Nước Trời.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3651243"/>
            <a:ext cx="12240885" cy="806845"/>
            <a:chOff x="-1896924" y="4695369"/>
            <a:chExt cx="10566931" cy="691568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701137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Kẻ nghèo được nghe Tin Mừng.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40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“NGƯỜI MÙ XEM THẤY, KẺ QUÈ ĐƯỢC ĐI, NGƯỜI CÙI ĐƯỢC SẠCH, KẺ ĐIẾC ĐƯỢC NGHE, NGƯỜI CHẾT SỐNG LẠI, VÀ 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… … </a:t>
            </a:r>
            <a:r>
              <a:rPr lang="vi-VN" sz="40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234862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Thượng tế Khanan.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Gamalien.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Nicôđêmô.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Gioan Tẩy giả.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9684" y="5360771"/>
            <a:ext cx="12240885" cy="806686"/>
            <a:chOff x="-1896924" y="4697298"/>
            <a:chExt cx="10566931" cy="691453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02951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97298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Gioan Tẩy giả.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5</a:t>
            </a: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AI</a:t>
            </a:r>
            <a:r>
              <a:rPr lang="vi-VN" sz="4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ĐÃ SAI CÁC MÔN ĐỆ CỦA MÌNH ĐẾN HỎI ĐỨC KITÔ: THẦY CÓ THẬT LÀ ĐẤNG PHẢI ĐẾN KHÔNG?</a:t>
            </a:r>
          </a:p>
        </p:txBody>
      </p:sp>
    </p:spTree>
    <p:extLst>
      <p:ext uri="{BB962C8B-B14F-4D97-AF65-F5344CB8AC3E}">
        <p14:creationId xmlns:p14="http://schemas.microsoft.com/office/powerpoint/2010/main" val="577508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467225" y="104775"/>
            <a:ext cx="7724776" cy="6296025"/>
          </a:xfrm>
          <a:prstGeom prst="cloudCallout">
            <a:avLst>
              <a:gd name="adj1" fmla="val -47502"/>
              <a:gd name="adj2" fmla="val 49905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174186" y="1023074"/>
            <a:ext cx="6310854" cy="39567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6000" b="1" noProof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	Thiếu nhi sống </a:t>
            </a:r>
            <a:r>
              <a:rPr lang="en-US" sz="60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tâm tình mùa vọng</a:t>
            </a:r>
            <a:r>
              <a:rPr lang="en-US" sz="6000" b="1" noProof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như thế nào?</a:t>
            </a:r>
            <a:endParaRPr kumimoji="0" 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6250"/>
            <a:ext cx="12192000" cy="6800850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"Thưa Thầy, Thầy có thật là Đấng phải đến không, hay là chúng tôi còn phải đợi ai khác?"  Đức Giê-su trả lời:</a:t>
            </a:r>
            <a:endParaRPr lang="en-US" sz="8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759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2045"/>
            <a:ext cx="12192000" cy="6333423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"Các anh cứ về thuật lại cho ông Gio-an những điều mắt thấy tai nghe:  Người mù xem thấy, kẻ què được đi, người cùi được sạch, kẻ điếc được nghe, </a:t>
            </a:r>
            <a:endParaRPr lang="en-US" sz="7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43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2045"/>
            <a:ext cx="12192000" cy="6333423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người chết sống lại, kẻ nghèo được nghe Tin Mừng,  và phúc thay người nào không vấp ngã vì tôi."</a:t>
            </a:r>
            <a:endParaRPr lang="en-US" sz="8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726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8760"/>
            <a:ext cx="12192000" cy="6333423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Họ đi rồi, Đức Giê-su bắt đầu nói với đám đông về ông Gio-an rằng: "Anh em ra xem gì trong hoang địa? Một cây sậy phất phơ trước gió chăng?</a:t>
            </a:r>
            <a:endParaRPr lang="en-US" sz="6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824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5218"/>
            <a:ext cx="12192000" cy="6333423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Thế thì anh em ra xem gì? Một người mặc gấm vóc lụa là chăng? Kìa những kẻ mặc gấm vóc lụa là thì ở trong cung điện nhà vua.</a:t>
            </a:r>
            <a:endParaRPr lang="en-US" sz="80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6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8760"/>
            <a:ext cx="12192000" cy="6333423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Thế thì anh em ra xem gì? Một vị ngôn sứ chăng? Đúng thế đó; mà tôi nói cho anh em biết, đây còn hơn cả ngôn sứ nữa. </a:t>
            </a:r>
            <a:endParaRPr lang="en-US" sz="80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086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8760"/>
            <a:ext cx="12192000" cy="6333423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Chính ông là người Kinh Thánh đã nói tới khi chép rằng: Này Ta sai sứ giả của Ta đi trước mặt Con, người sẽ dọn đường cho Con đến.</a:t>
            </a:r>
            <a:endParaRPr lang="en-US" sz="72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988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967</Words>
  <Application>Microsoft Office PowerPoint</Application>
  <PresentationFormat>Widescreen</PresentationFormat>
  <Paragraphs>291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Algerian</vt:lpstr>
      <vt:lpstr>Arial</vt:lpstr>
      <vt:lpstr>Calibri</vt:lpstr>
      <vt:lpstr>Calibri Light</vt:lpstr>
      <vt:lpstr>Tahoma</vt:lpstr>
      <vt:lpstr>Times New Roman</vt:lpstr>
      <vt:lpstr>Verdana</vt:lpstr>
      <vt:lpstr>Office Theme</vt:lpstr>
      <vt:lpstr>1_Office Theme</vt:lpstr>
      <vt:lpstr>PowerPoint Presentation</vt:lpstr>
      <vt:lpstr>Ông Gio-an lúc ấy đang ngồi tù, nghe biết những việc Đức Ki-tô làm, liền sai môn đệ đến hỏi Người rằng:</vt:lpstr>
      <vt:lpstr>"Thưa Thầy, Thầy có thật là Đấng phải đến không, hay là chúng tôi còn phải đợi ai khác?"  Đức Giê-su trả lời:</vt:lpstr>
      <vt:lpstr>"Các anh cứ về thuật lại cho ông Gio-an những điều mắt thấy tai nghe:  Người mù xem thấy, kẻ què được đi, người cùi được sạch, kẻ điếc được nghe, </vt:lpstr>
      <vt:lpstr>người chết sống lại, kẻ nghèo được nghe Tin Mừng,  và phúc thay người nào không vấp ngã vì tôi."</vt:lpstr>
      <vt:lpstr>Họ đi rồi, Đức Giê-su bắt đầu nói với đám đông về ông Gio-an rằng: "Anh em ra xem gì trong hoang địa? Một cây sậy phất phơ trước gió chăng?</vt:lpstr>
      <vt:lpstr>Thế thì anh em ra xem gì? Một người mặc gấm vóc lụa là chăng? Kìa những kẻ mặc gấm vóc lụa là thì ở trong cung điện nhà vua.</vt:lpstr>
      <vt:lpstr>Thế thì anh em ra xem gì? Một vị ngôn sứ chăng? Đúng thế đó; mà tôi nói cho anh em biết, đây còn hơn cả ngôn sứ nữa. </vt:lpstr>
      <vt:lpstr>Chính ông là người Kinh Thánh đã nói tới khi chép rằng: Này Ta sai sứ giả của Ta đi trước mặt Con, người sẽ dọn đường cho Con đến.</vt:lpstr>
      <vt:lpstr>"Tôi nói thật với anh em: trong số phàm nhân đã lọt lòng mẹ, chưa từng có ai cao trọng hơn ông Gio-an Tẩy Giả. </vt:lpstr>
      <vt:lpstr>Tuy nhiên, kẻ nhỏ nhất trong Nước Trời còn cao trọng hơn ông.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44</cp:revision>
  <dcterms:created xsi:type="dcterms:W3CDTF">2020-10-16T14:56:40Z</dcterms:created>
  <dcterms:modified xsi:type="dcterms:W3CDTF">2022-12-10T03:59:58Z</dcterms:modified>
</cp:coreProperties>
</file>