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681" r:id="rId4"/>
    <p:sldId id="315" r:id="rId5"/>
    <p:sldId id="332" r:id="rId6"/>
    <p:sldId id="408" r:id="rId7"/>
    <p:sldId id="581" r:id="rId8"/>
    <p:sldId id="616" r:id="rId9"/>
    <p:sldId id="679" r:id="rId10"/>
    <p:sldId id="293" r:id="rId11"/>
    <p:sldId id="350" r:id="rId12"/>
    <p:sldId id="355" r:id="rId13"/>
    <p:sldId id="692" r:id="rId14"/>
    <p:sldId id="260" r:id="rId15"/>
    <p:sldId id="308" r:id="rId16"/>
    <p:sldId id="351" r:id="rId17"/>
    <p:sldId id="352" r:id="rId18"/>
    <p:sldId id="353" r:id="rId19"/>
    <p:sldId id="354" r:id="rId20"/>
    <p:sldId id="296" r:id="rId2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373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0E04-FDE6-4675-9339-C22A87AA1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12D4A-FC5B-401E-87B8-6E6A5DE8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D144-2880-4268-B615-1701192B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84ED9-D612-45B6-9BB3-11E91BE8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4B09B-0CEE-4B7C-844D-D6C504D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943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0042-EB11-4B37-A890-84CEC063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B3DAC-A95D-4227-B638-8109A5D9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B02A-FF63-44FA-BB64-F2374A20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7C1F7-03E5-4134-ABE0-B5E0469D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76528-81C7-4699-8B40-24F4CE31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12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2A584-8134-49B0-87A6-63D24872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977D7-9125-4279-B316-33E7B0C7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BCE09-DECC-4DB5-81E4-FA71903F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6AD97-D5E9-4FC0-8BC0-A5500D7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7A5A-0A73-49F5-8D6B-0A3F91C7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35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6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7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51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4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8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8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098B-AB3D-4EEE-997A-11C1F70A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1CF4-C2A1-4320-A474-CA219F18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88CE0-19CD-455F-B4BD-9CF5B005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5C8B-3BB2-4B77-A345-2C62472A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B9BEC-9CAD-461F-8091-D09BAF8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792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B37B-9E9D-4E1F-A844-93342AD5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9BDCF-C2C8-4618-BE94-F49CCD3CA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A8B9-54BF-46F4-839D-7B20FDEF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1E9E-7A95-4024-8812-DAA653E0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BC9F-2639-43B3-9B3F-5C186EA0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36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39A2-0B0B-452D-B707-5780825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ABED-8F53-4647-A611-9AFF9AEFE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7AC3-F135-4290-87CB-B30230893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A76CE-2703-41E4-97E1-2B6B0B7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8AA67-CF27-4DFE-B3CF-97A7ABA0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28B43-557C-4667-813D-185665D6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72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9FED-8D0A-40E4-AF49-BD78F463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ED05F-2BD6-43A4-AC6E-7CA0616F2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6DA99-D590-41C1-AD26-D83A4BFE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50985-CA4C-46A0-8369-59992FE95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8EFA-D13A-4A06-AE20-F7089FCC3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A480B-BD63-46C6-87B2-241E693C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FB96E-42F2-4CB7-ADE5-1692CB50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A2DED-1BB0-43DF-9327-5C2A97CF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7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16E0-A411-4716-B07D-0FDCA197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9C6FD-73CB-4377-B2C2-06FDAB82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815C1-1281-4FDA-9837-061B4240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84A9B-BED6-48F6-9CAA-B8270D7C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08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C0CDA-3B91-42A2-8BFD-275C5084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595CF-8C1A-4BDE-9D09-21525E09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995AD-5ED7-40A2-AEB8-96BC9E2D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85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C697-CE40-4B00-9568-63BEFDFD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F6A6-6769-4252-9057-99EDA30F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F54D8-F879-40CE-BF6E-F13F1AEC0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951E4-D118-4E83-9B93-463E710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5BBA2-85D7-4A57-A6E9-7E726935D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0636B-05BA-482E-8A47-D3D4DCF4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7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2091-4656-42E6-8A35-C106F28F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138D0-6B0E-4816-AD05-297643F80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8E57-455F-4AE0-ACC7-54F9183A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5178E-038E-40B7-AF87-F6342F17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D9287-C30F-4AD7-939A-C4E1B55A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2D254-6781-42DF-A133-4CA7C4A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991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B9E3C-BBC8-47C5-9D20-B4BBF5B9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E5F8F-3799-482F-B263-36B78D9D8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8E1E-B437-48E3-B695-394F4E9CE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EE51-37B0-49BB-BF69-9C73AE2E8609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CFE63-6978-4AB9-AB09-343C5ED1C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A55C-CF14-4E15-BDF2-762121E51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61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23/11/2022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400" b="1" i="0" u="none" strike="noStrike" kern="10" cap="none" spc="0" normalizeH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1 </a:t>
            </a:r>
            <a:r>
              <a:rPr kumimoji="0" lang="en-US" sz="4400" b="1" i="0" u="none" strike="noStrike" kern="10" cap="none" spc="0" normalizeH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MÙA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400" b="1" i="0" u="none" strike="noStrike" kern="10" cap="none" spc="0" normalizeH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VỌNG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38366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MONG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ĐỢI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5809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TỈNH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4000" b="1" i="0" u="none" strike="noStrike" kern="1200" cap="none" spc="0" normalizeH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D5CAE8E-F7E6-4FD8-8597-10163C162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32006"/>
              </p:ext>
            </p:extLst>
          </p:nvPr>
        </p:nvGraphicFramePr>
        <p:xfrm>
          <a:off x="907727" y="70951"/>
          <a:ext cx="9032375" cy="4998848"/>
        </p:xfrm>
        <a:graphic>
          <a:graphicData uri="http://schemas.openxmlformats.org/drawingml/2006/table">
            <a:tbl>
              <a:tblPr firstRow="1" firstCol="1" bandRow="1"/>
              <a:tblGrid>
                <a:gridCol w="820939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822985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561850546"/>
                    </a:ext>
                  </a:extLst>
                </a:gridCol>
              </a:tblGrid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Ẵ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597001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663424"/>
                  </a:ext>
                </a:extLst>
              </a:tr>
            </a:tbl>
          </a:graphicData>
        </a:graphic>
      </p:graphicFrame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38604" y="70948"/>
            <a:ext cx="661498" cy="55042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38604" y="731732"/>
            <a:ext cx="661498" cy="55042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38604" y="1336644"/>
            <a:ext cx="661498" cy="55042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38603" y="1974216"/>
            <a:ext cx="661498" cy="55042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38603" y="2569686"/>
            <a:ext cx="661498" cy="55042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38603" y="3203259"/>
            <a:ext cx="661498" cy="55042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5E2A3E42-3843-45EA-A939-802969406C87}"/>
              </a:ext>
            </a:extLst>
          </p:cNvPr>
          <p:cNvSpPr/>
          <p:nvPr/>
        </p:nvSpPr>
        <p:spPr>
          <a:xfrm>
            <a:off x="138603" y="3869172"/>
            <a:ext cx="661498" cy="55042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DADCA63E-9C58-4EA2-A1AE-C0107B2CB43E}"/>
              </a:ext>
            </a:extLst>
          </p:cNvPr>
          <p:cNvSpPr/>
          <p:nvPr/>
        </p:nvSpPr>
        <p:spPr>
          <a:xfrm>
            <a:off x="5592" y="5146312"/>
            <a:ext cx="12192000" cy="17116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HAI NGƯỜI ĐÀN BÀ </a:t>
            </a:r>
            <a:r>
              <a:rPr lang="vi-VN" sz="3800" b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ĐANG LÀM GÌ</a:t>
            </a:r>
            <a:r>
              <a:rPr lang="vi-VN" sz="3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THÌ MỘT NGƯỜI ĐƯỢC ĐEM ĐI, MỘT NGƯỜI BỊ BỎ LẠI?</a:t>
            </a:r>
            <a:endParaRPr kumimoji="0" lang="vi-VN" sz="38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Star: 10 Points 9">
            <a:extLst>
              <a:ext uri="{FF2B5EF4-FFF2-40B4-BE49-F238E27FC236}">
                <a16:creationId xmlns:a16="http://schemas.microsoft.com/office/drawing/2014/main" id="{BECBD96D-27DE-FCBE-7AA6-F929F3BDBF1B}"/>
              </a:ext>
            </a:extLst>
          </p:cNvPr>
          <p:cNvSpPr/>
          <p:nvPr/>
        </p:nvSpPr>
        <p:spPr>
          <a:xfrm>
            <a:off x="149485" y="4473333"/>
            <a:ext cx="661498" cy="55042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>
                <a:solidFill>
                  <a:srgbClr val="FF0000"/>
                </a:solidFill>
                <a:latin typeface="Calibri" panose="020F0502020204030204"/>
              </a:rPr>
              <a:t>8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CA026F-C6C5-A913-E1B8-D8266FAED124}"/>
              </a:ext>
            </a:extLst>
          </p:cNvPr>
          <p:cNvSpPr/>
          <p:nvPr/>
        </p:nvSpPr>
        <p:spPr>
          <a:xfrm>
            <a:off x="2551640" y="68493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50251F-9211-F4EC-55E7-CBAF891EC07B}"/>
              </a:ext>
            </a:extLst>
          </p:cNvPr>
          <p:cNvSpPr/>
          <p:nvPr/>
        </p:nvSpPr>
        <p:spPr>
          <a:xfrm>
            <a:off x="3373480" y="72303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5C80E9-D33E-054E-B78D-C1C47B630479}"/>
              </a:ext>
            </a:extLst>
          </p:cNvPr>
          <p:cNvSpPr/>
          <p:nvPr/>
        </p:nvSpPr>
        <p:spPr>
          <a:xfrm>
            <a:off x="4198803" y="69446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9793635-3D14-EE11-E82C-D92469F68DBC}"/>
              </a:ext>
            </a:extLst>
          </p:cNvPr>
          <p:cNvSpPr/>
          <p:nvPr/>
        </p:nvSpPr>
        <p:spPr>
          <a:xfrm>
            <a:off x="5020643" y="68493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CBB9268-5FC4-2AB6-8254-3687C9AA4E01}"/>
              </a:ext>
            </a:extLst>
          </p:cNvPr>
          <p:cNvSpPr/>
          <p:nvPr/>
        </p:nvSpPr>
        <p:spPr>
          <a:xfrm>
            <a:off x="5837801" y="67858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DF27414-0396-899C-AA7D-E19B4B77036F}"/>
              </a:ext>
            </a:extLst>
          </p:cNvPr>
          <p:cNvSpPr/>
          <p:nvPr/>
        </p:nvSpPr>
        <p:spPr>
          <a:xfrm>
            <a:off x="6659641" y="68493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43F2EF8-D753-5DFD-183C-28FBE8D3ED15}"/>
              </a:ext>
            </a:extLst>
          </p:cNvPr>
          <p:cNvSpPr/>
          <p:nvPr/>
        </p:nvSpPr>
        <p:spPr>
          <a:xfrm>
            <a:off x="7481789" y="68811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663439-C83F-D34F-9ACB-399A0942CBA5}"/>
              </a:ext>
            </a:extLst>
          </p:cNvPr>
          <p:cNvSpPr/>
          <p:nvPr/>
        </p:nvSpPr>
        <p:spPr>
          <a:xfrm>
            <a:off x="8306804" y="67858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26D1A8A-AC82-2057-683C-251888349FA6}"/>
              </a:ext>
            </a:extLst>
          </p:cNvPr>
          <p:cNvSpPr/>
          <p:nvPr/>
        </p:nvSpPr>
        <p:spPr>
          <a:xfrm>
            <a:off x="9125531" y="71985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C0633E3-2E99-EF67-BC70-0912F4D0D413}"/>
              </a:ext>
            </a:extLst>
          </p:cNvPr>
          <p:cNvSpPr/>
          <p:nvPr/>
        </p:nvSpPr>
        <p:spPr>
          <a:xfrm>
            <a:off x="1731151" y="691750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C246B09-97DE-CDC4-3664-CAD3BCAB311C}"/>
              </a:ext>
            </a:extLst>
          </p:cNvPr>
          <p:cNvSpPr/>
          <p:nvPr/>
        </p:nvSpPr>
        <p:spPr>
          <a:xfrm>
            <a:off x="2552991" y="695560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272D9CF-957B-82A5-97C1-25FF505A08EF}"/>
              </a:ext>
            </a:extLst>
          </p:cNvPr>
          <p:cNvSpPr/>
          <p:nvPr/>
        </p:nvSpPr>
        <p:spPr>
          <a:xfrm>
            <a:off x="3378314" y="692703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702764B-F127-5FD7-4E0C-8E4C6F412E7A}"/>
              </a:ext>
            </a:extLst>
          </p:cNvPr>
          <p:cNvSpPr/>
          <p:nvPr/>
        </p:nvSpPr>
        <p:spPr>
          <a:xfrm>
            <a:off x="4200154" y="691750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48E00DD-9A8E-7DF4-8150-31737C4164D5}"/>
              </a:ext>
            </a:extLst>
          </p:cNvPr>
          <p:cNvSpPr/>
          <p:nvPr/>
        </p:nvSpPr>
        <p:spPr>
          <a:xfrm>
            <a:off x="5017312" y="691115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6E92C15-3182-2D09-E8A4-57777F734499}"/>
              </a:ext>
            </a:extLst>
          </p:cNvPr>
          <p:cNvSpPr/>
          <p:nvPr/>
        </p:nvSpPr>
        <p:spPr>
          <a:xfrm>
            <a:off x="5839152" y="691750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F476C5B-3FE8-8E9F-A586-DCC3E1E68DD2}"/>
              </a:ext>
            </a:extLst>
          </p:cNvPr>
          <p:cNvSpPr/>
          <p:nvPr/>
        </p:nvSpPr>
        <p:spPr>
          <a:xfrm>
            <a:off x="6661300" y="692068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DD62B8E-7462-2C22-1684-980679538F4E}"/>
              </a:ext>
            </a:extLst>
          </p:cNvPr>
          <p:cNvSpPr/>
          <p:nvPr/>
        </p:nvSpPr>
        <p:spPr>
          <a:xfrm>
            <a:off x="2548876" y="1323662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27722A5-F52E-C577-7E6F-04E0F63BDF55}"/>
              </a:ext>
            </a:extLst>
          </p:cNvPr>
          <p:cNvSpPr/>
          <p:nvPr/>
        </p:nvSpPr>
        <p:spPr>
          <a:xfrm>
            <a:off x="3370716" y="1327472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0AD6C33-DE17-4F99-50E2-A66953DE4981}"/>
              </a:ext>
            </a:extLst>
          </p:cNvPr>
          <p:cNvSpPr/>
          <p:nvPr/>
        </p:nvSpPr>
        <p:spPr>
          <a:xfrm>
            <a:off x="4196039" y="1324615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6042837-27C2-7866-8FFD-1CD33551254A}"/>
              </a:ext>
            </a:extLst>
          </p:cNvPr>
          <p:cNvSpPr/>
          <p:nvPr/>
        </p:nvSpPr>
        <p:spPr>
          <a:xfrm>
            <a:off x="5017879" y="1323662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BA470D9-84AB-2222-E125-CE1823986DA9}"/>
              </a:ext>
            </a:extLst>
          </p:cNvPr>
          <p:cNvSpPr/>
          <p:nvPr/>
        </p:nvSpPr>
        <p:spPr>
          <a:xfrm>
            <a:off x="5835037" y="1323027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AB6146B-4C39-D11C-B5F3-436F8BD6212A}"/>
              </a:ext>
            </a:extLst>
          </p:cNvPr>
          <p:cNvSpPr/>
          <p:nvPr/>
        </p:nvSpPr>
        <p:spPr>
          <a:xfrm>
            <a:off x="6656877" y="1323662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612E13B-972A-69E4-C170-D1CA972CC9EC}"/>
              </a:ext>
            </a:extLst>
          </p:cNvPr>
          <p:cNvSpPr/>
          <p:nvPr/>
        </p:nvSpPr>
        <p:spPr>
          <a:xfrm>
            <a:off x="912075" y="1949099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2C676BB-EE3E-D345-E656-AA1B5E52F412}"/>
              </a:ext>
            </a:extLst>
          </p:cNvPr>
          <p:cNvSpPr/>
          <p:nvPr/>
        </p:nvSpPr>
        <p:spPr>
          <a:xfrm>
            <a:off x="1733915" y="1952909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8F1EF11-E46D-2D69-77A1-4615B0A12D0C}"/>
              </a:ext>
            </a:extLst>
          </p:cNvPr>
          <p:cNvSpPr/>
          <p:nvPr/>
        </p:nvSpPr>
        <p:spPr>
          <a:xfrm>
            <a:off x="2559238" y="1950052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A3C7199-B961-BC1E-69D4-931E4CC82501}"/>
              </a:ext>
            </a:extLst>
          </p:cNvPr>
          <p:cNvSpPr/>
          <p:nvPr/>
        </p:nvSpPr>
        <p:spPr>
          <a:xfrm>
            <a:off x="3381078" y="1949099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0650ACE-7FBC-10B7-6086-33795454DA93}"/>
              </a:ext>
            </a:extLst>
          </p:cNvPr>
          <p:cNvSpPr/>
          <p:nvPr/>
        </p:nvSpPr>
        <p:spPr>
          <a:xfrm>
            <a:off x="4198236" y="1948464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2B0FDC0-43BA-0BEF-EB8C-CE80454A6638}"/>
              </a:ext>
            </a:extLst>
          </p:cNvPr>
          <p:cNvSpPr/>
          <p:nvPr/>
        </p:nvSpPr>
        <p:spPr>
          <a:xfrm>
            <a:off x="5020076" y="1949099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FF023FD-BEDB-B06B-A71E-40D6DEEBDA34}"/>
              </a:ext>
            </a:extLst>
          </p:cNvPr>
          <p:cNvSpPr/>
          <p:nvPr/>
        </p:nvSpPr>
        <p:spPr>
          <a:xfrm>
            <a:off x="5842224" y="1949417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E22404C-B101-23DB-D258-FB6AF51EED1E}"/>
              </a:ext>
            </a:extLst>
          </p:cNvPr>
          <p:cNvSpPr/>
          <p:nvPr/>
        </p:nvSpPr>
        <p:spPr>
          <a:xfrm>
            <a:off x="6667239" y="1948464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E44AB50-7757-D142-D3D1-1963C8E1B7B3}"/>
              </a:ext>
            </a:extLst>
          </p:cNvPr>
          <p:cNvSpPr/>
          <p:nvPr/>
        </p:nvSpPr>
        <p:spPr>
          <a:xfrm>
            <a:off x="1723450" y="2565371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800EA23-6AC2-50C2-399F-7C71C8AC0738}"/>
              </a:ext>
            </a:extLst>
          </p:cNvPr>
          <p:cNvSpPr/>
          <p:nvPr/>
        </p:nvSpPr>
        <p:spPr>
          <a:xfrm>
            <a:off x="2545290" y="2569181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9FDA794-69BF-60F3-98D2-A5EB17662336}"/>
              </a:ext>
            </a:extLst>
          </p:cNvPr>
          <p:cNvSpPr/>
          <p:nvPr/>
        </p:nvSpPr>
        <p:spPr>
          <a:xfrm>
            <a:off x="3370613" y="2566324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5A611AD-ADFB-9387-3839-7B268B3656AC}"/>
              </a:ext>
            </a:extLst>
          </p:cNvPr>
          <p:cNvSpPr/>
          <p:nvPr/>
        </p:nvSpPr>
        <p:spPr>
          <a:xfrm>
            <a:off x="4192453" y="2565371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18679BA-168A-FA4F-5799-860387CAC55D}"/>
              </a:ext>
            </a:extLst>
          </p:cNvPr>
          <p:cNvSpPr/>
          <p:nvPr/>
        </p:nvSpPr>
        <p:spPr>
          <a:xfrm>
            <a:off x="5009611" y="2564736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D08E36-61A5-BB20-703B-97CA56BB4DFC}"/>
              </a:ext>
            </a:extLst>
          </p:cNvPr>
          <p:cNvSpPr/>
          <p:nvPr/>
        </p:nvSpPr>
        <p:spPr>
          <a:xfrm>
            <a:off x="5831451" y="2565371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B57FFE1-F0E0-8203-A8B1-E7370BADC937}"/>
              </a:ext>
            </a:extLst>
          </p:cNvPr>
          <p:cNvSpPr/>
          <p:nvPr/>
        </p:nvSpPr>
        <p:spPr>
          <a:xfrm>
            <a:off x="6653599" y="2565689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272C7E8-DB84-63CC-DA4C-5DFD5FFEB340}"/>
              </a:ext>
            </a:extLst>
          </p:cNvPr>
          <p:cNvSpPr/>
          <p:nvPr/>
        </p:nvSpPr>
        <p:spPr>
          <a:xfrm>
            <a:off x="7478614" y="2564736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239D9BD-878E-7BE7-3226-57B03ADA717C}"/>
              </a:ext>
            </a:extLst>
          </p:cNvPr>
          <p:cNvSpPr/>
          <p:nvPr/>
        </p:nvSpPr>
        <p:spPr>
          <a:xfrm>
            <a:off x="8297341" y="2568863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CEC3311-A9C6-E71F-2F5D-8D2FBB428082}"/>
              </a:ext>
            </a:extLst>
          </p:cNvPr>
          <p:cNvSpPr/>
          <p:nvPr/>
        </p:nvSpPr>
        <p:spPr>
          <a:xfrm>
            <a:off x="903115" y="3179739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D32F5DA-D032-6293-BC45-2A7C0A41E64E}"/>
              </a:ext>
            </a:extLst>
          </p:cNvPr>
          <p:cNvSpPr/>
          <p:nvPr/>
        </p:nvSpPr>
        <p:spPr>
          <a:xfrm>
            <a:off x="1724955" y="3183549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D685C9D-41B2-184D-56A3-DB2C0882AFB6}"/>
              </a:ext>
            </a:extLst>
          </p:cNvPr>
          <p:cNvSpPr/>
          <p:nvPr/>
        </p:nvSpPr>
        <p:spPr>
          <a:xfrm>
            <a:off x="2550278" y="3187042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11DB52E-7DEE-3E5B-16A1-7C092AFF4BF2}"/>
              </a:ext>
            </a:extLst>
          </p:cNvPr>
          <p:cNvSpPr/>
          <p:nvPr/>
        </p:nvSpPr>
        <p:spPr>
          <a:xfrm>
            <a:off x="3372118" y="3179739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759606A-B9E5-A4A6-FD19-9C3256216C9D}"/>
              </a:ext>
            </a:extLst>
          </p:cNvPr>
          <p:cNvSpPr/>
          <p:nvPr/>
        </p:nvSpPr>
        <p:spPr>
          <a:xfrm>
            <a:off x="4189276" y="3179104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0F9324F-CEC5-BD96-3333-32E5CCEDFB51}"/>
              </a:ext>
            </a:extLst>
          </p:cNvPr>
          <p:cNvSpPr/>
          <p:nvPr/>
        </p:nvSpPr>
        <p:spPr>
          <a:xfrm>
            <a:off x="5011116" y="3179739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996DD17-47D0-5E37-867E-63A19137BA44}"/>
              </a:ext>
            </a:extLst>
          </p:cNvPr>
          <p:cNvSpPr/>
          <p:nvPr/>
        </p:nvSpPr>
        <p:spPr>
          <a:xfrm>
            <a:off x="5833264" y="3180057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85706E7-53D7-5893-4C34-C747DA1A826A}"/>
              </a:ext>
            </a:extLst>
          </p:cNvPr>
          <p:cNvSpPr/>
          <p:nvPr/>
        </p:nvSpPr>
        <p:spPr>
          <a:xfrm>
            <a:off x="6658279" y="3179104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919C3E4-F91F-B59D-C5B9-7128C1BDC47A}"/>
              </a:ext>
            </a:extLst>
          </p:cNvPr>
          <p:cNvSpPr/>
          <p:nvPr/>
        </p:nvSpPr>
        <p:spPr>
          <a:xfrm>
            <a:off x="896845" y="3822282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84D46CC-C1D1-F6D2-4941-ADD519B9D871}"/>
              </a:ext>
            </a:extLst>
          </p:cNvPr>
          <p:cNvSpPr/>
          <p:nvPr/>
        </p:nvSpPr>
        <p:spPr>
          <a:xfrm>
            <a:off x="1718685" y="3826092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910C8F2-99C8-A0FC-3322-D22A1D157506}"/>
              </a:ext>
            </a:extLst>
          </p:cNvPr>
          <p:cNvSpPr/>
          <p:nvPr/>
        </p:nvSpPr>
        <p:spPr>
          <a:xfrm>
            <a:off x="2544008" y="3823235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267E8AA-86C3-FACF-6983-705D65CD3BFA}"/>
              </a:ext>
            </a:extLst>
          </p:cNvPr>
          <p:cNvSpPr/>
          <p:nvPr/>
        </p:nvSpPr>
        <p:spPr>
          <a:xfrm>
            <a:off x="3365848" y="3822282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8C8451B-FF01-6087-21E1-ED92EA9B5ED5}"/>
              </a:ext>
            </a:extLst>
          </p:cNvPr>
          <p:cNvSpPr/>
          <p:nvPr/>
        </p:nvSpPr>
        <p:spPr>
          <a:xfrm>
            <a:off x="4183006" y="3821647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B91FCF1-33DD-0E11-667D-E0B4926C0475}"/>
              </a:ext>
            </a:extLst>
          </p:cNvPr>
          <p:cNvSpPr/>
          <p:nvPr/>
        </p:nvSpPr>
        <p:spPr>
          <a:xfrm>
            <a:off x="5004846" y="3822282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967131F-533B-CB71-FDE0-158F2FDE8468}"/>
              </a:ext>
            </a:extLst>
          </p:cNvPr>
          <p:cNvSpPr/>
          <p:nvPr/>
        </p:nvSpPr>
        <p:spPr>
          <a:xfrm>
            <a:off x="5826994" y="3822600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1E4AB6E-FC84-01AE-DA4B-29FC966DC305}"/>
              </a:ext>
            </a:extLst>
          </p:cNvPr>
          <p:cNvSpPr/>
          <p:nvPr/>
        </p:nvSpPr>
        <p:spPr>
          <a:xfrm>
            <a:off x="6652009" y="3821647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B4ED5A4-8786-67F2-C2FC-1B1C0BE4B573}"/>
              </a:ext>
            </a:extLst>
          </p:cNvPr>
          <p:cNvSpPr/>
          <p:nvPr/>
        </p:nvSpPr>
        <p:spPr>
          <a:xfrm>
            <a:off x="2538069" y="4446834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10F504F-A0EF-AE92-B523-012B36F9EE8B}"/>
              </a:ext>
            </a:extLst>
          </p:cNvPr>
          <p:cNvSpPr/>
          <p:nvPr/>
        </p:nvSpPr>
        <p:spPr>
          <a:xfrm>
            <a:off x="3359909" y="4445881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A4D1A3D-44CF-8279-9226-117BE614C920}"/>
              </a:ext>
            </a:extLst>
          </p:cNvPr>
          <p:cNvSpPr/>
          <p:nvPr/>
        </p:nvSpPr>
        <p:spPr>
          <a:xfrm>
            <a:off x="4177067" y="4445246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13A0B2D4-43ED-592B-DC43-19C7E4445E2B}"/>
              </a:ext>
            </a:extLst>
          </p:cNvPr>
          <p:cNvSpPr/>
          <p:nvPr/>
        </p:nvSpPr>
        <p:spPr>
          <a:xfrm>
            <a:off x="4998907" y="4445881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BCB8B1D-0043-E5CA-9A02-F30ECABFE4B0}"/>
              </a:ext>
            </a:extLst>
          </p:cNvPr>
          <p:cNvSpPr/>
          <p:nvPr/>
        </p:nvSpPr>
        <p:spPr>
          <a:xfrm>
            <a:off x="5821055" y="4446199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8F6688B2-3A64-73B1-3BE0-6BB32A5D8D5C}"/>
              </a:ext>
            </a:extLst>
          </p:cNvPr>
          <p:cNvSpPr/>
          <p:nvPr/>
        </p:nvSpPr>
        <p:spPr>
          <a:xfrm>
            <a:off x="6646070" y="4445246"/>
            <a:ext cx="819076" cy="617307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A664517-491D-2D59-3A1B-F9F782522A9A}"/>
              </a:ext>
            </a:extLst>
          </p:cNvPr>
          <p:cNvSpPr/>
          <p:nvPr/>
        </p:nvSpPr>
        <p:spPr>
          <a:xfrm>
            <a:off x="3362" y="5157106"/>
            <a:ext cx="12192000" cy="17116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3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3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ANH EM HÃY </a:t>
            </a:r>
            <a:r>
              <a:rPr lang="vi-VN" sz="3800" b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 NÀO</a:t>
            </a:r>
            <a:r>
              <a:rPr lang="vi-VN" sz="3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VÌ CHÍNH GIỜ PHÚT ANH EM KHÔNG NGỜ, THÌ CON NGƯỜI SẼ ĐẾN</a:t>
            </a:r>
            <a:endParaRPr kumimoji="0" lang="vi-VN" sz="38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599B78-E6DD-4BBA-54AA-1080210294E2}"/>
              </a:ext>
            </a:extLst>
          </p:cNvPr>
          <p:cNvSpPr/>
          <p:nvPr/>
        </p:nvSpPr>
        <p:spPr>
          <a:xfrm>
            <a:off x="-12450" y="5167604"/>
            <a:ext cx="12192000" cy="17116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000" b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THỜI AI 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 RA NẠN HỒNG THỦY?</a:t>
            </a:r>
            <a:endParaRPr kumimoji="0" lang="vi-VN" sz="40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12E65A-EE92-4301-F6A6-0FB46C3EB7A8}"/>
              </a:ext>
            </a:extLst>
          </p:cNvPr>
          <p:cNvSpPr/>
          <p:nvPr/>
        </p:nvSpPr>
        <p:spPr>
          <a:xfrm>
            <a:off x="-2290" y="5167604"/>
            <a:ext cx="12192000" cy="17116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THỜI ÔNG NÔÊ </a:t>
            </a:r>
            <a:r>
              <a:rPr lang="vi-VN" sz="4000" b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 RA VIỆC GÌ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kumimoji="0" lang="vi-VN" sz="40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120A47-B9CC-E41B-91E1-E7043F660B0F}"/>
              </a:ext>
            </a:extLst>
          </p:cNvPr>
          <p:cNvSpPr/>
          <p:nvPr/>
        </p:nvSpPr>
        <p:spPr>
          <a:xfrm>
            <a:off x="-2290" y="5157444"/>
            <a:ext cx="12192000" cy="17116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NẾU CHỦ NHÀ BIẾT VÀO CANH NÀO KẺ TRỘM SẼ ĐẾN, HẲN ÔNG ĐÃ THỨC, KHÔNG ĐỂ NÓ </a:t>
            </a:r>
            <a:r>
              <a:rPr lang="vi-VN" sz="3600" b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 GÌ 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NHÀ MÌNH? </a:t>
            </a:r>
            <a:endParaRPr kumimoji="0" lang="vi-VN" sz="36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FCE17E-24EF-2838-8E26-50D89FF31654}"/>
              </a:ext>
            </a:extLst>
          </p:cNvPr>
          <p:cNvSpPr/>
          <p:nvPr/>
        </p:nvSpPr>
        <p:spPr>
          <a:xfrm>
            <a:off x="7870" y="5147284"/>
            <a:ext cx="12192000" cy="17116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ĐỨC GIÊSU KÊU GỌI MỌI NGƯỜI PHẢI LÀM GÌ, VÌ ANH EM KHÔNG BIẾT NGÀY NÀO CHÚA CỦA ANH EM ĐẾN?</a:t>
            </a:r>
            <a:endParaRPr kumimoji="0" lang="vi-VN" sz="36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52CD14-FA21-F75D-3E3B-7F5D3AB1C758}"/>
              </a:ext>
            </a:extLst>
          </p:cNvPr>
          <p:cNvSpPr/>
          <p:nvPr/>
        </p:nvSpPr>
        <p:spPr>
          <a:xfrm>
            <a:off x="-2290" y="5167266"/>
            <a:ext cx="12192000" cy="17116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CHÍNH GIỜ PHÚT ANH EM KHÔNG NGỜ, </a:t>
            </a:r>
            <a:r>
              <a:rPr lang="vi-VN" sz="3600" b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 AI 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ĐẾN? </a:t>
            </a:r>
            <a:endParaRPr kumimoji="0" lang="vi-VN" sz="36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87E257-4EB8-20F8-F7C0-27B0292DF0FD}"/>
              </a:ext>
            </a:extLst>
          </p:cNvPr>
          <p:cNvSpPr/>
          <p:nvPr/>
        </p:nvSpPr>
        <p:spPr>
          <a:xfrm>
            <a:off x="12450" y="5135290"/>
            <a:ext cx="12192000" cy="17116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ANH EM HÃY SẴN SÀNG, VÌ CHÍNH GIỜ PHÚT ANH EM KHÔNG NGỜ, </a:t>
            </a:r>
            <a:r>
              <a:rPr lang="en-US" sz="3600" b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 </a:t>
            </a:r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ĐẾN.”  </a:t>
            </a:r>
            <a:endParaRPr kumimoji="0" lang="vi-VN" sz="36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12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" fill="hold">
                      <p:stCondLst>
                        <p:cond delay="0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4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40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29C0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animClr clrSpc="rgb" dir="cw">
                                      <p:cBhvr>
                                        <p:cTn id="4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set>
                                      <p:cBhvr>
                                        <p:cTn id="4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animClr clrSpc="rgb" dir="cw">
                                      <p:cBhvr>
                                        <p:cTn id="4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set>
                                      <p:cBhvr>
                                        <p:cTn id="45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animClr clrSpc="rgb" dir="cw">
                                      <p:cBhvr>
                                        <p:cTn id="4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set>
                                      <p:cBhvr>
                                        <p:cTn id="4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animClr clrSpc="rgb" dir="cw">
                                      <p:cBhvr>
                                        <p:cTn id="46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set>
                                      <p:cBhvr>
                                        <p:cTn id="46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animClr clrSpc="rgb" dir="cw">
                                      <p:cBhvr>
                                        <p:cTn id="4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set>
                                      <p:cBhvr>
                                        <p:cTn id="47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animClr clrSpc="rgb" dir="cw">
                                      <p:cBhvr>
                                        <p:cTn id="47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set>
                                      <p:cBhvr>
                                        <p:cTn id="4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animClr clrSpc="rgb" dir="cw">
                                      <p:cBhvr>
                                        <p:cTn id="48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set>
                                      <p:cBhvr>
                                        <p:cTn id="48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animClr clrSpc="rgb" dir="cw">
                                      <p:cBhvr>
                                        <p:cTn id="48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0"/>
                                      </p:to>
                                    </p:animClr>
                                    <p:set>
                                      <p:cBhvr>
                                        <p:cTn id="48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9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2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8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0" fill="hold">
                      <p:stCondLst>
                        <p:cond delay="0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animClr clrSpc="rgb" dir="cw">
                                      <p:cBhvr>
                                        <p:cTn id="52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animClr clrSpc="rgb" dir="cw">
                                      <p:cBhvr>
                                        <p:cTn id="53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set>
                                      <p:cBhvr>
                                        <p:cTn id="53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animClr clrSpc="rgb" dir="cw">
                                      <p:cBhvr>
                                        <p:cTn id="53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set>
                                      <p:cBhvr>
                                        <p:cTn id="53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animClr clrSpc="rgb" dir="cw">
                                      <p:cBhvr>
                                        <p:cTn id="54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set>
                                      <p:cBhvr>
                                        <p:cTn id="54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animClr clrSpc="rgb" dir="cw">
                                      <p:cBhvr>
                                        <p:cTn id="54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set>
                                      <p:cBhvr>
                                        <p:cTn id="54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animClr clrSpc="rgb" dir="cw">
                                      <p:cBhvr>
                                        <p:cTn id="55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8CA"/>
                                      </p:to>
                                    </p:animClr>
                                    <p:set>
                                      <p:cBhvr>
                                        <p:cTn id="55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6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9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2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5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8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1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08" grpId="0" animBg="1"/>
      <p:bldP spid="208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1" grpId="0" animBg="1"/>
      <p:bldP spid="71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93" grpId="0" animBg="1"/>
      <p:bldP spid="93" grpId="1" animBg="1"/>
      <p:bldP spid="94" grpId="0" animBg="1"/>
      <p:bldP spid="94" grpId="1" animBg="1"/>
      <p:bldP spid="112" grpId="0" animBg="1"/>
      <p:bldP spid="112" grpId="1" animBg="1"/>
      <p:bldP spid="119" grpId="0" animBg="1"/>
      <p:bldP spid="119" grpId="1" animBg="1"/>
      <p:bldP spid="120" grpId="0" animBg="1"/>
      <p:bldP spid="120" grpId="1" animBg="1"/>
      <p:bldP spid="126" grpId="0" animBg="1"/>
      <p:bldP spid="126" grpId="1" animBg="1"/>
      <p:bldP spid="127" grpId="0" animBg="1"/>
      <p:bldP spid="127" grpId="1" animBg="1"/>
      <p:bldP spid="192" grpId="0" animBg="1"/>
      <p:bldP spid="192" grpId="1" animBg="1"/>
      <p:bldP spid="2" grpId="0" animBg="1"/>
      <p:bldP spid="2" grpId="1" animBg="1"/>
      <p:bldP spid="3" grpId="0" animBg="1"/>
      <p:bldP spid="3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2" grpId="0" animBg="1"/>
      <p:bldP spid="1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8CD001F-B794-B39F-6787-CCF87690D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089313"/>
              </p:ext>
            </p:extLst>
          </p:nvPr>
        </p:nvGraphicFramePr>
        <p:xfrm>
          <a:off x="206687" y="162390"/>
          <a:ext cx="11985312" cy="6695608"/>
        </p:xfrm>
        <a:graphic>
          <a:graphicData uri="http://schemas.openxmlformats.org/drawingml/2006/table">
            <a:tbl>
              <a:tblPr firstRow="1" firstCol="1" bandRow="1"/>
              <a:tblGrid>
                <a:gridCol w="1089327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1092042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1561850546"/>
                    </a:ext>
                  </a:extLst>
                </a:gridCol>
              </a:tblGrid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Ẵ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597001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663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429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8CD001F-B794-B39F-6787-CCF87690D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168425"/>
              </p:ext>
            </p:extLst>
          </p:nvPr>
        </p:nvGraphicFramePr>
        <p:xfrm>
          <a:off x="206687" y="162390"/>
          <a:ext cx="11985312" cy="6695608"/>
        </p:xfrm>
        <a:graphic>
          <a:graphicData uri="http://schemas.openxmlformats.org/drawingml/2006/table">
            <a:tbl>
              <a:tblPr firstRow="1" firstCol="1" bandRow="1"/>
              <a:tblGrid>
                <a:gridCol w="1089327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1092042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  <a:gridCol w="1089327">
                  <a:extLst>
                    <a:ext uri="{9D8B030D-6E8A-4147-A177-3AD203B41FA5}">
                      <a16:colId xmlns:a16="http://schemas.microsoft.com/office/drawing/2014/main" val="1561850546"/>
                    </a:ext>
                  </a:extLst>
                </a:gridCol>
              </a:tblGrid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Ẵ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597001"/>
                  </a:ext>
                </a:extLst>
              </a:tr>
              <a:tr h="83695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663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778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Ađam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Môsê.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Nôê.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Ápraham.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19233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Nôê.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NGÀY CON NGƯỜI QUANG LÂM, THÌ SẼ NHƯ THỜI CỦA AI?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Ăn uống.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Cầu nguyện.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Cưới vợ lấy chồng.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 và c đúng.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46044"/>
            <a:ext cx="12240885" cy="823912"/>
            <a:chOff x="-1896924" y="4695369"/>
            <a:chExt cx="10566931" cy="706200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71576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 và c đúng.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 NHỮNG NGÀY TRƯỚC NẠN HỒNG THỦY, THIÊN HẠ VẪN LÀM GÌ?</a:t>
            </a:r>
          </a:p>
        </p:txBody>
      </p:sp>
    </p:spTree>
    <p:extLst>
      <p:ext uri="{BB962C8B-B14F-4D97-AF65-F5344CB8AC3E}">
        <p14:creationId xmlns:p14="http://schemas.microsoft.com/office/powerpoint/2010/main" val="39064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ruộng.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vườn nho.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Chăn chiên.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Đánh cá.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3154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ruộng.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NGÀY CON NGƯỜI QUANG LÂM, 2 NGƯỜI ĐÀN ÔNG ĐANG LÀM GÌ, THÌ 1 NGƯỜI ĐƯỢC ĐEM ĐI, MỘT NGƯỜI BỊ BỎ LẠI?</a:t>
            </a:r>
          </a:p>
        </p:txBody>
      </p:sp>
    </p:spTree>
    <p:extLst>
      <p:ext uri="{BB962C8B-B14F-4D97-AF65-F5344CB8AC3E}">
        <p14:creationId xmlns:p14="http://schemas.microsoft.com/office/powerpoint/2010/main" val="6786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Sám hối.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Ăn năn.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Cầu nguyện.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Canh thức.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54713"/>
            <a:ext cx="12240885" cy="803543"/>
            <a:chOff x="-1896924" y="4692433"/>
            <a:chExt cx="10566931" cy="688736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92433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Canh thức.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KÊU GỌI MỌI NGƯỜI PHẢI LÀM GÌ, VÌ ANH EM KHÔNG BIẾT NGÀY NÀO CHÚA CỦA ANH EM ĐẾN?</a:t>
            </a:r>
          </a:p>
        </p:txBody>
      </p:sp>
    </p:spTree>
    <p:extLst>
      <p:ext uri="{BB962C8B-B14F-4D97-AF65-F5344CB8AC3E}">
        <p14:creationId xmlns:p14="http://schemas.microsoft.com/office/powerpoint/2010/main" val="23486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Người.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của anh em.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Cha của anh em.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Vua vũ trụ.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9684" y="2769971"/>
            <a:ext cx="12240885" cy="806686"/>
            <a:chOff x="-1896924" y="4697298"/>
            <a:chExt cx="10566931" cy="691453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02951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97298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Người.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ANH EM HÃY SẴN SÀNG, VÌ CHÍNH GIỜ PHÚT ANH EM KHÔNG NGỜ THÌ AI SẼ ĐẾN?</a:t>
            </a:r>
          </a:p>
        </p:txBody>
      </p:sp>
    </p:spTree>
    <p:extLst>
      <p:ext uri="{BB962C8B-B14F-4D97-AF65-F5344CB8AC3E}">
        <p14:creationId xmlns:p14="http://schemas.microsoft.com/office/powerpoint/2010/main" val="57750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4186" y="1023074"/>
            <a:ext cx="6310854" cy="4343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6600" b="1" noProof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	Thiếu nhi sống tỉnh thức như thế nào?</a:t>
            </a:r>
            <a:endParaRPr kumimoji="0" lang="en-US" sz="6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0210"/>
            <a:ext cx="12192000" cy="621778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Đức Giê-su nói với các môn đệ rằng : “Thời ông Nô-ê thế nào, thì ngày Con Người quang lâm cũng sẽ như vậy. 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1378858" y="101601"/>
            <a:ext cx="93218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MÁT-THÊU</a:t>
            </a:r>
            <a:endParaRPr lang="en-US" sz="2900"/>
          </a:p>
        </p:txBody>
      </p:sp>
    </p:spTree>
    <p:extLst>
      <p:ext uri="{BB962C8B-B14F-4D97-AF65-F5344CB8AC3E}">
        <p14:creationId xmlns:p14="http://schemas.microsoft.com/office/powerpoint/2010/main" val="226497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 trong những ngày trước nạn hồng thuỷ, thiên hạ vẫn ăn uống, cưới vợ lấy chồng, mãi cho đến ngày ông Nô-ê vào tàu.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2045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không hay biết gì, cho đến khi nạn hồng thuỷ ập tới cuốn đi hết thảy. Ngày Con Người quang lâm cũng sẽ như vậy.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Bấy giờ, hai người đàn ông đang làm ruộng, thì một người được đem đi, một người bị bỏ lại; hai người đàn bà đang kéo cối xay, thì một người được đem đi, một người bị bỏ lại.</a:t>
            </a:r>
            <a:endParaRPr lang="en-US" sz="6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2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5218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“Vậy anh em hãy canh thức, vì anh em không biết ngày nào Chúa của anh em sẽ đến. Anh em hãy biết điều này :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6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 chủ nhà biết vào canh nào kẻ trộm sẽ đến, hẳn ông phải canh thức, không để nó khoét vách nhà mình đâu.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8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 nên anh em cũng vậy, anh em hãy sẵn sàng, vì chính giờ phút anh em không ngờ, thì Con Người sẽ đến</a:t>
            </a:r>
            <a:r>
              <a:rPr lang="en-US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8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</a:p>
        </p:txBody>
      </p:sp>
    </p:spTree>
    <p:extLst>
      <p:ext uri="{BB962C8B-B14F-4D97-AF65-F5344CB8AC3E}">
        <p14:creationId xmlns:p14="http://schemas.microsoft.com/office/powerpoint/2010/main" val="675516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876</Words>
  <Application>Microsoft Office PowerPoint</Application>
  <PresentationFormat>Widescreen</PresentationFormat>
  <Paragraphs>290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1_Office Theme</vt:lpstr>
      <vt:lpstr>PowerPoint Presentation</vt:lpstr>
      <vt:lpstr>Khi ấy, Đức Giê-su nói với các môn đệ rằng : “Thời ông Nô-ê thế nào, thì ngày Con Người quang lâm cũng sẽ như vậy. </vt:lpstr>
      <vt:lpstr>Vì trong những ngày trước nạn hồng thuỷ, thiên hạ vẫn ăn uống, cưới vợ lấy chồng, mãi cho đến ngày ông Nô-ê vào tàu.</vt:lpstr>
      <vt:lpstr>Họ không hay biết gì, cho đến khi nạn hồng thuỷ ập tới cuốn đi hết thảy. Ngày Con Người quang lâm cũng sẽ như vậy.</vt:lpstr>
      <vt:lpstr>Bấy giờ, hai người đàn ông đang làm ruộng, thì một người được đem đi, một người bị bỏ lại; hai người đàn bà đang kéo cối xay, thì một người được đem đi, một người bị bỏ lại.</vt:lpstr>
      <vt:lpstr>“Vậy anh em hãy canh thức, vì anh em không biết ngày nào Chúa của anh em sẽ đến. Anh em hãy biết điều này :</vt:lpstr>
      <vt:lpstr>nếu chủ nhà biết vào canh nào kẻ trộm sẽ đến, hẳn ông phải canh thức, không để nó khoét vách nhà mình đâu.</vt:lpstr>
      <vt:lpstr>Cho nên anh em cũng vậy, anh em hãy sẵn sàng, vì chính giờ phút anh em không ngờ, thì Con Người sẽ đến.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41</cp:revision>
  <dcterms:created xsi:type="dcterms:W3CDTF">2020-10-16T14:56:40Z</dcterms:created>
  <dcterms:modified xsi:type="dcterms:W3CDTF">2022-11-23T16:43:42Z</dcterms:modified>
</cp:coreProperties>
</file>