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681" r:id="rId4"/>
    <p:sldId id="682" r:id="rId5"/>
    <p:sldId id="687" r:id="rId6"/>
    <p:sldId id="684" r:id="rId7"/>
    <p:sldId id="688" r:id="rId8"/>
    <p:sldId id="685" r:id="rId9"/>
    <p:sldId id="686" r:id="rId10"/>
    <p:sldId id="689" r:id="rId11"/>
    <p:sldId id="690" r:id="rId12"/>
    <p:sldId id="679" r:id="rId13"/>
    <p:sldId id="293" r:id="rId14"/>
    <p:sldId id="350" r:id="rId15"/>
    <p:sldId id="355" r:id="rId16"/>
    <p:sldId id="691" r:id="rId17"/>
    <p:sldId id="260" r:id="rId18"/>
    <p:sldId id="308" r:id="rId19"/>
    <p:sldId id="351" r:id="rId20"/>
    <p:sldId id="352" r:id="rId21"/>
    <p:sldId id="353" r:id="rId22"/>
    <p:sldId id="354" r:id="rId23"/>
    <p:sldId id="296" r:id="rId2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768" y="49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0E04-FDE6-4675-9339-C22A87AA1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12D4A-FC5B-401E-87B8-6E6A5DE8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D144-2880-4268-B615-1701192B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84ED9-D612-45B6-9BB3-11E91BE8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4B09B-0CEE-4B7C-844D-D6C504D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943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0042-EB11-4B37-A890-84CEC063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B3DAC-A95D-4227-B638-8109A5D9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B02A-FF63-44FA-BB64-F2374A20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7C1F7-03E5-4134-ABE0-B5E0469D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76528-81C7-4699-8B40-24F4CE31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12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2A584-8134-49B0-87A6-63D24872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977D7-9125-4279-B316-33E7B0C7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BCE09-DECC-4DB5-81E4-FA71903F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6AD97-D5E9-4FC0-8BC0-A5500D7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7A5A-0A73-49F5-8D6B-0A3F91C7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35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6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7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51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4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8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8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098B-AB3D-4EEE-997A-11C1F70A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1CF4-C2A1-4320-A474-CA219F18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88CE0-19CD-455F-B4BD-9CF5B005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5C8B-3BB2-4B77-A345-2C62472A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B9BEC-9CAD-461F-8091-D09BAF8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792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B37B-9E9D-4E1F-A844-93342AD5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9BDCF-C2C8-4618-BE94-F49CCD3CA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A8B9-54BF-46F4-839D-7B20FDEF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1E9E-7A95-4024-8812-DAA653E0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BC9F-2639-43B3-9B3F-5C186EA0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36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39A2-0B0B-452D-B707-5780825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ABED-8F53-4647-A611-9AFF9AEFE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7AC3-F135-4290-87CB-B30230893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A76CE-2703-41E4-97E1-2B6B0B7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8AA67-CF27-4DFE-B3CF-97A7ABA0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28B43-557C-4667-813D-185665D6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72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9FED-8D0A-40E4-AF49-BD78F463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ED05F-2BD6-43A4-AC6E-7CA0616F2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6DA99-D590-41C1-AD26-D83A4BFE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50985-CA4C-46A0-8369-59992FE95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8EFA-D13A-4A06-AE20-F7089FCC3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A480B-BD63-46C6-87B2-241E693C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FB96E-42F2-4CB7-ADE5-1692CB50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A2DED-1BB0-43DF-9327-5C2A97CF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7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16E0-A411-4716-B07D-0FDCA197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9C6FD-73CB-4377-B2C2-06FDAB82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815C1-1281-4FDA-9837-061B4240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84A9B-BED6-48F6-9CAA-B8270D7C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08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C0CDA-3B91-42A2-8BFD-275C5084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595CF-8C1A-4BDE-9D09-21525E09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995AD-5ED7-40A2-AEB8-96BC9E2D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85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C697-CE40-4B00-9568-63BEFDFD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F6A6-6769-4252-9057-99EDA30F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F54D8-F879-40CE-BF6E-F13F1AEC0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951E4-D118-4E83-9B93-463E710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5BBA2-85D7-4A57-A6E9-7E726935D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0636B-05BA-482E-8A47-D3D4DCF4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7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2091-4656-42E6-8A35-C106F28F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138D0-6B0E-4816-AD05-297643F80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8E57-455F-4AE0-ACC7-54F9183A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5178E-038E-40B7-AF87-F6342F17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D9287-C30F-4AD7-939A-C4E1B55A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2D254-6781-42DF-A133-4CA7C4A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991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B9E3C-BBC8-47C5-9D20-B4BBF5B9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E5F8F-3799-482F-B263-36B78D9D8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8E1E-B437-48E3-B695-394F4E9CE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EE51-37B0-49BB-BF69-9C73AE2E8609}" type="datetimeFigureOut">
              <a:rPr lang="vi-VN" smtClean="0"/>
              <a:t>19/11/2022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CFE63-6978-4AB9-AB09-343C5ED1C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A55C-CF14-4E15-BDF2-762121E51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61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19/11/2022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KI-TÔ VUA VŨ TRỤ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38366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BÌNH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5809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VUI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Rồi anh ta thưa với Đức Giê-su: “Ông Giê-su ơi, khi ông vào Nước của ông, xin nhớ đến tôi!”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06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 Người nói với anh ta: “Tôi bảo thật anh, hôm nay, anh sẽ được ở với tôi trên Thiên Đàng</a:t>
            </a:r>
            <a:r>
              <a:rPr lang="en-US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8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16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D5CAE8E-F7E6-4FD8-8597-10163C162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566601"/>
              </p:ext>
            </p:extLst>
          </p:nvPr>
        </p:nvGraphicFramePr>
        <p:xfrm>
          <a:off x="907727" y="70951"/>
          <a:ext cx="9853314" cy="4570349"/>
        </p:xfrm>
        <a:graphic>
          <a:graphicData uri="http://schemas.openxmlformats.org/drawingml/2006/table">
            <a:tbl>
              <a:tblPr firstRow="1" firstCol="1" bandRow="1"/>
              <a:tblGrid>
                <a:gridCol w="820939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822985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1561850546"/>
                    </a:ext>
                  </a:extLst>
                </a:gridCol>
                <a:gridCol w="820939">
                  <a:extLst>
                    <a:ext uri="{9D8B030D-6E8A-4147-A177-3AD203B41FA5}">
                      <a16:colId xmlns:a16="http://schemas.microsoft.com/office/drawing/2014/main" val="311817055"/>
                    </a:ext>
                  </a:extLst>
                </a:gridCol>
              </a:tblGrid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624856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597001"/>
                  </a:ext>
                </a:extLst>
              </a:tr>
            </a:tbl>
          </a:graphicData>
        </a:graphic>
      </p:graphicFrame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38603" y="7094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38603" y="76439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38603" y="1461833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38602" y="2159276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38602" y="285271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38602" y="354616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5E2A3E42-3843-45EA-A939-802969406C87}"/>
              </a:ext>
            </a:extLst>
          </p:cNvPr>
          <p:cNvSpPr/>
          <p:nvPr/>
        </p:nvSpPr>
        <p:spPr>
          <a:xfrm>
            <a:off x="138602" y="4239289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DADCA63E-9C58-4EA2-A1AE-C0107B2CB43E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PHÍA TRÊN ĐẦU NGƯỜI, CÓ BẢN ÁN VIẾT: “ĐÂY … … NGƯỜI DO-THÁI.” 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FB4FF2-70E2-0664-2551-782CC81E49B4}"/>
              </a:ext>
            </a:extLst>
          </p:cNvPr>
          <p:cNvSpPr/>
          <p:nvPr/>
        </p:nvSpPr>
        <p:spPr>
          <a:xfrm>
            <a:off x="1728251" y="3992899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A7F38B-70BB-DFE5-81B9-7A07E448445F}"/>
              </a:ext>
            </a:extLst>
          </p:cNvPr>
          <p:cNvSpPr/>
          <p:nvPr/>
        </p:nvSpPr>
        <p:spPr>
          <a:xfrm>
            <a:off x="2552803" y="3993747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1F709A8-39EE-D807-3988-6B807B372A50}"/>
              </a:ext>
            </a:extLst>
          </p:cNvPr>
          <p:cNvSpPr/>
          <p:nvPr/>
        </p:nvSpPr>
        <p:spPr>
          <a:xfrm>
            <a:off x="3374171" y="3992899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9844366-6EB1-1971-7F75-4F56757CF919}"/>
              </a:ext>
            </a:extLst>
          </p:cNvPr>
          <p:cNvSpPr/>
          <p:nvPr/>
        </p:nvSpPr>
        <p:spPr>
          <a:xfrm>
            <a:off x="4198723" y="3993747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83083DE-3A73-E518-6870-E1FA84D44031}"/>
              </a:ext>
            </a:extLst>
          </p:cNvPr>
          <p:cNvSpPr/>
          <p:nvPr/>
        </p:nvSpPr>
        <p:spPr>
          <a:xfrm>
            <a:off x="5018567" y="3996347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2EB15B7-3EF1-66B7-2AF3-4B9B27045309}"/>
              </a:ext>
            </a:extLst>
          </p:cNvPr>
          <p:cNvSpPr/>
          <p:nvPr/>
        </p:nvSpPr>
        <p:spPr>
          <a:xfrm>
            <a:off x="5838039" y="3997195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350B70D-87DB-F6DB-8550-F57BD2E62CA5}"/>
              </a:ext>
            </a:extLst>
          </p:cNvPr>
          <p:cNvSpPr/>
          <p:nvPr/>
        </p:nvSpPr>
        <p:spPr>
          <a:xfrm>
            <a:off x="6659407" y="3996347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EDC8B23-5782-2D68-7FB3-6A3650EFF57F}"/>
              </a:ext>
            </a:extLst>
          </p:cNvPr>
          <p:cNvSpPr/>
          <p:nvPr/>
        </p:nvSpPr>
        <p:spPr>
          <a:xfrm>
            <a:off x="7480609" y="3994002"/>
            <a:ext cx="822012" cy="64032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6F3379D-002C-4FF4-5289-1D22362B0F8E}"/>
              </a:ext>
            </a:extLst>
          </p:cNvPr>
          <p:cNvSpPr/>
          <p:nvPr/>
        </p:nvSpPr>
        <p:spPr>
          <a:xfrm>
            <a:off x="1727093" y="334085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AAF7F1B-D6A0-16DF-1832-8781103D720F}"/>
              </a:ext>
            </a:extLst>
          </p:cNvPr>
          <p:cNvSpPr/>
          <p:nvPr/>
        </p:nvSpPr>
        <p:spPr>
          <a:xfrm>
            <a:off x="2551645" y="334170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140F2E9-A964-B20D-FB76-6B3CB1C72B44}"/>
              </a:ext>
            </a:extLst>
          </p:cNvPr>
          <p:cNvSpPr/>
          <p:nvPr/>
        </p:nvSpPr>
        <p:spPr>
          <a:xfrm>
            <a:off x="3373013" y="334085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4502BD8-A790-835F-1007-E4E6243B60D7}"/>
              </a:ext>
            </a:extLst>
          </p:cNvPr>
          <p:cNvSpPr/>
          <p:nvPr/>
        </p:nvSpPr>
        <p:spPr>
          <a:xfrm>
            <a:off x="4197565" y="334170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2CD3466-12F5-299B-D0AC-5FFF12A94589}"/>
              </a:ext>
            </a:extLst>
          </p:cNvPr>
          <p:cNvSpPr/>
          <p:nvPr/>
        </p:nvSpPr>
        <p:spPr>
          <a:xfrm>
            <a:off x="5017409" y="3344303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B58B0BA-C297-7E0B-E870-E3BB66B5F53A}"/>
              </a:ext>
            </a:extLst>
          </p:cNvPr>
          <p:cNvSpPr/>
          <p:nvPr/>
        </p:nvSpPr>
        <p:spPr>
          <a:xfrm>
            <a:off x="5836881" y="3345151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79973E2-A3C5-689B-498C-91F7BA1E9900}"/>
              </a:ext>
            </a:extLst>
          </p:cNvPr>
          <p:cNvSpPr/>
          <p:nvPr/>
        </p:nvSpPr>
        <p:spPr>
          <a:xfrm>
            <a:off x="6658249" y="3344303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26703B0-27F1-A3DD-4D82-646EAF11674B}"/>
              </a:ext>
            </a:extLst>
          </p:cNvPr>
          <p:cNvSpPr/>
          <p:nvPr/>
        </p:nvSpPr>
        <p:spPr>
          <a:xfrm>
            <a:off x="7479451" y="3341958"/>
            <a:ext cx="822012" cy="64032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B36D939-AB6E-3A38-36C9-BA333109201C}"/>
              </a:ext>
            </a:extLst>
          </p:cNvPr>
          <p:cNvSpPr/>
          <p:nvPr/>
        </p:nvSpPr>
        <p:spPr>
          <a:xfrm>
            <a:off x="2550053" y="268553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EBA831D-5588-2F37-5123-3EBF83F416C9}"/>
              </a:ext>
            </a:extLst>
          </p:cNvPr>
          <p:cNvSpPr/>
          <p:nvPr/>
        </p:nvSpPr>
        <p:spPr>
          <a:xfrm>
            <a:off x="3374605" y="268638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E81826EB-E707-C080-9FE0-D5581C52D53C}"/>
              </a:ext>
            </a:extLst>
          </p:cNvPr>
          <p:cNvSpPr/>
          <p:nvPr/>
        </p:nvSpPr>
        <p:spPr>
          <a:xfrm>
            <a:off x="4195973" y="268553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751386F-526C-D529-D804-06D5E0269987}"/>
              </a:ext>
            </a:extLst>
          </p:cNvPr>
          <p:cNvSpPr/>
          <p:nvPr/>
        </p:nvSpPr>
        <p:spPr>
          <a:xfrm>
            <a:off x="5020525" y="268638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E8998F8-D48B-3872-0771-879D463157CD}"/>
              </a:ext>
            </a:extLst>
          </p:cNvPr>
          <p:cNvSpPr/>
          <p:nvPr/>
        </p:nvSpPr>
        <p:spPr>
          <a:xfrm>
            <a:off x="899787" y="3334956"/>
            <a:ext cx="822012" cy="64032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4D756F8-F5BB-11C0-CE83-8FBE19283B10}"/>
              </a:ext>
            </a:extLst>
          </p:cNvPr>
          <p:cNvSpPr/>
          <p:nvPr/>
        </p:nvSpPr>
        <p:spPr>
          <a:xfrm>
            <a:off x="1727093" y="2030397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4FE729B-6A03-1277-50C2-74012079B690}"/>
              </a:ext>
            </a:extLst>
          </p:cNvPr>
          <p:cNvSpPr/>
          <p:nvPr/>
        </p:nvSpPr>
        <p:spPr>
          <a:xfrm>
            <a:off x="2551645" y="202362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FEBC9ED-A3AC-7596-D934-C6ED71209334}"/>
              </a:ext>
            </a:extLst>
          </p:cNvPr>
          <p:cNvSpPr/>
          <p:nvPr/>
        </p:nvSpPr>
        <p:spPr>
          <a:xfrm>
            <a:off x="3373013" y="2030397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2624094-6AA9-D10D-D0ED-425AE577C985}"/>
              </a:ext>
            </a:extLst>
          </p:cNvPr>
          <p:cNvSpPr/>
          <p:nvPr/>
        </p:nvSpPr>
        <p:spPr>
          <a:xfrm>
            <a:off x="4197565" y="2031245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420500A-6926-B430-F25D-ABF3D64D3911}"/>
              </a:ext>
            </a:extLst>
          </p:cNvPr>
          <p:cNvSpPr/>
          <p:nvPr/>
        </p:nvSpPr>
        <p:spPr>
          <a:xfrm>
            <a:off x="5017409" y="2033845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D3FFB38-B3E8-769D-6A90-782440E7699F}"/>
              </a:ext>
            </a:extLst>
          </p:cNvPr>
          <p:cNvSpPr/>
          <p:nvPr/>
        </p:nvSpPr>
        <p:spPr>
          <a:xfrm>
            <a:off x="5836881" y="2034693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01FF707-DB4D-B1A1-2438-7A4E8F3A3233}"/>
              </a:ext>
            </a:extLst>
          </p:cNvPr>
          <p:cNvSpPr/>
          <p:nvPr/>
        </p:nvSpPr>
        <p:spPr>
          <a:xfrm>
            <a:off x="6658249" y="2033845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D41DA4D-8F95-FF40-3258-3918CAF1E1A1}"/>
              </a:ext>
            </a:extLst>
          </p:cNvPr>
          <p:cNvSpPr/>
          <p:nvPr/>
        </p:nvSpPr>
        <p:spPr>
          <a:xfrm>
            <a:off x="2561626" y="1377049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EF89D32-1828-B74B-9E8A-24538089E7B8}"/>
              </a:ext>
            </a:extLst>
          </p:cNvPr>
          <p:cNvSpPr/>
          <p:nvPr/>
        </p:nvSpPr>
        <p:spPr>
          <a:xfrm>
            <a:off x="3386178" y="1377897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9DFB2C7-6D59-2276-D98B-BB45CD9FF68B}"/>
              </a:ext>
            </a:extLst>
          </p:cNvPr>
          <p:cNvSpPr/>
          <p:nvPr/>
        </p:nvSpPr>
        <p:spPr>
          <a:xfrm>
            <a:off x="4207546" y="1377049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B32F355-7BE3-F46E-47C1-8E6DA8CA2C26}"/>
              </a:ext>
            </a:extLst>
          </p:cNvPr>
          <p:cNvSpPr/>
          <p:nvPr/>
        </p:nvSpPr>
        <p:spPr>
          <a:xfrm>
            <a:off x="5032098" y="1377897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A57F7DF-C08C-0125-C79F-AAF5E768B229}"/>
              </a:ext>
            </a:extLst>
          </p:cNvPr>
          <p:cNvSpPr/>
          <p:nvPr/>
        </p:nvSpPr>
        <p:spPr>
          <a:xfrm>
            <a:off x="5851942" y="1380497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B0CCD15-9528-EA52-ACE4-18CC9E5C3A8C}"/>
              </a:ext>
            </a:extLst>
          </p:cNvPr>
          <p:cNvSpPr/>
          <p:nvPr/>
        </p:nvSpPr>
        <p:spPr>
          <a:xfrm>
            <a:off x="6671414" y="1381345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E2A68D7-275F-02AD-CC9B-29EE29D654EB}"/>
              </a:ext>
            </a:extLst>
          </p:cNvPr>
          <p:cNvSpPr/>
          <p:nvPr/>
        </p:nvSpPr>
        <p:spPr>
          <a:xfrm>
            <a:off x="7492782" y="1380497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249113F-406E-B51E-60A0-A892D1602524}"/>
              </a:ext>
            </a:extLst>
          </p:cNvPr>
          <p:cNvSpPr/>
          <p:nvPr/>
        </p:nvSpPr>
        <p:spPr>
          <a:xfrm>
            <a:off x="2561628" y="717256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F2B3E40-7BAF-8865-8E40-184F912E437F}"/>
              </a:ext>
            </a:extLst>
          </p:cNvPr>
          <p:cNvSpPr/>
          <p:nvPr/>
        </p:nvSpPr>
        <p:spPr>
          <a:xfrm>
            <a:off x="3386180" y="718104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16CE753-D6B6-52E3-827F-6A7228DB07DB}"/>
              </a:ext>
            </a:extLst>
          </p:cNvPr>
          <p:cNvSpPr/>
          <p:nvPr/>
        </p:nvSpPr>
        <p:spPr>
          <a:xfrm>
            <a:off x="4207548" y="717256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A26AE69-54F0-8BDA-D0CF-406C9EAE7680}"/>
              </a:ext>
            </a:extLst>
          </p:cNvPr>
          <p:cNvSpPr/>
          <p:nvPr/>
        </p:nvSpPr>
        <p:spPr>
          <a:xfrm>
            <a:off x="5032100" y="718104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670A03EB-B3AE-4EE2-F888-4BF48A62D719}"/>
              </a:ext>
            </a:extLst>
          </p:cNvPr>
          <p:cNvSpPr/>
          <p:nvPr/>
        </p:nvSpPr>
        <p:spPr>
          <a:xfrm>
            <a:off x="5851944" y="720704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FD4B14A5-56C9-E9A6-C426-D2F6AAF0CCB4}"/>
              </a:ext>
            </a:extLst>
          </p:cNvPr>
          <p:cNvSpPr/>
          <p:nvPr/>
        </p:nvSpPr>
        <p:spPr>
          <a:xfrm>
            <a:off x="6671416" y="721552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8B563ED-2186-F98E-F114-2DE08D2B0CAD}"/>
              </a:ext>
            </a:extLst>
          </p:cNvPr>
          <p:cNvSpPr/>
          <p:nvPr/>
        </p:nvSpPr>
        <p:spPr>
          <a:xfrm>
            <a:off x="2550053" y="5750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E0ABAA6-8CBD-76FB-83EA-420CDDE8B236}"/>
              </a:ext>
            </a:extLst>
          </p:cNvPr>
          <p:cNvSpPr/>
          <p:nvPr/>
        </p:nvSpPr>
        <p:spPr>
          <a:xfrm>
            <a:off x="3389845" y="58351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CBFAB4F-7BF0-D0D0-D2D4-75EA7E8522C7}"/>
              </a:ext>
            </a:extLst>
          </p:cNvPr>
          <p:cNvSpPr/>
          <p:nvPr/>
        </p:nvSpPr>
        <p:spPr>
          <a:xfrm>
            <a:off x="4195973" y="57503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4D283B60-3116-8A8A-3877-2DC5C55C9920}"/>
              </a:ext>
            </a:extLst>
          </p:cNvPr>
          <p:cNvSpPr/>
          <p:nvPr/>
        </p:nvSpPr>
        <p:spPr>
          <a:xfrm>
            <a:off x="5020525" y="58351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8BAA48C-D195-DAE0-EB36-289F36A42977}"/>
              </a:ext>
            </a:extLst>
          </p:cNvPr>
          <p:cNvSpPr/>
          <p:nvPr/>
        </p:nvSpPr>
        <p:spPr>
          <a:xfrm>
            <a:off x="5840369" y="60951"/>
            <a:ext cx="822012" cy="643064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13C1256-2B55-048C-9DD3-2247FE658405}"/>
              </a:ext>
            </a:extLst>
          </p:cNvPr>
          <p:cNvSpPr/>
          <p:nvPr/>
        </p:nvSpPr>
        <p:spPr>
          <a:xfrm>
            <a:off x="2083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MỘT TRONG HAI TÊN GIAN PHI BỊ TREO TRÊN THẬP GIÁ CŨNG LÀM GÌ ĐỨC GIÊSU? 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97A21C4-4AC1-9846-8BF9-1D3C3731BDBD}"/>
              </a:ext>
            </a:extLst>
          </p:cNvPr>
          <p:cNvSpPr/>
          <p:nvPr/>
        </p:nvSpPr>
        <p:spPr>
          <a:xfrm>
            <a:off x="2083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HAI TÊN GIAN PHI BỊ ĐÓNG ĐINH CÙNG CHÚA GIÊSU CŨNG BỊ TREO Ở ĐÂU?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E7790DAB-B721-EF18-5FD4-81E5A7BD5C7F}"/>
              </a:ext>
            </a:extLst>
          </p:cNvPr>
          <p:cNvSpPr/>
          <p:nvPr/>
        </p:nvSpPr>
        <p:spPr>
          <a:xfrm>
            <a:off x="20832" y="502479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4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KHI CHÚA GIÊSU BỊ TREO TRÊN THẬP GIÁ NGOÀI DÂN CHÚNG ĐỨNG NHÌN, CÒN NHÓM NÀO BUÔNG LỜI CHẾ GIỄU NGƯỜI</a:t>
            </a:r>
            <a:r>
              <a:rPr lang="en-US" sz="4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kumimoji="0" lang="vi-VN" sz="4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31805D0A-AB89-2217-5BF2-BB974A942D26}"/>
              </a:ext>
            </a:extLst>
          </p:cNvPr>
          <p:cNvSpPr/>
          <p:nvPr/>
        </p:nvSpPr>
        <p:spPr>
          <a:xfrm>
            <a:off x="5592" y="502479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ANH TRỘM LÀNH XIN VỚI CHÚA GIÊSU: KHI NÀO VÀO ĐÂU XIN NHỚ ĐẾN TÔI?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E4F4FC50-9BF9-5EE4-F695-FCB69F37479F}"/>
              </a:ext>
            </a:extLst>
          </p:cNvPr>
          <p:cNvSpPr/>
          <p:nvPr/>
        </p:nvSpPr>
        <p:spPr>
          <a:xfrm>
            <a:off x="20832" y="502479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5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vi-VN" sz="5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HÔM NAY, ANH SẼ ĐƯỢC Ở VỚI TÔI TRÊN ĐÂU?</a:t>
            </a:r>
            <a:endParaRPr kumimoji="0" lang="vi-VN" sz="5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9C81FEFC-F07C-D375-0A2C-2A2316C30F1D}"/>
              </a:ext>
            </a:extLst>
          </p:cNvPr>
          <p:cNvSpPr/>
          <p:nvPr/>
        </p:nvSpPr>
        <p:spPr>
          <a:xfrm>
            <a:off x="2083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MỘT TRONG HAI TÊN GIAN PHI BỊ TREO TRÊN THẬP GIÁ CŨNG NHỤC MẠ NGƯỜI: "ÔNG KHÔNG PHẢI LÀ … … SAO”?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43453D-5E02-F324-180E-7628A66590A7}"/>
              </a:ext>
            </a:extLst>
          </p:cNvPr>
          <p:cNvSpPr/>
          <p:nvPr/>
        </p:nvSpPr>
        <p:spPr>
          <a:xfrm>
            <a:off x="5835912" y="2688740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E0B3A4-6579-8F8E-F061-0F46F45536D8}"/>
              </a:ext>
            </a:extLst>
          </p:cNvPr>
          <p:cNvSpPr/>
          <p:nvPr/>
        </p:nvSpPr>
        <p:spPr>
          <a:xfrm>
            <a:off x="6660464" y="2689588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C3A406-AC17-07F5-EB93-8D30E268B3EA}"/>
              </a:ext>
            </a:extLst>
          </p:cNvPr>
          <p:cNvSpPr/>
          <p:nvPr/>
        </p:nvSpPr>
        <p:spPr>
          <a:xfrm>
            <a:off x="7481832" y="2688740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1F691A-2040-6EFC-3564-F37BB84E4EC0}"/>
              </a:ext>
            </a:extLst>
          </p:cNvPr>
          <p:cNvSpPr/>
          <p:nvPr/>
        </p:nvSpPr>
        <p:spPr>
          <a:xfrm>
            <a:off x="8306384" y="2689588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D1F8D5-D2FF-5E80-883B-EBE111AB6CD4}"/>
              </a:ext>
            </a:extLst>
          </p:cNvPr>
          <p:cNvSpPr/>
          <p:nvPr/>
        </p:nvSpPr>
        <p:spPr>
          <a:xfrm>
            <a:off x="9107518" y="2685028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7FF67C-ADF2-1334-5C0E-BBABBFD3B387}"/>
              </a:ext>
            </a:extLst>
          </p:cNvPr>
          <p:cNvSpPr/>
          <p:nvPr/>
        </p:nvSpPr>
        <p:spPr>
          <a:xfrm>
            <a:off x="9932070" y="2685876"/>
            <a:ext cx="822012" cy="647359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212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2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5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8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1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4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0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5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7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4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4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1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1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2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4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5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4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3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08" grpId="0" animBg="1"/>
      <p:bldP spid="208" grpId="1" animBg="1"/>
      <p:bldP spid="12" grpId="0" animBg="1"/>
      <p:bldP spid="12" grpId="1" animBg="1"/>
      <p:bldP spid="13" grpId="0" animBg="1"/>
      <p:bldP spid="13" grpId="1" animBg="1"/>
      <p:bldP spid="70" grpId="0" animBg="1"/>
      <p:bldP spid="70" grpId="1" animBg="1"/>
      <p:bldP spid="72" grpId="0" animBg="1"/>
      <p:bldP spid="72" grpId="1" animBg="1"/>
      <p:bldP spid="73" grpId="0" animBg="1"/>
      <p:bldP spid="73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2" grpId="0" animBg="1"/>
      <p:bldP spid="2" grpId="1" animBg="1"/>
      <p:bldP spid="3" grpId="0" animBg="1"/>
      <p:bldP spid="3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292D3E-AD85-F2E7-7ECE-EC303E08D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044080"/>
              </p:ext>
            </p:extLst>
          </p:nvPr>
        </p:nvGraphicFramePr>
        <p:xfrm>
          <a:off x="121920" y="70951"/>
          <a:ext cx="11938903" cy="6787046"/>
        </p:xfrm>
        <a:graphic>
          <a:graphicData uri="http://schemas.openxmlformats.org/drawingml/2006/table">
            <a:tbl>
              <a:tblPr firstRow="1" firstCol="1" bandRow="1"/>
              <a:tblGrid>
                <a:gridCol w="994702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994702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997181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994702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994702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994702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994702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994702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994702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994702">
                  <a:extLst>
                    <a:ext uri="{9D8B030D-6E8A-4147-A177-3AD203B41FA5}">
                      <a16:colId xmlns:a16="http://schemas.microsoft.com/office/drawing/2014/main" val="2062805505"/>
                    </a:ext>
                  </a:extLst>
                </a:gridCol>
                <a:gridCol w="994702">
                  <a:extLst>
                    <a:ext uri="{9D8B030D-6E8A-4147-A177-3AD203B41FA5}">
                      <a16:colId xmlns:a16="http://schemas.microsoft.com/office/drawing/2014/main" val="2476741562"/>
                    </a:ext>
                  </a:extLst>
                </a:gridCol>
                <a:gridCol w="994702">
                  <a:extLst>
                    <a:ext uri="{9D8B030D-6E8A-4147-A177-3AD203B41FA5}">
                      <a16:colId xmlns:a16="http://schemas.microsoft.com/office/drawing/2014/main" val="686226875"/>
                    </a:ext>
                  </a:extLst>
                </a:gridCol>
              </a:tblGrid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Ụ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597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429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292D3E-AD85-F2E7-7ECE-EC303E08D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01985"/>
              </p:ext>
            </p:extLst>
          </p:nvPr>
        </p:nvGraphicFramePr>
        <p:xfrm>
          <a:off x="121920" y="70951"/>
          <a:ext cx="10728963" cy="6787046"/>
        </p:xfrm>
        <a:graphic>
          <a:graphicData uri="http://schemas.openxmlformats.org/drawingml/2006/table">
            <a:tbl>
              <a:tblPr firstRow="1" firstCol="1" bandRow="1"/>
              <a:tblGrid>
                <a:gridCol w="1191777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1191777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1194747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1191777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1191777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1191777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1191777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1191777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1191777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</a:tblGrid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969578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6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597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011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Kitô là Vua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Vua người Do-thái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Giêsu Kitô là Thiên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đúng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35313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Vua người Do-thái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BẢN ÁN KẾT TỘI CHÚA GIÊSU VIẾT GÌ?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Với mỗi người chúng ta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Với người Do-thái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Với 1 trong 2 tên gian phi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đúng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7844"/>
            <a:ext cx="12240885" cy="823912"/>
            <a:chOff x="-1896924" y="4695369"/>
            <a:chExt cx="10566931" cy="706200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71576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Với 1 trong 2 tên gian phi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TÔI BẢO THẬT ANH, HÔM NAY, ANH SẼ ĐƯỢC Ở VỚI TÔI TRÊN THIÊN ĐÀNG", LÀ CÂU ĐỨC GIÊSU NÓI VỚI AI?</a:t>
            </a:r>
          </a:p>
        </p:txBody>
      </p:sp>
    </p:spTree>
    <p:extLst>
      <p:ext uri="{BB962C8B-B14F-4D97-AF65-F5344CB8AC3E}">
        <p14:creationId xmlns:p14="http://schemas.microsoft.com/office/powerpoint/2010/main" val="39064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được tuyển chọn.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Đấng Kitô của Thiên Chúa.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Vị giải phóng dân tộc.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a và b đúng.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806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a và b đúng.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THỦ LÃNH DO THÁI NGHĨ ĐỨC GIÊSU LÀ AI NẾU CÓ KHẢ NĂNG CỨU LẤY CHÍNH MÌNH?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0210"/>
            <a:ext cx="12192000" cy="621778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Đức Giê-su bị đóng đinh trên thập giá, dân chúng thì đứng nhìn, còn các thủ lãnh thì buông lời cười nhạo: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1475014" y="101601"/>
            <a:ext cx="9225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29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2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LUCA</a:t>
            </a:r>
            <a:endParaRPr lang="en-US" sz="2900"/>
          </a:p>
        </p:txBody>
      </p:sp>
    </p:spTree>
    <p:extLst>
      <p:ext uri="{BB962C8B-B14F-4D97-AF65-F5344CB8AC3E}">
        <p14:creationId xmlns:p14="http://schemas.microsoft.com/office/powerpoint/2010/main" val="226497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Hôm nay, anh sẽ được ở với tôi trên thiên đàng.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Hôm nay, anh được giải thoát.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Anh thật có phúc.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Anh sẽ được điều anh muốn.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21588"/>
            <a:ext cx="12240885" cy="823918"/>
            <a:chOff x="-1896924" y="4695369"/>
            <a:chExt cx="10566931" cy="70620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715773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0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Hôm nay, anh sẽ được ở với tôi trên thiên đàng.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NÓI VỚI NGƯỜI GIAN PHI SÁM HỐI THẾ NÀO?</a:t>
            </a:r>
          </a:p>
        </p:txBody>
      </p:sp>
    </p:spTree>
    <p:extLst>
      <p:ext uri="{BB962C8B-B14F-4D97-AF65-F5344CB8AC3E}">
        <p14:creationId xmlns:p14="http://schemas.microsoft.com/office/powerpoint/2010/main" val="23486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nhật 3</a:t>
              </a: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3</a:t>
              </a: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Thường Niên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Tuần thứ 3 trong tháng 11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24/11 hằng năm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nhật 34 Thường Niên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0827"/>
            <a:ext cx="12240885" cy="806686"/>
            <a:chOff x="-1896924" y="4697298"/>
            <a:chExt cx="10566931" cy="691453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02951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97298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nhật 34 Thường Niên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LỄ CHÚA KITÔ - VUA VŨ TRỤ HẰNG NĂM ĐƯỢC CỬ HÀNH VÀO TUẦN NÀO TRONG NĂM PHỤNG VỤ?</a:t>
            </a:r>
          </a:p>
        </p:txBody>
      </p:sp>
    </p:spTree>
    <p:extLst>
      <p:ext uri="{BB962C8B-B14F-4D97-AF65-F5344CB8AC3E}">
        <p14:creationId xmlns:p14="http://schemas.microsoft.com/office/powerpoint/2010/main" val="57750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4186" y="1023074"/>
            <a:ext cx="6310854" cy="3570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phải làm gì để được là công dân của Vua Vũ Trụ?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“Hắn đã cứu người khác, thì cứu lấy mình đi, nếu thật hắn là Đấng Ki-tô, của Thiên Chúa, là người được tuyển chọn!”</a:t>
            </a:r>
            <a:endParaRPr lang="en-US" sz="8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21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0850"/>
          </a:xfrm>
        </p:spPr>
        <p:txBody>
          <a:bodyPr>
            <a:noAutofit/>
          </a:bodyPr>
          <a:lstStyle/>
          <a:p>
            <a:pPr algn="just"/>
            <a:r>
              <a:rPr lang="vi-VN" sz="8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Lính tráng cũng chế giễu Người. Chúng lại gần, đưa giấm cho Người uống và nói:</a:t>
            </a:r>
            <a:endParaRPr lang="en-US" sz="8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470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“Nếu ông là vua dân Do-thái thì cứu lấy mình đi!” Phía trên đầu Người, có bản án viết:  “Đây là vua người Do-thái.”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910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 trong hai tên gian phi bị treo trên thập giá cũng nhục mạ Người:</a:t>
            </a:r>
            <a:endParaRPr lang="en-US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377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5218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“Ông không phải là Đấng Ki-tô sao? Hãy tự cứu mình đi, và cứu cả chúng tôi với!” Nhưng tên kia mắng nó: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79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“Mày đang chịu chung một hình phạt, vậy mà cả Thiên Chúa, mày cũng không biết sợ! </a:t>
            </a:r>
            <a:endParaRPr lang="en-US" sz="8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368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760"/>
            <a:ext cx="12192000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Chúng ta chịu như thế này là đích đáng, vì xứng với việc đã làm. Chứ ông này đâu có làm điều gì trái!” </a:t>
            </a:r>
            <a:endParaRPr lang="en-US" sz="8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4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908</Words>
  <Application>Microsoft Office PowerPoint</Application>
  <PresentationFormat>Widescreen</PresentationFormat>
  <Paragraphs>258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1_Office Theme</vt:lpstr>
      <vt:lpstr>PowerPoint Presentation</vt:lpstr>
      <vt:lpstr>Khi Đức Giê-su bị đóng đinh trên thập giá, dân chúng thì đứng nhìn, còn các thủ lãnh thì buông lời cười nhạo:</vt:lpstr>
      <vt:lpstr>“Hắn đã cứu người khác, thì cứu lấy mình đi, nếu thật hắn là Đấng Ki-tô, của Thiên Chúa, là người được tuyển chọn!”</vt:lpstr>
      <vt:lpstr>Lính tráng cũng chế giễu Người. Chúng lại gần, đưa giấm cho Người uống và nói:</vt:lpstr>
      <vt:lpstr>“Nếu ông là vua dân Do-thái thì cứu lấy mình đi!” Phía trên đầu Người, có bản án viết:  “Đây là vua người Do-thái.”</vt:lpstr>
      <vt:lpstr>Một trong hai tên gian phi bị treo trên thập giá cũng nhục mạ Người:</vt:lpstr>
      <vt:lpstr>“Ông không phải là Đấng Ki-tô sao? Hãy tự cứu mình đi, và cứu cả chúng tôi với!” Nhưng tên kia mắng nó:</vt:lpstr>
      <vt:lpstr>“Mày đang chịu chung một hình phạt, vậy mà cả Thiên Chúa, mày cũng không biết sợ! </vt:lpstr>
      <vt:lpstr>Chúng ta chịu như thế này là đích đáng, vì xứng với việc đã làm. Chứ ông này đâu có làm điều gì trái!” </vt:lpstr>
      <vt:lpstr>Rồi anh ta thưa với Đức Giê-su: “Ông Giê-su ơi, khi ông vào Nước của ông, xin nhớ đến tôi!”</vt:lpstr>
      <vt:lpstr>Và Người nói với anh ta: “Tôi bảo thật anh, hôm nay, anh sẽ được ở với tôi trên Thiên Đàng.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27</cp:revision>
  <dcterms:created xsi:type="dcterms:W3CDTF">2020-10-16T14:56:40Z</dcterms:created>
  <dcterms:modified xsi:type="dcterms:W3CDTF">2022-11-19T03:04:16Z</dcterms:modified>
</cp:coreProperties>
</file>