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314" r:id="rId4"/>
    <p:sldId id="315" r:id="rId5"/>
    <p:sldId id="332" r:id="rId6"/>
    <p:sldId id="408" r:id="rId7"/>
    <p:sldId id="581" r:id="rId8"/>
    <p:sldId id="616" r:id="rId9"/>
    <p:sldId id="678" r:id="rId10"/>
    <p:sldId id="293" r:id="rId11"/>
    <p:sldId id="350" r:id="rId12"/>
    <p:sldId id="355" r:id="rId13"/>
    <p:sldId id="680" r:id="rId14"/>
    <p:sldId id="260" r:id="rId15"/>
    <p:sldId id="308" r:id="rId16"/>
    <p:sldId id="351" r:id="rId17"/>
    <p:sldId id="352" r:id="rId18"/>
    <p:sldId id="353" r:id="rId19"/>
    <p:sldId id="354" r:id="rId20"/>
    <p:sldId id="296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2045" y="12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E04-FDE6-4675-9339-C22A87AA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2D4A-FC5B-401E-87B8-6E6A5DE8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D144-2880-4268-B615-1701192B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84ED9-D612-45B6-9BB3-11E91BE8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B09B-0CEE-4B7C-844D-D6C504D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94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0042-EB11-4B37-A890-84CEC063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B3DAC-A95D-4227-B638-8109A5D9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B02A-FF63-44FA-BB64-F2374A20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C1F7-03E5-4134-ABE0-B5E0469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6528-81C7-4699-8B40-24F4CE3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12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2A584-8134-49B0-87A6-63D2487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77D7-9125-4279-B316-33E7B0C7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BCE09-DECC-4DB5-81E4-FA71903F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AD97-D5E9-4FC0-8BC0-A5500D7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7A5A-0A73-49F5-8D6B-0A3F91C7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35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6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4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8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098B-AB3D-4EEE-997A-11C1F70A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1CF4-C2A1-4320-A474-CA219F18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88CE0-19CD-455F-B4BD-9CF5B005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5C8B-3BB2-4B77-A345-2C62472A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B9BEC-9CAD-461F-8091-D09BAF8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79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B37B-9E9D-4E1F-A844-93342AD5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9BDCF-C2C8-4618-BE94-F49CCD3C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A8B9-54BF-46F4-839D-7B20FDEF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E9E-7A95-4024-8812-DAA653E0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BC9F-2639-43B3-9B3F-5C186EA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3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39A2-0B0B-452D-B707-5780825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ABED-8F53-4647-A611-9AFF9AEFE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7AC3-F135-4290-87CB-B3023089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76CE-2703-41E4-97E1-2B6B0B7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8AA67-CF27-4DFE-B3CF-97A7ABA0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28B43-557C-4667-813D-185665D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9FED-8D0A-40E4-AF49-BD78F46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ED05F-2BD6-43A4-AC6E-7CA0616F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6DA99-D590-41C1-AD26-D83A4BFE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0985-CA4C-46A0-8369-59992FE95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8EFA-D13A-4A06-AE20-F7089FCC3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A480B-BD63-46C6-87B2-241E693C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FB96E-42F2-4CB7-ADE5-1692CB50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A2DED-1BB0-43DF-9327-5C2A97CF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7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16E0-A411-4716-B07D-0FDCA19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9C6FD-73CB-4377-B2C2-06FDAB82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815C1-1281-4FDA-9837-061B4240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84A9B-BED6-48F6-9CAA-B8270D7C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08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C0CDA-3B91-42A2-8BFD-275C5084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595CF-8C1A-4BDE-9D09-21525E09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995AD-5ED7-40A2-AEB8-96BC9E2D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85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C697-CE40-4B00-9568-63BEFDFD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F6A6-6769-4252-9057-99EDA30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F54D8-F879-40CE-BF6E-F13F1AEC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951E4-D118-4E83-9B93-463E710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5BBA2-85D7-4A57-A6E9-7E726935D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36B-05BA-482E-8A47-D3D4DCF4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7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091-4656-42E6-8A35-C106F28F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138D0-6B0E-4816-AD05-297643F80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8E57-455F-4AE0-ACC7-54F9183A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5178E-038E-40B7-AF87-F6342F17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D9287-C30F-4AD7-939A-C4E1B55A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2D254-6781-42DF-A133-4CA7C4A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99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B9E3C-BBC8-47C5-9D20-B4BBF5B9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E5F8F-3799-482F-B263-36B78D9D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8E1E-B437-48E3-B695-394F4E9CE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EE51-37B0-49BB-BF69-9C73AE2E8609}" type="datetimeFigureOut">
              <a:rPr lang="vi-VN" smtClean="0"/>
              <a:t>11/11/2022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FE63-6978-4AB9-AB09-343C5ED1C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A55C-CF14-4E15-BDF2-762121E51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5434533"/>
            <a:ext cx="12192000" cy="136191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4400" b="1" kern="1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CHÚA NHẬT 33 TH</a:t>
            </a:r>
            <a:r>
              <a:rPr lang="vi-VN" sz="4400" b="1" kern="1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Ư</a:t>
            </a:r>
            <a:r>
              <a:rPr lang="en-US" sz="4400" b="1" kern="1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ỜNG NIÊN - NĂM C</a:t>
            </a:r>
          </a:p>
          <a:p>
            <a:pPr algn="ctr"/>
            <a:r>
              <a:rPr lang="en-US" sz="4000" b="1" kern="1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</a:rPr>
              <a:t>MỪNG KÍNH CÁC THÁNH TỬ ĐẠO VIỆT NAM</a:t>
            </a:r>
            <a:endParaRPr lang="en-US" sz="4000" b="1" kern="10" dirty="0">
              <a:ln w="95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38366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BÌNH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VUI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5CAE8E-F7E6-4FD8-8597-10163C162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522683"/>
              </p:ext>
            </p:extLst>
          </p:nvPr>
        </p:nvGraphicFramePr>
        <p:xfrm>
          <a:off x="1070286" y="70950"/>
          <a:ext cx="9150670" cy="4501050"/>
        </p:xfrm>
        <a:graphic>
          <a:graphicData uri="http://schemas.openxmlformats.org/drawingml/2006/table">
            <a:tbl>
              <a:tblPr firstRow="1" firstCol="1" bandRow="1"/>
              <a:tblGrid>
                <a:gridCol w="914839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914839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917119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914839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914839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914839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914839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914839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914839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914839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</a:tblGrid>
              <a:tr h="75017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75017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75017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75017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75017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75017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8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</a:tbl>
          </a:graphicData>
        </a:graphic>
      </p:graphicFrame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38603" y="7094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38603" y="84567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38603" y="1624393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38602" y="2392956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38602" y="311687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38602" y="388144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DADCA63E-9C58-4EA2-A1AE-C0107B2CB43E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ANH EM SẼ BỊ ĐIỆU RA TRƯỚC MẶT AI?</a:t>
            </a:r>
            <a:endParaRPr kumimoji="0" lang="vi-VN" sz="6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43FF94-0708-6543-3363-461A34C4008D}"/>
              </a:ext>
            </a:extLst>
          </p:cNvPr>
          <p:cNvSpPr/>
          <p:nvPr/>
        </p:nvSpPr>
        <p:spPr>
          <a:xfrm>
            <a:off x="1987296" y="3821634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CDF896-B96D-CB73-FA5A-7D5B9E318BDA}"/>
              </a:ext>
            </a:extLst>
          </p:cNvPr>
          <p:cNvSpPr/>
          <p:nvPr/>
        </p:nvSpPr>
        <p:spPr>
          <a:xfrm>
            <a:off x="2897636" y="3818381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8DAB1C-FFDF-EA80-B742-1D16C4280AA4}"/>
              </a:ext>
            </a:extLst>
          </p:cNvPr>
          <p:cNvSpPr/>
          <p:nvPr/>
        </p:nvSpPr>
        <p:spPr>
          <a:xfrm>
            <a:off x="3815846" y="3819905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8A21E7-CCC4-0804-B4E7-A42DD2B269EF}"/>
              </a:ext>
            </a:extLst>
          </p:cNvPr>
          <p:cNvSpPr/>
          <p:nvPr/>
        </p:nvSpPr>
        <p:spPr>
          <a:xfrm>
            <a:off x="4730246" y="3822191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6BB142-2B79-FFE6-7BF3-D72EBC1BBD5F}"/>
              </a:ext>
            </a:extLst>
          </p:cNvPr>
          <p:cNvSpPr/>
          <p:nvPr/>
        </p:nvSpPr>
        <p:spPr>
          <a:xfrm>
            <a:off x="5649726" y="3821598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17594A-1D5F-6DA7-B2B4-DF59E219832C}"/>
              </a:ext>
            </a:extLst>
          </p:cNvPr>
          <p:cNvSpPr/>
          <p:nvPr/>
        </p:nvSpPr>
        <p:spPr>
          <a:xfrm>
            <a:off x="6556506" y="3823884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4E3947-AA1C-82CA-49D9-CD3783238F6E}"/>
              </a:ext>
            </a:extLst>
          </p:cNvPr>
          <p:cNvSpPr/>
          <p:nvPr/>
        </p:nvSpPr>
        <p:spPr>
          <a:xfrm>
            <a:off x="7467096" y="3825408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9FD51-F43C-0292-B691-07B442C892F6}"/>
              </a:ext>
            </a:extLst>
          </p:cNvPr>
          <p:cNvSpPr/>
          <p:nvPr/>
        </p:nvSpPr>
        <p:spPr>
          <a:xfrm>
            <a:off x="8381496" y="3820074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C9792C-7B13-3B94-8832-71971EAEDB14}"/>
              </a:ext>
            </a:extLst>
          </p:cNvPr>
          <p:cNvSpPr/>
          <p:nvPr/>
        </p:nvSpPr>
        <p:spPr>
          <a:xfrm>
            <a:off x="3819656" y="3064001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D5BA7A-B35C-50AA-0275-181B725B8FED}"/>
              </a:ext>
            </a:extLst>
          </p:cNvPr>
          <p:cNvSpPr/>
          <p:nvPr/>
        </p:nvSpPr>
        <p:spPr>
          <a:xfrm>
            <a:off x="4737866" y="3065525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E680829-06D3-9268-C609-484CF36B2FCC}"/>
              </a:ext>
            </a:extLst>
          </p:cNvPr>
          <p:cNvSpPr/>
          <p:nvPr/>
        </p:nvSpPr>
        <p:spPr>
          <a:xfrm>
            <a:off x="5652266" y="3067811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06A048E-3EF5-994D-219A-203C23CCE733}"/>
              </a:ext>
            </a:extLst>
          </p:cNvPr>
          <p:cNvSpPr/>
          <p:nvPr/>
        </p:nvSpPr>
        <p:spPr>
          <a:xfrm>
            <a:off x="6571746" y="3067218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BAAE683-6E91-0C36-EDAB-D8E2E8596186}"/>
              </a:ext>
            </a:extLst>
          </p:cNvPr>
          <p:cNvSpPr/>
          <p:nvPr/>
        </p:nvSpPr>
        <p:spPr>
          <a:xfrm>
            <a:off x="7478526" y="3069504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3B379A6-DAE5-4194-4568-5B627F3758F2}"/>
              </a:ext>
            </a:extLst>
          </p:cNvPr>
          <p:cNvSpPr/>
          <p:nvPr/>
        </p:nvSpPr>
        <p:spPr>
          <a:xfrm>
            <a:off x="8389116" y="3071028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FD5A99C-5AD0-EFF9-AA53-6115B232D53F}"/>
              </a:ext>
            </a:extLst>
          </p:cNvPr>
          <p:cNvSpPr/>
          <p:nvPr/>
        </p:nvSpPr>
        <p:spPr>
          <a:xfrm>
            <a:off x="9303516" y="3065694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D00CB6-0A5A-5226-8BD3-5CCC69D182E6}"/>
              </a:ext>
            </a:extLst>
          </p:cNvPr>
          <p:cNvSpPr/>
          <p:nvPr/>
        </p:nvSpPr>
        <p:spPr>
          <a:xfrm>
            <a:off x="1063494" y="2314766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942C7D-7569-64C7-CB44-2FF3A1470DAE}"/>
              </a:ext>
            </a:extLst>
          </p:cNvPr>
          <p:cNvSpPr/>
          <p:nvPr/>
        </p:nvSpPr>
        <p:spPr>
          <a:xfrm>
            <a:off x="1973834" y="2311513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B849325-A268-BA4A-A9AB-C202D3ED65AE}"/>
              </a:ext>
            </a:extLst>
          </p:cNvPr>
          <p:cNvSpPr/>
          <p:nvPr/>
        </p:nvSpPr>
        <p:spPr>
          <a:xfrm>
            <a:off x="2892044" y="2313037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9AADA5E-64A2-4916-90DA-46041E636440}"/>
              </a:ext>
            </a:extLst>
          </p:cNvPr>
          <p:cNvSpPr/>
          <p:nvPr/>
        </p:nvSpPr>
        <p:spPr>
          <a:xfrm>
            <a:off x="3806444" y="2315323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71C81A7-95C3-2DAB-3D93-07406B14C87A}"/>
              </a:ext>
            </a:extLst>
          </p:cNvPr>
          <p:cNvSpPr/>
          <p:nvPr/>
        </p:nvSpPr>
        <p:spPr>
          <a:xfrm>
            <a:off x="4741164" y="2314730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8339DCB-2554-6E1F-FCC3-C3DB03F0259F}"/>
              </a:ext>
            </a:extLst>
          </p:cNvPr>
          <p:cNvSpPr/>
          <p:nvPr/>
        </p:nvSpPr>
        <p:spPr>
          <a:xfrm>
            <a:off x="5647944" y="2317016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DC3297F-62C6-2647-EC43-408177A86509}"/>
              </a:ext>
            </a:extLst>
          </p:cNvPr>
          <p:cNvSpPr/>
          <p:nvPr/>
        </p:nvSpPr>
        <p:spPr>
          <a:xfrm>
            <a:off x="6558534" y="2318540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4C04905-7E17-6330-206B-0BB3E13AE248}"/>
              </a:ext>
            </a:extLst>
          </p:cNvPr>
          <p:cNvSpPr/>
          <p:nvPr/>
        </p:nvSpPr>
        <p:spPr>
          <a:xfrm>
            <a:off x="7472934" y="2313206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5010F62-7C5A-FC7A-7055-FACE8CA8BEAA}"/>
              </a:ext>
            </a:extLst>
          </p:cNvPr>
          <p:cNvSpPr/>
          <p:nvPr/>
        </p:nvSpPr>
        <p:spPr>
          <a:xfrm>
            <a:off x="2901670" y="819895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E6680F6-880D-78B2-BAF0-36923F7781BF}"/>
              </a:ext>
            </a:extLst>
          </p:cNvPr>
          <p:cNvSpPr/>
          <p:nvPr/>
        </p:nvSpPr>
        <p:spPr>
          <a:xfrm>
            <a:off x="3816070" y="822181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00BB63-C34A-B06F-1778-5B66C87363A0}"/>
              </a:ext>
            </a:extLst>
          </p:cNvPr>
          <p:cNvSpPr/>
          <p:nvPr/>
        </p:nvSpPr>
        <p:spPr>
          <a:xfrm>
            <a:off x="4735550" y="821588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1A5A6B6-F573-4638-CE0D-02BA5E22E61E}"/>
              </a:ext>
            </a:extLst>
          </p:cNvPr>
          <p:cNvSpPr/>
          <p:nvPr/>
        </p:nvSpPr>
        <p:spPr>
          <a:xfrm>
            <a:off x="5642330" y="823874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8CD32B-F14F-5159-02E2-500FB83ECB3E}"/>
              </a:ext>
            </a:extLst>
          </p:cNvPr>
          <p:cNvSpPr/>
          <p:nvPr/>
        </p:nvSpPr>
        <p:spPr>
          <a:xfrm>
            <a:off x="6552920" y="825398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A732C13-2BBC-0EA6-A5A9-301EADEBE651}"/>
              </a:ext>
            </a:extLst>
          </p:cNvPr>
          <p:cNvSpPr/>
          <p:nvPr/>
        </p:nvSpPr>
        <p:spPr>
          <a:xfrm>
            <a:off x="7467320" y="820064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4617866-3763-062A-0D13-34076ED73521}"/>
              </a:ext>
            </a:extLst>
          </p:cNvPr>
          <p:cNvSpPr/>
          <p:nvPr/>
        </p:nvSpPr>
        <p:spPr>
          <a:xfrm>
            <a:off x="2897862" y="65281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C202345-ED9B-0418-F0BB-A59E051F6C4A}"/>
              </a:ext>
            </a:extLst>
          </p:cNvPr>
          <p:cNvSpPr/>
          <p:nvPr/>
        </p:nvSpPr>
        <p:spPr>
          <a:xfrm>
            <a:off x="3816072" y="66805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B481B36-6E9E-1E73-17E0-DA7C0008AF83}"/>
              </a:ext>
            </a:extLst>
          </p:cNvPr>
          <p:cNvSpPr/>
          <p:nvPr/>
        </p:nvSpPr>
        <p:spPr>
          <a:xfrm>
            <a:off x="4730472" y="69091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BDCA04F-19D9-B85C-E842-A612534DB3B2}"/>
              </a:ext>
            </a:extLst>
          </p:cNvPr>
          <p:cNvSpPr/>
          <p:nvPr/>
        </p:nvSpPr>
        <p:spPr>
          <a:xfrm>
            <a:off x="5649952" y="68498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3DD7F1F-D189-57B6-A80E-B69717046905}"/>
              </a:ext>
            </a:extLst>
          </p:cNvPr>
          <p:cNvSpPr/>
          <p:nvPr/>
        </p:nvSpPr>
        <p:spPr>
          <a:xfrm>
            <a:off x="6556732" y="70784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77CAB00-38E4-8BB6-3614-53EDEC32631B}"/>
              </a:ext>
            </a:extLst>
          </p:cNvPr>
          <p:cNvSpPr/>
          <p:nvPr/>
        </p:nvSpPr>
        <p:spPr>
          <a:xfrm>
            <a:off x="7467322" y="72308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BD5E0DE-90E5-25B1-ED88-D3CA47D96D46}"/>
              </a:ext>
            </a:extLst>
          </p:cNvPr>
          <p:cNvSpPr/>
          <p:nvPr/>
        </p:nvSpPr>
        <p:spPr>
          <a:xfrm>
            <a:off x="8381722" y="66974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814E435-7AE8-A433-C860-0FC1C0351526}"/>
              </a:ext>
            </a:extLst>
          </p:cNvPr>
          <p:cNvSpPr/>
          <p:nvPr/>
        </p:nvSpPr>
        <p:spPr>
          <a:xfrm>
            <a:off x="2083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pt-BR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ANH SẼ NỘP EM, EM SẼ … … CHO NGƯỜI TA GIẾT.</a:t>
            </a:r>
            <a:endParaRPr kumimoji="0" lang="vi-VN" sz="6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677C04A-1CEC-6A74-137A-950CCC7B0103}"/>
              </a:ext>
            </a:extLst>
          </p:cNvPr>
          <p:cNvSpPr/>
          <p:nvPr/>
        </p:nvSpPr>
        <p:spPr>
          <a:xfrm>
            <a:off x="2083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pt-BR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 DANH THẦY  ANH EM SẼ BỊ AI THÙ GHÉT? </a:t>
            </a:r>
            <a:endParaRPr kumimoji="0" lang="vi-VN" sz="6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10376B-2917-AB9F-CD30-D516E2338746}"/>
              </a:ext>
            </a:extLst>
          </p:cNvPr>
          <p:cNvSpPr/>
          <p:nvPr/>
        </p:nvSpPr>
        <p:spPr>
          <a:xfrm>
            <a:off x="1822" y="5024181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pt-BR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GIÊSU BẢO HÃY COI CHỪNG AI?</a:t>
            </a:r>
            <a:endParaRPr kumimoji="0" lang="vi-VN" sz="6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E5A453C-9EA6-AB9B-15AD-62E3F85A4B72}"/>
              </a:ext>
            </a:extLst>
          </p:cNvPr>
          <p:cNvSpPr/>
          <p:nvPr/>
        </p:nvSpPr>
        <p:spPr>
          <a:xfrm>
            <a:off x="-10820" y="5023443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vi-VN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pt-BR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BỊ BÁCH HẠI, AI SẼ NÓI THAY ANH EM? </a:t>
            </a:r>
            <a:endParaRPr kumimoji="0" lang="vi-VN" sz="6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75DD350-B255-BC76-DA93-E57B343C52D1}"/>
              </a:ext>
            </a:extLst>
          </p:cNvPr>
          <p:cNvSpPr/>
          <p:nvPr/>
        </p:nvSpPr>
        <p:spPr>
          <a:xfrm>
            <a:off x="17015" y="5015927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pt-BR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 PHẢI CHÍNH … … …, MÀ LÀ THẦN KHÍ CỦA CHÚA CHA NÓI TRONG ANH EM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0C93C71-7D88-5376-7168-19EF155E6698}"/>
              </a:ext>
            </a:extLst>
          </p:cNvPr>
          <p:cNvSpPr/>
          <p:nvPr/>
        </p:nvSpPr>
        <p:spPr>
          <a:xfrm>
            <a:off x="2903224" y="1567304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7052E-6E64-2ABE-2BA1-15EB7D523A91}"/>
              </a:ext>
            </a:extLst>
          </p:cNvPr>
          <p:cNvSpPr/>
          <p:nvPr/>
        </p:nvSpPr>
        <p:spPr>
          <a:xfrm>
            <a:off x="3822704" y="1566711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AB636E-D23D-773D-569D-1C0FA5C36B4C}"/>
              </a:ext>
            </a:extLst>
          </p:cNvPr>
          <p:cNvSpPr/>
          <p:nvPr/>
        </p:nvSpPr>
        <p:spPr>
          <a:xfrm>
            <a:off x="4729484" y="1568997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BE6928A-380B-DB03-26C7-D15B3A132975}"/>
              </a:ext>
            </a:extLst>
          </p:cNvPr>
          <p:cNvSpPr/>
          <p:nvPr/>
        </p:nvSpPr>
        <p:spPr>
          <a:xfrm>
            <a:off x="5640074" y="1570521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E541761-76EF-BFD7-CF9E-F452C75289DA}"/>
              </a:ext>
            </a:extLst>
          </p:cNvPr>
          <p:cNvSpPr/>
          <p:nvPr/>
        </p:nvSpPr>
        <p:spPr>
          <a:xfrm>
            <a:off x="6554474" y="1565187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0D3C412-3507-03CB-E622-18A364E8B301}"/>
              </a:ext>
            </a:extLst>
          </p:cNvPr>
          <p:cNvSpPr/>
          <p:nvPr/>
        </p:nvSpPr>
        <p:spPr>
          <a:xfrm>
            <a:off x="7476951" y="1567159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7680BB9-91BF-4CA5-BD6A-D887D230381C}"/>
              </a:ext>
            </a:extLst>
          </p:cNvPr>
          <p:cNvSpPr/>
          <p:nvPr/>
        </p:nvSpPr>
        <p:spPr>
          <a:xfrm>
            <a:off x="8387541" y="1568683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D90474E-99F0-4E76-7702-712DADC2AB8B}"/>
              </a:ext>
            </a:extLst>
          </p:cNvPr>
          <p:cNvSpPr/>
          <p:nvPr/>
        </p:nvSpPr>
        <p:spPr>
          <a:xfrm>
            <a:off x="9301941" y="1563349"/>
            <a:ext cx="918460" cy="750371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21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08" grpId="0" animBg="1"/>
      <p:bldP spid="208" grpId="1" animBg="1"/>
      <p:bldP spid="3" grpId="0" animBg="1"/>
      <p:bldP spid="3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4" grpId="0" animBg="1"/>
      <p:bldP spid="14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2" grpId="0" animBg="1"/>
      <p:bldP spid="2" grpId="1" animBg="1"/>
      <p:bldP spid="4" grpId="0" animBg="1"/>
      <p:bldP spid="4" grpId="1" animBg="1"/>
      <p:bldP spid="12" grpId="0" animBg="1"/>
      <p:bldP spid="12" grpId="1" animBg="1"/>
      <p:bldP spid="13" grpId="0" animBg="1"/>
      <p:bldP spid="13" grpId="1" animBg="1"/>
      <p:bldP spid="16" grpId="0" animBg="1"/>
      <p:bldP spid="16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0BD51D-884E-F5AE-8451-8EAFDF9CE1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60441"/>
              </p:ext>
            </p:extLst>
          </p:nvPr>
        </p:nvGraphicFramePr>
        <p:xfrm>
          <a:off x="171126" y="177630"/>
          <a:ext cx="11853233" cy="6497490"/>
        </p:xfrm>
        <a:graphic>
          <a:graphicData uri="http://schemas.openxmlformats.org/drawingml/2006/table">
            <a:tbl>
              <a:tblPr firstRow="1" firstCol="1" bandRow="1"/>
              <a:tblGrid>
                <a:gridCol w="1185028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1187981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</a:tblGrid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429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1AFB014-4176-2738-9504-94EB1DC70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514073"/>
              </p:ext>
            </p:extLst>
          </p:nvPr>
        </p:nvGraphicFramePr>
        <p:xfrm>
          <a:off x="171126" y="177630"/>
          <a:ext cx="11853233" cy="6497490"/>
        </p:xfrm>
        <a:graphic>
          <a:graphicData uri="http://schemas.openxmlformats.org/drawingml/2006/table">
            <a:tbl>
              <a:tblPr firstRow="1" firstCol="1" bandRow="1"/>
              <a:tblGrid>
                <a:gridCol w="1185028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1187981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1185028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</a:tblGrid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1082915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192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12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54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72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5435"/>
            <a:ext cx="12249016" cy="807005"/>
            <a:chOff x="-1896924" y="4689460"/>
            <a:chExt cx="10573950" cy="691709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043" y="468946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12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 noProof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GIÊSU SAI BAO NHIÊU MÔN ĐI?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Thiên Chúa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Chúa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Quan Quyền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B và C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1284"/>
            <a:ext cx="12240885" cy="823912"/>
            <a:chOff x="-1896924" y="4695369"/>
            <a:chExt cx="10566931" cy="706200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1576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B và C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EM SẼ BỊ ĐIỆU RA TRƯỚC MẶT AI?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Danh Cha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Danh Thầy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Danh Thiên Chúa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Danh Thánh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6118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Danh Thầy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EM SẼ BỊ GHÉT VÌ DANH AI?</a:t>
            </a:r>
            <a:endParaRPr lang="vi-VN" sz="66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Trong nhà thờ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Trong gia đình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Trong hội đường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Trong nhà tù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489428"/>
            <a:ext cx="12240885" cy="823918"/>
            <a:chOff x="-1896924" y="4695369"/>
            <a:chExt cx="10566931" cy="70620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15773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Trong hội đường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EM SẼ BỊ ĐÁNH ĐẬP Ở ĐÂU?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Ăn cỗ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Vui chơi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Hạnh phúc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Cứu thoát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6818"/>
            <a:ext cx="12240885" cy="808736"/>
            <a:chOff x="-1896924" y="4702951"/>
            <a:chExt cx="10566931" cy="693210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02951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10361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Cứu thoát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NHƯNG KẺ NÀO BỀN CHÍ ĐẾN CÙNG, KẺ ẤY SẼ ĐƯỢC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50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023074"/>
            <a:ext cx="6310854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làm gì để sống CAN ĐẢM làm chứng cho Đức tin của mình 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0210"/>
            <a:ext cx="12192000" cy="621778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Ðức Giêsu sai mười hai môn đệ đi và dặn rằng: 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0" y="101601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36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36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MÁT THÊU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“Hãy coi chừng người đời. Họ sẽ nộp anh em cho các hội đồng, và sẽ đánh đập anh em trong các hội đường của họ. 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2045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anh em sẽ bị điệu ra trước mặt vua chúa quan quyền vì Thầy để làm chứng cho họ và các dân ngoại được biết.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người ta nộp anh em, thì anh em đừng lo phải nói làm sao hay phải nói gì: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2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218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thật vậy, không phải chính anh em nói, mà là Thần Khí của Chúa Cha nói trong anh em.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6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7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“Anh sẽ nộp em, em sẽ nộp anh cho người ta giết; cha sẽ nộp con, con cái sẽ đứng lên chống lại cha mẹ và làm cho cha mẹ phải chết. </a:t>
            </a:r>
            <a:endParaRPr lang="en-US" sz="7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8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 danh Thầy, anh em sẽ bị mọi người thù ghét. Nhưng kẻ nào bền chí đến cùng, kẻ ấy sẽ được cứu thoát.”</a:t>
            </a:r>
            <a:r>
              <a:rPr lang="en-US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404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650</Words>
  <Application>Microsoft Office PowerPoint</Application>
  <PresentationFormat>Widescreen</PresentationFormat>
  <Paragraphs>236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1_Office Theme</vt:lpstr>
      <vt:lpstr>PowerPoint Presentation</vt:lpstr>
      <vt:lpstr>Khi ấy, Ðức Giêsu sai mười hai môn đệ đi và dặn rằng: </vt:lpstr>
      <vt:lpstr>“Hãy coi chừng người đời. Họ sẽ nộp anh em cho các hội đồng, và sẽ đánh đập anh em trong các hội đường của họ. </vt:lpstr>
      <vt:lpstr>Và anh em sẽ bị điệu ra trước mặt vua chúa quan quyền vì Thầy để làm chứng cho họ và các dân ngoại được biết.</vt:lpstr>
      <vt:lpstr>Khi người ta nộp anh em, thì anh em đừng lo phải nói làm sao hay phải nói gì:</vt:lpstr>
      <vt:lpstr>thật vậy, không phải chính anh em nói, mà là Thần Khí của Chúa Cha nói trong anh em.</vt:lpstr>
      <vt:lpstr>“Anh sẽ nộp em, em sẽ nộp anh cho người ta giết; cha sẽ nộp con, con cái sẽ đứng lên chống lại cha mẹ và làm cho cha mẹ phải chết. </vt:lpstr>
      <vt:lpstr>Vì danh Thầy, anh em sẽ bị mọi người thù ghét. Nhưng kẻ nào bền chí đến cùng, kẻ ấy sẽ được cứu thoát.”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36</cp:revision>
  <dcterms:created xsi:type="dcterms:W3CDTF">2020-10-16T14:56:40Z</dcterms:created>
  <dcterms:modified xsi:type="dcterms:W3CDTF">2022-11-11T15:40:40Z</dcterms:modified>
</cp:coreProperties>
</file>