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314" r:id="rId4"/>
    <p:sldId id="315" r:id="rId5"/>
    <p:sldId id="332" r:id="rId6"/>
    <p:sldId id="408" r:id="rId7"/>
    <p:sldId id="581" r:id="rId8"/>
    <p:sldId id="616" r:id="rId9"/>
    <p:sldId id="678" r:id="rId10"/>
    <p:sldId id="679" r:id="rId11"/>
    <p:sldId id="681" r:id="rId12"/>
    <p:sldId id="293" r:id="rId13"/>
    <p:sldId id="350" r:id="rId14"/>
    <p:sldId id="355" r:id="rId15"/>
    <p:sldId id="680" r:id="rId16"/>
    <p:sldId id="260" r:id="rId17"/>
    <p:sldId id="308" r:id="rId18"/>
    <p:sldId id="351" r:id="rId19"/>
    <p:sldId id="352" r:id="rId20"/>
    <p:sldId id="353" r:id="rId21"/>
    <p:sldId id="354" r:id="rId22"/>
    <p:sldId id="296" r:id="rId2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934" y="8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0E04-FDE6-4675-9339-C22A87AA12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8E612D4A-FC5B-401E-87B8-6E6A5DE811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BC36D144-2880-4268-B615-1701192BC1C9}"/>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5" name="Footer Placeholder 4">
            <a:extLst>
              <a:ext uri="{FF2B5EF4-FFF2-40B4-BE49-F238E27FC236}">
                <a16:creationId xmlns:a16="http://schemas.microsoft.com/office/drawing/2014/main" id="{8BE84ED9-D612-45B6-9BB3-11E91BE8717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C64B09B-0CEE-4B7C-844D-D6C504D989C5}"/>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219943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40042-EB11-4B37-A890-84CEC0633E75}"/>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EFB3DAC-A95D-4227-B638-8109A5D938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31DB02A-FF63-44FA-BB64-F2374A20169F}"/>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5" name="Footer Placeholder 4">
            <a:extLst>
              <a:ext uri="{FF2B5EF4-FFF2-40B4-BE49-F238E27FC236}">
                <a16:creationId xmlns:a16="http://schemas.microsoft.com/office/drawing/2014/main" id="{5347C1F7-03E5-4134-ABE0-B5E0469D7B0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8776528-81C7-4699-8B40-24F4CE31A74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691208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12A584-8134-49B0-87A6-63D24872F6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DE9977D7-9125-4279-B316-33E7B0C7F9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B3BCE09-DECC-4DB5-81E4-FA71903F289F}"/>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5" name="Footer Placeholder 4">
            <a:extLst>
              <a:ext uri="{FF2B5EF4-FFF2-40B4-BE49-F238E27FC236}">
                <a16:creationId xmlns:a16="http://schemas.microsoft.com/office/drawing/2014/main" id="{69A6AD97-D5E9-4FC0-8BC0-A5500D74CDC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02E7A5A-0A73-49F5-8D6B-0A3F91C75E8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517354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77854-CDEF-4D17-AE3A-CEF64C872D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6227AE-3DD4-4827-85B2-D527FDED20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B762A3-738B-46B7-BBF5-B49F0D5F6ADB}"/>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5" name="Footer Placeholder 4">
            <a:extLst>
              <a:ext uri="{FF2B5EF4-FFF2-40B4-BE49-F238E27FC236}">
                <a16:creationId xmlns:a16="http://schemas.microsoft.com/office/drawing/2014/main" id="{F3602529-1782-47F5-BFB8-7EDB0B897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AFA32-47B2-4A79-A9E1-8B1F4191669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992206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B4888-8674-4D5F-BA84-570F51EC98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942493-7A46-4B80-AF50-59D925048A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C91FB-A2AD-423B-AD8D-D2A054A32305}"/>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5" name="Footer Placeholder 4">
            <a:extLst>
              <a:ext uri="{FF2B5EF4-FFF2-40B4-BE49-F238E27FC236}">
                <a16:creationId xmlns:a16="http://schemas.microsoft.com/office/drawing/2014/main" id="{FA5CA342-3501-465D-A95C-E9F7371BF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51830-CB1B-4405-8ADC-D9A38EE57A8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2109027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C9C24-E248-4CD1-879F-ACCE90F1B4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E35F85-6064-4CA3-B210-2CD662A83A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9D11D-2EE6-48DF-A87E-0615EA0EAC93}"/>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5" name="Footer Placeholder 4">
            <a:extLst>
              <a:ext uri="{FF2B5EF4-FFF2-40B4-BE49-F238E27FC236}">
                <a16:creationId xmlns:a16="http://schemas.microsoft.com/office/drawing/2014/main" id="{C7DBB6E3-991C-4F5A-9683-D63C7E0A18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A4BBC-3D5D-4E60-A47D-662FCE4681E0}"/>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666651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F8394-DAF2-49DE-BC18-F02B37990F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D4B96F-97B3-4BCB-B398-B5842605AE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FB1929-EAD9-4F5D-A76C-E2F51F0D48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B947D3-080A-4294-B062-5AE6562CBACE}"/>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6" name="Footer Placeholder 5">
            <a:extLst>
              <a:ext uri="{FF2B5EF4-FFF2-40B4-BE49-F238E27FC236}">
                <a16:creationId xmlns:a16="http://schemas.microsoft.com/office/drawing/2014/main" id="{F4545E0C-AA67-40BE-ACCC-C3855B1508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A18F6-F611-45E3-AEAA-B0F42308D77B}"/>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1784764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CEB4E-EBA2-429B-84AE-90CB49D36D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D65C3A-1511-4D26-A012-64AEDDB214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993F31-A916-4038-9E73-BE5092BD2C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79A41B-21D4-4787-A0DE-AD707510E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3C421C-59A5-4407-ABC8-2ECA77CFF4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E718A1-4A3A-43CD-92BE-1C10E0D1138A}"/>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8" name="Footer Placeholder 7">
            <a:extLst>
              <a:ext uri="{FF2B5EF4-FFF2-40B4-BE49-F238E27FC236}">
                <a16:creationId xmlns:a16="http://schemas.microsoft.com/office/drawing/2014/main" id="{5B7082DD-70DB-447B-9E2D-9084233C26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8EDFA7-8A56-44C4-B263-7B580CA7D981}"/>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2658042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DB137-863E-4B2D-BAEE-1932354607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960978-DAE3-448F-9BDF-7B0AC0A1723B}"/>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4" name="Footer Placeholder 3">
            <a:extLst>
              <a:ext uri="{FF2B5EF4-FFF2-40B4-BE49-F238E27FC236}">
                <a16:creationId xmlns:a16="http://schemas.microsoft.com/office/drawing/2014/main" id="{3F3043CA-5522-439E-8071-377D738855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05617A-2DD4-4C25-9C0D-E2F791B912D5}"/>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1034358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58D13-6AE3-40C6-897F-3535AF32CC00}"/>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3" name="Footer Placeholder 2">
            <a:extLst>
              <a:ext uri="{FF2B5EF4-FFF2-40B4-BE49-F238E27FC236}">
                <a16:creationId xmlns:a16="http://schemas.microsoft.com/office/drawing/2014/main" id="{8FEAACC4-8B9D-4472-84CB-764C5D9915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939F7C-C241-4510-A8A2-922EE751C051}"/>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509328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2C741-ED0E-47BB-8408-3C7CBF0FB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988D17-895F-4513-8311-548EDE1F50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D09C20-36F8-46E3-B5A9-C6F46B1E2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C58803-8596-4CBA-B970-9B71573E7FB1}"/>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6" name="Footer Placeholder 5">
            <a:extLst>
              <a:ext uri="{FF2B5EF4-FFF2-40B4-BE49-F238E27FC236}">
                <a16:creationId xmlns:a16="http://schemas.microsoft.com/office/drawing/2014/main" id="{61FCAFA7-4195-462B-BEEB-2DF55DF726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244D1F-70AB-443B-8E40-D275D55A0199}"/>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18853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9098B-AB3D-4EEE-997A-11C1F70ACCF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6BF1CF4-C2A1-4320-A474-CA219F184E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CB88CE0-19CD-455F-B4BD-9CF5B005B0BE}"/>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5" name="Footer Placeholder 4">
            <a:extLst>
              <a:ext uri="{FF2B5EF4-FFF2-40B4-BE49-F238E27FC236}">
                <a16:creationId xmlns:a16="http://schemas.microsoft.com/office/drawing/2014/main" id="{BDD65C8B-3BB2-4B77-A345-2C62472AD65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1EB9BEC-9CAD-461F-8091-D09BAF8F8031}"/>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772792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7E9A3-294C-499D-91EE-2504F71DE5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80FFFC-93EA-4ED4-8AA0-A4B9E40676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3B103C-3FC8-49D6-9CA6-FF45C4543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66DEF-198A-4A8C-9E7D-68B1FEF24162}"/>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6" name="Footer Placeholder 5">
            <a:extLst>
              <a:ext uri="{FF2B5EF4-FFF2-40B4-BE49-F238E27FC236}">
                <a16:creationId xmlns:a16="http://schemas.microsoft.com/office/drawing/2014/main" id="{230E21CD-2FF1-4F3C-B4A4-A10CC37D62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EE7541-7E1B-45D8-B235-F67DE98BBF4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666531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667AA-5F65-456F-BE56-7F5B10DB5F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EF3A01-D7B7-4C2B-B7FD-62C07A48E8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BCAB0F-AA1D-437A-BA0B-97D72BDDEA57}"/>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5" name="Footer Placeholder 4">
            <a:extLst>
              <a:ext uri="{FF2B5EF4-FFF2-40B4-BE49-F238E27FC236}">
                <a16:creationId xmlns:a16="http://schemas.microsoft.com/office/drawing/2014/main" id="{29E16C2A-690E-4F4D-865C-EC1174A432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4B10D-D7FC-4014-9953-DD2421082953}"/>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971364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BE111-43D1-4F10-B09D-440AC78CA1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BA5686-E727-4ACB-A958-61B15A85B7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AD0F3-B783-4F6A-BFFA-8409678A47FA}"/>
              </a:ext>
            </a:extLst>
          </p:cNvPr>
          <p:cNvSpPr>
            <a:spLocks noGrp="1"/>
          </p:cNvSpPr>
          <p:nvPr>
            <p:ph type="dt" sz="half" idx="10"/>
          </p:nvPr>
        </p:nvSpPr>
        <p:spPr/>
        <p:txBody>
          <a:bodyPr/>
          <a:lstStyle/>
          <a:p>
            <a:fld id="{26D03941-8EE6-4525-9FCD-7E9B76F4AB01}" type="datetimeFigureOut">
              <a:rPr lang="en-US" smtClean="0"/>
              <a:t>04/11/2022</a:t>
            </a:fld>
            <a:endParaRPr lang="en-US"/>
          </a:p>
        </p:txBody>
      </p:sp>
      <p:sp>
        <p:nvSpPr>
          <p:cNvPr id="5" name="Footer Placeholder 4">
            <a:extLst>
              <a:ext uri="{FF2B5EF4-FFF2-40B4-BE49-F238E27FC236}">
                <a16:creationId xmlns:a16="http://schemas.microsoft.com/office/drawing/2014/main" id="{D4447F4B-2967-462A-AA93-BA826D0DF9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91BC95-7A0F-4CCD-91B4-2804DEAC1C7E}"/>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05955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DB37B-9E9D-4E1F-A844-93342AD50C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099BDCF-C2C8-4618-BE94-F49CCD3CAF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42A8B9-54BF-46F4-839D-7B20FDEFF279}"/>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5" name="Footer Placeholder 4">
            <a:extLst>
              <a:ext uri="{FF2B5EF4-FFF2-40B4-BE49-F238E27FC236}">
                <a16:creationId xmlns:a16="http://schemas.microsoft.com/office/drawing/2014/main" id="{C9F11E9E-7A95-4024-8812-DAA653E049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81CBC9F-2639-43B3-9B3F-5C186EA02AA8}"/>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498362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B39A2-0B0B-452D-B707-578082564EB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4A47ABED-8F53-4647-A611-9AFF9AEFE7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07627AC3-F135-4290-87CB-B30230893F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EF9A76CE-2703-41E4-97E1-2B6B0B7316B5}"/>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6" name="Footer Placeholder 5">
            <a:extLst>
              <a:ext uri="{FF2B5EF4-FFF2-40B4-BE49-F238E27FC236}">
                <a16:creationId xmlns:a16="http://schemas.microsoft.com/office/drawing/2014/main" id="{6CA8AA67-CF27-4DFE-B3CF-97A7ABA0BFB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C5828B43-557C-4667-813D-185665D62C1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245727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9FED-8D0A-40E4-AF49-BD78F463BBF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01ED05F-2BD6-43A4-AC6E-7CA0616F26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E6DA99-D590-41C1-AD26-D83A4BFEF4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D750985-CA4C-46A0-8369-59992FE95B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728EFA-D13A-4A06-AE20-F7089FCC3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C4DA480B-BD63-46C6-87B2-241E693CC320}"/>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8" name="Footer Placeholder 7">
            <a:extLst>
              <a:ext uri="{FF2B5EF4-FFF2-40B4-BE49-F238E27FC236}">
                <a16:creationId xmlns:a16="http://schemas.microsoft.com/office/drawing/2014/main" id="{F7AFB96E-42F2-4CB7-ADE5-1692CB5067B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4E3A2DED-1BB0-43DF-9327-5C2A97CFB5BA}"/>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872754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16E0-A411-4716-B07D-0FDCA197499E}"/>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3E19C6FD-73CB-4377-B2C2-06FDAB820D81}"/>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4" name="Footer Placeholder 3">
            <a:extLst>
              <a:ext uri="{FF2B5EF4-FFF2-40B4-BE49-F238E27FC236}">
                <a16:creationId xmlns:a16="http://schemas.microsoft.com/office/drawing/2014/main" id="{488815C1-1281-4FDA-9837-061B42406887}"/>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7384A9B-BED6-48F6-9CAA-B8270D7C1624}"/>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164087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5C0CDA-3B91-42A2-8BFD-275C50847DF5}"/>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3" name="Footer Placeholder 2">
            <a:extLst>
              <a:ext uri="{FF2B5EF4-FFF2-40B4-BE49-F238E27FC236}">
                <a16:creationId xmlns:a16="http://schemas.microsoft.com/office/drawing/2014/main" id="{E56595CF-8C1A-4BDE-9D09-21525E090D9F}"/>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365995AD-5ED7-40A2-AEB8-96BC9E2DB56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1238852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FC697-CE40-4B00-9568-63BEFDFD07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1FC2F6A6-6769-4252-9057-99EDA30F2C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250F54D8-F879-40CE-BF6E-F13F1AEC0B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B951E4-D118-4E83-9B93-463E7108DD1F}"/>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6" name="Footer Placeholder 5">
            <a:extLst>
              <a:ext uri="{FF2B5EF4-FFF2-40B4-BE49-F238E27FC236}">
                <a16:creationId xmlns:a16="http://schemas.microsoft.com/office/drawing/2014/main" id="{1FA5BBA2-85D7-4A57-A6E9-7E726935D87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F60636B-05BA-482E-8A47-D3D4DCF4BFF6}"/>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95767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02091-4656-42E6-8A35-C106F28FD5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707138D0-6B0E-4816-AD05-297643F80D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3CAB8E57-455F-4AE0-ACC7-54F9183A9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E5178E-038E-40B7-AF87-F6342F17756B}"/>
              </a:ext>
            </a:extLst>
          </p:cNvPr>
          <p:cNvSpPr>
            <a:spLocks noGrp="1"/>
          </p:cNvSpPr>
          <p:nvPr>
            <p:ph type="dt" sz="half" idx="10"/>
          </p:nvPr>
        </p:nvSpPr>
        <p:spPr/>
        <p:txBody>
          <a:bodyPr/>
          <a:lstStyle/>
          <a:p>
            <a:fld id="{E14EEE51-37B0-49BB-BF69-9C73AE2E8609}" type="datetimeFigureOut">
              <a:rPr lang="vi-VN" smtClean="0"/>
              <a:t>04/11/2022</a:t>
            </a:fld>
            <a:endParaRPr lang="vi-VN"/>
          </a:p>
        </p:txBody>
      </p:sp>
      <p:sp>
        <p:nvSpPr>
          <p:cNvPr id="6" name="Footer Placeholder 5">
            <a:extLst>
              <a:ext uri="{FF2B5EF4-FFF2-40B4-BE49-F238E27FC236}">
                <a16:creationId xmlns:a16="http://schemas.microsoft.com/office/drawing/2014/main" id="{D2CD9287-C30F-4AD7-939A-C4E1B55A362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7C2D254-6781-42DF-A133-4CA7C4A5764B}"/>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889914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2B9E3C-BBC8-47C5-9D20-B4BBF5B923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02FE5F8F-3799-482F-B263-36B78D9D8D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9258E1E-B437-48E3-B695-394F4E9CE0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EEE51-37B0-49BB-BF69-9C73AE2E8609}" type="datetimeFigureOut">
              <a:rPr lang="vi-VN" smtClean="0"/>
              <a:t>04/11/2022</a:t>
            </a:fld>
            <a:endParaRPr lang="vi-VN"/>
          </a:p>
        </p:txBody>
      </p:sp>
      <p:sp>
        <p:nvSpPr>
          <p:cNvPr id="5" name="Footer Placeholder 4">
            <a:extLst>
              <a:ext uri="{FF2B5EF4-FFF2-40B4-BE49-F238E27FC236}">
                <a16:creationId xmlns:a16="http://schemas.microsoft.com/office/drawing/2014/main" id="{F5ECFE63-6978-4AB9-AB09-343C5ED1C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3ACA55C-CF14-4E15-BDF2-762121E51D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80530-4C0B-4EE2-8366-3D11060A24EF}" type="slidenum">
              <a:rPr lang="vi-VN" smtClean="0"/>
              <a:t>‹#›</a:t>
            </a:fld>
            <a:endParaRPr lang="vi-VN"/>
          </a:p>
        </p:txBody>
      </p:sp>
    </p:spTree>
    <p:extLst>
      <p:ext uri="{BB962C8B-B14F-4D97-AF65-F5344CB8AC3E}">
        <p14:creationId xmlns:p14="http://schemas.microsoft.com/office/powerpoint/2010/main" val="3816170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09AAC2-4E3D-4119-B1A6-8F0F9E0CF1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A1B5AE-F72C-47FC-AFBB-48046C2B01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AD3C03-BCEC-43EF-8337-57E283F7A3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03941-8EE6-4525-9FCD-7E9B76F4AB01}" type="datetimeFigureOut">
              <a:rPr lang="en-US" smtClean="0"/>
              <a:t>04/11/2022</a:t>
            </a:fld>
            <a:endParaRPr lang="en-US"/>
          </a:p>
        </p:txBody>
      </p:sp>
      <p:sp>
        <p:nvSpPr>
          <p:cNvPr id="5" name="Footer Placeholder 4">
            <a:extLst>
              <a:ext uri="{FF2B5EF4-FFF2-40B4-BE49-F238E27FC236}">
                <a16:creationId xmlns:a16="http://schemas.microsoft.com/office/drawing/2014/main" id="{446A7B9E-0599-436F-9FAA-B77CC1E87E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533B30-2236-4506-8AA2-AA9993B95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B69A7-A6D8-4AFA-8B6D-0FFAE1F69170}" type="slidenum">
              <a:rPr lang="en-US" smtClean="0"/>
              <a:t>‹#›</a:t>
            </a:fld>
            <a:endParaRPr lang="en-US"/>
          </a:p>
        </p:txBody>
      </p:sp>
    </p:spTree>
    <p:extLst>
      <p:ext uri="{BB962C8B-B14F-4D97-AF65-F5344CB8AC3E}">
        <p14:creationId xmlns:p14="http://schemas.microsoft.com/office/powerpoint/2010/main" val="4253842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CHÚA</a:t>
            </a:r>
            <a:r>
              <a:rPr kumimoji="0" lang="en-US" sz="4400" b="1" i="0" u="none" strike="noStrike" kern="10" cap="none" spc="0" normalizeH="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 NHẬT 32 THƯỜNG NIÊN C</a:t>
            </a:r>
            <a:endPar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838366" y="3775114"/>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BÌNH</a:t>
            </a:r>
            <a:r>
              <a:rPr kumimoji="0" lang="en-US" sz="4000" b="1" i="0" u="none" strike="noStrike" kern="1200" cap="none" spc="0" normalizeH="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 AN</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580922" y="3775114"/>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NIỀM</a:t>
            </a:r>
            <a:r>
              <a:rPr kumimoji="0" lang="en-US" sz="4000" b="1" i="0" u="none" strike="noStrike" kern="1200" cap="none" spc="0" normalizeH="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 VUI</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8760"/>
            <a:ext cx="12192000" cy="6333423"/>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Mà Người không phải là Thiên Chúa của kẻ chết, nhưng là Thiên Chúa của kẻ sống, vì đối với Người, tất cả đều đang sống</a:t>
            </a:r>
            <a:r>
              <a:rPr lang="vi-VN" sz="8000" b="1">
                <a:solidFill>
                  <a:srgbClr val="FF0000"/>
                </a:solidFill>
                <a:latin typeface="Tahoma" panose="020B0604030504040204" pitchFamily="34" charset="0"/>
                <a:ea typeface="Tahoma" panose="020B0604030504040204" pitchFamily="34" charset="0"/>
                <a:cs typeface="Tahoma" panose="020B0604030504040204" pitchFamily="34" charset="0"/>
              </a:rPr>
              <a:t>."</a:t>
            </a:r>
            <a:endParaRPr lang="en-US" sz="8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9586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2D5CAE8E-F7E6-4FD8-8597-10163C16222B}"/>
              </a:ext>
            </a:extLst>
          </p:cNvPr>
          <p:cNvGraphicFramePr>
            <a:graphicFrameLocks noGrp="1"/>
          </p:cNvGraphicFramePr>
          <p:nvPr>
            <p:extLst>
              <p:ext uri="{D42A27DB-BD31-4B8C-83A1-F6EECF244321}">
                <p14:modId xmlns:p14="http://schemas.microsoft.com/office/powerpoint/2010/main" val="623766537"/>
              </p:ext>
            </p:extLst>
          </p:nvPr>
        </p:nvGraphicFramePr>
        <p:xfrm>
          <a:off x="907727" y="70951"/>
          <a:ext cx="9853314" cy="4752022"/>
        </p:xfrm>
        <a:graphic>
          <a:graphicData uri="http://schemas.openxmlformats.org/drawingml/2006/table">
            <a:tbl>
              <a:tblPr firstRow="1" firstCol="1" bandRow="1"/>
              <a:tblGrid>
                <a:gridCol w="820939">
                  <a:extLst>
                    <a:ext uri="{9D8B030D-6E8A-4147-A177-3AD203B41FA5}">
                      <a16:colId xmlns:a16="http://schemas.microsoft.com/office/drawing/2014/main" val="1244490034"/>
                    </a:ext>
                  </a:extLst>
                </a:gridCol>
                <a:gridCol w="820939">
                  <a:extLst>
                    <a:ext uri="{9D8B030D-6E8A-4147-A177-3AD203B41FA5}">
                      <a16:colId xmlns:a16="http://schemas.microsoft.com/office/drawing/2014/main" val="1678152394"/>
                    </a:ext>
                  </a:extLst>
                </a:gridCol>
                <a:gridCol w="822985">
                  <a:extLst>
                    <a:ext uri="{9D8B030D-6E8A-4147-A177-3AD203B41FA5}">
                      <a16:colId xmlns:a16="http://schemas.microsoft.com/office/drawing/2014/main" val="1143912644"/>
                    </a:ext>
                  </a:extLst>
                </a:gridCol>
                <a:gridCol w="820939">
                  <a:extLst>
                    <a:ext uri="{9D8B030D-6E8A-4147-A177-3AD203B41FA5}">
                      <a16:colId xmlns:a16="http://schemas.microsoft.com/office/drawing/2014/main" val="1566810103"/>
                    </a:ext>
                  </a:extLst>
                </a:gridCol>
                <a:gridCol w="820939">
                  <a:extLst>
                    <a:ext uri="{9D8B030D-6E8A-4147-A177-3AD203B41FA5}">
                      <a16:colId xmlns:a16="http://schemas.microsoft.com/office/drawing/2014/main" val="2133477229"/>
                    </a:ext>
                  </a:extLst>
                </a:gridCol>
                <a:gridCol w="820939">
                  <a:extLst>
                    <a:ext uri="{9D8B030D-6E8A-4147-A177-3AD203B41FA5}">
                      <a16:colId xmlns:a16="http://schemas.microsoft.com/office/drawing/2014/main" val="3331288370"/>
                    </a:ext>
                  </a:extLst>
                </a:gridCol>
                <a:gridCol w="820939">
                  <a:extLst>
                    <a:ext uri="{9D8B030D-6E8A-4147-A177-3AD203B41FA5}">
                      <a16:colId xmlns:a16="http://schemas.microsoft.com/office/drawing/2014/main" val="2382973842"/>
                    </a:ext>
                  </a:extLst>
                </a:gridCol>
                <a:gridCol w="820939">
                  <a:extLst>
                    <a:ext uri="{9D8B030D-6E8A-4147-A177-3AD203B41FA5}">
                      <a16:colId xmlns:a16="http://schemas.microsoft.com/office/drawing/2014/main" val="3284737760"/>
                    </a:ext>
                  </a:extLst>
                </a:gridCol>
                <a:gridCol w="820939">
                  <a:extLst>
                    <a:ext uri="{9D8B030D-6E8A-4147-A177-3AD203B41FA5}">
                      <a16:colId xmlns:a16="http://schemas.microsoft.com/office/drawing/2014/main" val="764934686"/>
                    </a:ext>
                  </a:extLst>
                </a:gridCol>
                <a:gridCol w="820939">
                  <a:extLst>
                    <a:ext uri="{9D8B030D-6E8A-4147-A177-3AD203B41FA5}">
                      <a16:colId xmlns:a16="http://schemas.microsoft.com/office/drawing/2014/main" val="1588333007"/>
                    </a:ext>
                  </a:extLst>
                </a:gridCol>
                <a:gridCol w="820939">
                  <a:extLst>
                    <a:ext uri="{9D8B030D-6E8A-4147-A177-3AD203B41FA5}">
                      <a16:colId xmlns:a16="http://schemas.microsoft.com/office/drawing/2014/main" val="1561850546"/>
                    </a:ext>
                  </a:extLst>
                </a:gridCol>
                <a:gridCol w="820939">
                  <a:extLst>
                    <a:ext uri="{9D8B030D-6E8A-4147-A177-3AD203B41FA5}">
                      <a16:colId xmlns:a16="http://schemas.microsoft.com/office/drawing/2014/main" val="311817055"/>
                    </a:ext>
                  </a:extLst>
                </a:gridCol>
              </a:tblGrid>
              <a:tr h="624856">
                <a:tc>
                  <a:txBody>
                    <a:bodyPr/>
                    <a:lstStyle/>
                    <a:p>
                      <a:pPr marL="0" algn="ctr">
                        <a:lnSpc>
                          <a:spcPct val="107000"/>
                        </a:lnSpc>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Ự</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9424918"/>
                  </a:ext>
                </a:extLst>
              </a:tr>
              <a:tr h="624856">
                <a:tc>
                  <a:txBody>
                    <a:bodyPr/>
                    <a:lstStyle/>
                    <a:p>
                      <a:pPr marL="0" algn="ctr">
                        <a:lnSpc>
                          <a:spcPct val="107000"/>
                        </a:lnSpc>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X</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39897594"/>
                  </a:ext>
                </a:extLst>
              </a:tr>
              <a:tr h="624856">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Ú</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9468107"/>
                  </a:ext>
                </a:extLst>
              </a:tr>
              <a:tr h="624856">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Ứ</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3446502"/>
                  </a:ext>
                </a:extLst>
              </a:tr>
              <a:tr h="624856">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325981"/>
                  </a:ext>
                </a:extLst>
              </a:tr>
              <a:tr h="624856">
                <a:tc>
                  <a:txBody>
                    <a:bodyPr/>
                    <a:lstStyle/>
                    <a:p>
                      <a:pPr marL="0" algn="ctr">
                        <a:lnSpc>
                          <a:spcPct val="107000"/>
                        </a:lnSpc>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32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Ả</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8120139"/>
                  </a:ext>
                </a:extLst>
              </a:tr>
              <a:tr h="834580">
                <a:tc>
                  <a:txBody>
                    <a:bodyPr/>
                    <a:lstStyle/>
                    <a:p>
                      <a:pPr marL="0" algn="ctr">
                        <a:lnSpc>
                          <a:spcPct val="107000"/>
                        </a:lnSpc>
                      </a:pPr>
                      <a:endParaRPr lang="vi-VN" sz="2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spcAft>
                          <a:spcPts val="800"/>
                        </a:spcAft>
                      </a:pPr>
                      <a:r>
                        <a:rPr lang="en-US" sz="44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spcAft>
                          <a:spcPts val="800"/>
                        </a:spcAft>
                      </a:pPr>
                      <a:endParaRPr lang="vi-VN" sz="2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41655537"/>
                  </a:ext>
                </a:extLst>
              </a:tr>
            </a:tbl>
          </a:graphicData>
        </a:graphic>
      </p:graphicFrame>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138603" y="70948"/>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138603" y="764390"/>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138603" y="1461833"/>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138602" y="2159276"/>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138602" y="2852718"/>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138602" y="3546160"/>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5E2A3E42-3843-45EA-A939-802969406C87}"/>
              </a:ext>
            </a:extLst>
          </p:cNvPr>
          <p:cNvSpPr/>
          <p:nvPr/>
        </p:nvSpPr>
        <p:spPr>
          <a:xfrm>
            <a:off x="138602" y="4239289"/>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208" name="Rectangle 207">
            <a:extLst>
              <a:ext uri="{FF2B5EF4-FFF2-40B4-BE49-F238E27FC236}">
                <a16:creationId xmlns:a16="http://schemas.microsoft.com/office/drawing/2014/main" id="{DADCA63E-9C58-4EA2-A1AE-C0107B2CB43E}"/>
              </a:ext>
            </a:extLst>
          </p:cNvPr>
          <p:cNvSpPr/>
          <p:nvPr/>
        </p:nvSpPr>
        <p:spPr>
          <a:xfrm>
            <a:off x="5592" y="500955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1.	NHÓM XA ĐỐC CHỦ TRƯƠNG KHÔNG CÓ CÁI GÌ?</a:t>
            </a:r>
            <a:endParaRPr kumimoji="0" lang="vi-VN" sz="48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2" name="Rectangle 11">
            <a:extLst>
              <a:ext uri="{FF2B5EF4-FFF2-40B4-BE49-F238E27FC236}">
                <a16:creationId xmlns:a16="http://schemas.microsoft.com/office/drawing/2014/main" id="{4BA47012-9991-896F-394F-CFC2F0202A03}"/>
              </a:ext>
            </a:extLst>
          </p:cNvPr>
          <p:cNvSpPr/>
          <p:nvPr/>
        </p:nvSpPr>
        <p:spPr>
          <a:xfrm>
            <a:off x="2548176" y="70826"/>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 name="Rectangle 12">
            <a:extLst>
              <a:ext uri="{FF2B5EF4-FFF2-40B4-BE49-F238E27FC236}">
                <a16:creationId xmlns:a16="http://schemas.microsoft.com/office/drawing/2014/main" id="{C445C494-AADB-8C79-E7B1-983584BEF7CD}"/>
              </a:ext>
            </a:extLst>
          </p:cNvPr>
          <p:cNvSpPr/>
          <p:nvPr/>
        </p:nvSpPr>
        <p:spPr>
          <a:xfrm>
            <a:off x="3372728" y="7167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0" name="Rectangle 69">
            <a:extLst>
              <a:ext uri="{FF2B5EF4-FFF2-40B4-BE49-F238E27FC236}">
                <a16:creationId xmlns:a16="http://schemas.microsoft.com/office/drawing/2014/main" id="{761973BD-32F6-F3DF-DFF5-A47B071A7147}"/>
              </a:ext>
            </a:extLst>
          </p:cNvPr>
          <p:cNvSpPr/>
          <p:nvPr/>
        </p:nvSpPr>
        <p:spPr>
          <a:xfrm>
            <a:off x="4194096" y="70826"/>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2" name="Rectangle 71">
            <a:extLst>
              <a:ext uri="{FF2B5EF4-FFF2-40B4-BE49-F238E27FC236}">
                <a16:creationId xmlns:a16="http://schemas.microsoft.com/office/drawing/2014/main" id="{26F62EA9-4B0A-9BCA-BAFA-F507C9592CE2}"/>
              </a:ext>
            </a:extLst>
          </p:cNvPr>
          <p:cNvSpPr/>
          <p:nvPr/>
        </p:nvSpPr>
        <p:spPr>
          <a:xfrm>
            <a:off x="5018648" y="7167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3" name="Rectangle 72">
            <a:extLst>
              <a:ext uri="{FF2B5EF4-FFF2-40B4-BE49-F238E27FC236}">
                <a16:creationId xmlns:a16="http://schemas.microsoft.com/office/drawing/2014/main" id="{050B2B5C-534A-B8CC-D156-AC29BE852F03}"/>
              </a:ext>
            </a:extLst>
          </p:cNvPr>
          <p:cNvSpPr/>
          <p:nvPr/>
        </p:nvSpPr>
        <p:spPr>
          <a:xfrm>
            <a:off x="5838492" y="74273"/>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8" name="Rectangle 77">
            <a:extLst>
              <a:ext uri="{FF2B5EF4-FFF2-40B4-BE49-F238E27FC236}">
                <a16:creationId xmlns:a16="http://schemas.microsoft.com/office/drawing/2014/main" id="{44520F88-8282-2AEF-BC24-3C580CEA37A6}"/>
              </a:ext>
            </a:extLst>
          </p:cNvPr>
          <p:cNvSpPr/>
          <p:nvPr/>
        </p:nvSpPr>
        <p:spPr>
          <a:xfrm>
            <a:off x="6663044" y="75121"/>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0" name="Rectangle 79">
            <a:extLst>
              <a:ext uri="{FF2B5EF4-FFF2-40B4-BE49-F238E27FC236}">
                <a16:creationId xmlns:a16="http://schemas.microsoft.com/office/drawing/2014/main" id="{B08D920D-03B2-A84D-6955-91B07204D6D8}"/>
              </a:ext>
            </a:extLst>
          </p:cNvPr>
          <p:cNvSpPr/>
          <p:nvPr/>
        </p:nvSpPr>
        <p:spPr>
          <a:xfrm>
            <a:off x="1725216" y="721066"/>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1" name="Rectangle 80">
            <a:extLst>
              <a:ext uri="{FF2B5EF4-FFF2-40B4-BE49-F238E27FC236}">
                <a16:creationId xmlns:a16="http://schemas.microsoft.com/office/drawing/2014/main" id="{73383058-D665-A36B-74B0-411718B51B1E}"/>
              </a:ext>
            </a:extLst>
          </p:cNvPr>
          <p:cNvSpPr/>
          <p:nvPr/>
        </p:nvSpPr>
        <p:spPr>
          <a:xfrm>
            <a:off x="2549768" y="72191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2" name="Rectangle 81">
            <a:extLst>
              <a:ext uri="{FF2B5EF4-FFF2-40B4-BE49-F238E27FC236}">
                <a16:creationId xmlns:a16="http://schemas.microsoft.com/office/drawing/2014/main" id="{9DBEFA4B-2A8C-A6F9-BBBF-64A793CDA425}"/>
              </a:ext>
            </a:extLst>
          </p:cNvPr>
          <p:cNvSpPr/>
          <p:nvPr/>
        </p:nvSpPr>
        <p:spPr>
          <a:xfrm>
            <a:off x="3371136" y="721066"/>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3" name="Rectangle 82">
            <a:extLst>
              <a:ext uri="{FF2B5EF4-FFF2-40B4-BE49-F238E27FC236}">
                <a16:creationId xmlns:a16="http://schemas.microsoft.com/office/drawing/2014/main" id="{9102133D-BA5E-A373-F594-991409408887}"/>
              </a:ext>
            </a:extLst>
          </p:cNvPr>
          <p:cNvSpPr/>
          <p:nvPr/>
        </p:nvSpPr>
        <p:spPr>
          <a:xfrm>
            <a:off x="4195688" y="72191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4" name="Rectangle 83">
            <a:extLst>
              <a:ext uri="{FF2B5EF4-FFF2-40B4-BE49-F238E27FC236}">
                <a16:creationId xmlns:a16="http://schemas.microsoft.com/office/drawing/2014/main" id="{B10C16B0-875E-13AD-540E-17FBF36EF00F}"/>
              </a:ext>
            </a:extLst>
          </p:cNvPr>
          <p:cNvSpPr/>
          <p:nvPr/>
        </p:nvSpPr>
        <p:spPr>
          <a:xfrm>
            <a:off x="5015532" y="724513"/>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7" name="Rectangle 86">
            <a:extLst>
              <a:ext uri="{FF2B5EF4-FFF2-40B4-BE49-F238E27FC236}">
                <a16:creationId xmlns:a16="http://schemas.microsoft.com/office/drawing/2014/main" id="{D24571FC-0B06-F2B6-6197-BA82FADD4181}"/>
              </a:ext>
            </a:extLst>
          </p:cNvPr>
          <p:cNvSpPr/>
          <p:nvPr/>
        </p:nvSpPr>
        <p:spPr>
          <a:xfrm>
            <a:off x="902639" y="1367067"/>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8" name="Rectangle 87">
            <a:extLst>
              <a:ext uri="{FF2B5EF4-FFF2-40B4-BE49-F238E27FC236}">
                <a16:creationId xmlns:a16="http://schemas.microsoft.com/office/drawing/2014/main" id="{C9181681-DC59-2338-A7F7-05C329960BEC}"/>
              </a:ext>
            </a:extLst>
          </p:cNvPr>
          <p:cNvSpPr/>
          <p:nvPr/>
        </p:nvSpPr>
        <p:spPr>
          <a:xfrm>
            <a:off x="1727191" y="1367915"/>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9" name="Rectangle 88">
            <a:extLst>
              <a:ext uri="{FF2B5EF4-FFF2-40B4-BE49-F238E27FC236}">
                <a16:creationId xmlns:a16="http://schemas.microsoft.com/office/drawing/2014/main" id="{538215E7-8E6C-964B-17FE-DD68E3F381AF}"/>
              </a:ext>
            </a:extLst>
          </p:cNvPr>
          <p:cNvSpPr/>
          <p:nvPr/>
        </p:nvSpPr>
        <p:spPr>
          <a:xfrm>
            <a:off x="2548559" y="1367067"/>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0" name="Rectangle 89">
            <a:extLst>
              <a:ext uri="{FF2B5EF4-FFF2-40B4-BE49-F238E27FC236}">
                <a16:creationId xmlns:a16="http://schemas.microsoft.com/office/drawing/2014/main" id="{5F30ED12-EDA0-35AF-9E12-E912CAD09162}"/>
              </a:ext>
            </a:extLst>
          </p:cNvPr>
          <p:cNvSpPr/>
          <p:nvPr/>
        </p:nvSpPr>
        <p:spPr>
          <a:xfrm>
            <a:off x="3373111" y="1367915"/>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1" name="Rectangle 90">
            <a:extLst>
              <a:ext uri="{FF2B5EF4-FFF2-40B4-BE49-F238E27FC236}">
                <a16:creationId xmlns:a16="http://schemas.microsoft.com/office/drawing/2014/main" id="{5FCC81A3-7C4F-3DB0-77A0-24D2C761B066}"/>
              </a:ext>
            </a:extLst>
          </p:cNvPr>
          <p:cNvSpPr/>
          <p:nvPr/>
        </p:nvSpPr>
        <p:spPr>
          <a:xfrm>
            <a:off x="4192955" y="137051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2" name="Rectangle 91">
            <a:extLst>
              <a:ext uri="{FF2B5EF4-FFF2-40B4-BE49-F238E27FC236}">
                <a16:creationId xmlns:a16="http://schemas.microsoft.com/office/drawing/2014/main" id="{850B86AA-DBB0-FEDF-4357-801368CA4854}"/>
              </a:ext>
            </a:extLst>
          </p:cNvPr>
          <p:cNvSpPr/>
          <p:nvPr/>
        </p:nvSpPr>
        <p:spPr>
          <a:xfrm>
            <a:off x="5017507" y="1371362"/>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3" name="Rectangle 92">
            <a:extLst>
              <a:ext uri="{FF2B5EF4-FFF2-40B4-BE49-F238E27FC236}">
                <a16:creationId xmlns:a16="http://schemas.microsoft.com/office/drawing/2014/main" id="{7BBD3F33-6356-1EFB-2520-586A9605057C}"/>
              </a:ext>
            </a:extLst>
          </p:cNvPr>
          <p:cNvSpPr/>
          <p:nvPr/>
        </p:nvSpPr>
        <p:spPr>
          <a:xfrm>
            <a:off x="5838875" y="137051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4" name="Rectangle 93">
            <a:extLst>
              <a:ext uri="{FF2B5EF4-FFF2-40B4-BE49-F238E27FC236}">
                <a16:creationId xmlns:a16="http://schemas.microsoft.com/office/drawing/2014/main" id="{1F032B19-FE2B-3887-960E-1DE5F9598E84}"/>
              </a:ext>
            </a:extLst>
          </p:cNvPr>
          <p:cNvSpPr/>
          <p:nvPr/>
        </p:nvSpPr>
        <p:spPr>
          <a:xfrm>
            <a:off x="6652481" y="1372841"/>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5" name="Rectangle 94">
            <a:extLst>
              <a:ext uri="{FF2B5EF4-FFF2-40B4-BE49-F238E27FC236}">
                <a16:creationId xmlns:a16="http://schemas.microsoft.com/office/drawing/2014/main" id="{3545B7F5-95F6-5F8F-2944-59F6FC175D9A}"/>
              </a:ext>
            </a:extLst>
          </p:cNvPr>
          <p:cNvSpPr/>
          <p:nvPr/>
        </p:nvSpPr>
        <p:spPr>
          <a:xfrm>
            <a:off x="7473849" y="1371993"/>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6" name="Rectangle 95">
            <a:extLst>
              <a:ext uri="{FF2B5EF4-FFF2-40B4-BE49-F238E27FC236}">
                <a16:creationId xmlns:a16="http://schemas.microsoft.com/office/drawing/2014/main" id="{EF2E40E3-887D-2A0B-0813-AB6B4EF39069}"/>
              </a:ext>
            </a:extLst>
          </p:cNvPr>
          <p:cNvSpPr/>
          <p:nvPr/>
        </p:nvSpPr>
        <p:spPr>
          <a:xfrm>
            <a:off x="1727191" y="2028315"/>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7" name="Rectangle 96">
            <a:extLst>
              <a:ext uri="{FF2B5EF4-FFF2-40B4-BE49-F238E27FC236}">
                <a16:creationId xmlns:a16="http://schemas.microsoft.com/office/drawing/2014/main" id="{D6B9FD9E-1A7C-844F-64AB-B84EFBD45B43}"/>
              </a:ext>
            </a:extLst>
          </p:cNvPr>
          <p:cNvSpPr/>
          <p:nvPr/>
        </p:nvSpPr>
        <p:spPr>
          <a:xfrm>
            <a:off x="2539681" y="2027467"/>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8" name="Rectangle 97">
            <a:extLst>
              <a:ext uri="{FF2B5EF4-FFF2-40B4-BE49-F238E27FC236}">
                <a16:creationId xmlns:a16="http://schemas.microsoft.com/office/drawing/2014/main" id="{8DF2F0B0-B426-9680-F0B8-FF2E05951A68}"/>
              </a:ext>
            </a:extLst>
          </p:cNvPr>
          <p:cNvSpPr/>
          <p:nvPr/>
        </p:nvSpPr>
        <p:spPr>
          <a:xfrm>
            <a:off x="3373111" y="2028315"/>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9" name="Rectangle 98">
            <a:extLst>
              <a:ext uri="{FF2B5EF4-FFF2-40B4-BE49-F238E27FC236}">
                <a16:creationId xmlns:a16="http://schemas.microsoft.com/office/drawing/2014/main" id="{9DEB4F35-8C6F-2437-1199-3EB1A8C0DC63}"/>
              </a:ext>
            </a:extLst>
          </p:cNvPr>
          <p:cNvSpPr/>
          <p:nvPr/>
        </p:nvSpPr>
        <p:spPr>
          <a:xfrm>
            <a:off x="4192955" y="2022036"/>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0" name="Rectangle 99">
            <a:extLst>
              <a:ext uri="{FF2B5EF4-FFF2-40B4-BE49-F238E27FC236}">
                <a16:creationId xmlns:a16="http://schemas.microsoft.com/office/drawing/2014/main" id="{1812D70D-48A8-0354-59C2-E8444645269D}"/>
              </a:ext>
            </a:extLst>
          </p:cNvPr>
          <p:cNvSpPr/>
          <p:nvPr/>
        </p:nvSpPr>
        <p:spPr>
          <a:xfrm>
            <a:off x="5017507" y="202288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1" name="Rectangle 100">
            <a:extLst>
              <a:ext uri="{FF2B5EF4-FFF2-40B4-BE49-F238E27FC236}">
                <a16:creationId xmlns:a16="http://schemas.microsoft.com/office/drawing/2014/main" id="{CD84DA9C-996A-748D-AB1E-C7787C9AC255}"/>
              </a:ext>
            </a:extLst>
          </p:cNvPr>
          <p:cNvSpPr/>
          <p:nvPr/>
        </p:nvSpPr>
        <p:spPr>
          <a:xfrm>
            <a:off x="5838875" y="2022036"/>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2" name="Rectangle 101">
            <a:extLst>
              <a:ext uri="{FF2B5EF4-FFF2-40B4-BE49-F238E27FC236}">
                <a16:creationId xmlns:a16="http://schemas.microsoft.com/office/drawing/2014/main" id="{2FE54FFB-D109-2287-7EE6-7A77EC123960}"/>
              </a:ext>
            </a:extLst>
          </p:cNvPr>
          <p:cNvSpPr/>
          <p:nvPr/>
        </p:nvSpPr>
        <p:spPr>
          <a:xfrm>
            <a:off x="6652481" y="2024363"/>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3" name="Rectangle 102">
            <a:extLst>
              <a:ext uri="{FF2B5EF4-FFF2-40B4-BE49-F238E27FC236}">
                <a16:creationId xmlns:a16="http://schemas.microsoft.com/office/drawing/2014/main" id="{BA750CA6-941B-2882-22DF-569BB15500FA}"/>
              </a:ext>
            </a:extLst>
          </p:cNvPr>
          <p:cNvSpPr/>
          <p:nvPr/>
        </p:nvSpPr>
        <p:spPr>
          <a:xfrm>
            <a:off x="7473849" y="2023515"/>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4" name="Rectangle 103">
            <a:extLst>
              <a:ext uri="{FF2B5EF4-FFF2-40B4-BE49-F238E27FC236}">
                <a16:creationId xmlns:a16="http://schemas.microsoft.com/office/drawing/2014/main" id="{34CB1A9E-5F3E-653B-4073-1726DABDA628}"/>
              </a:ext>
            </a:extLst>
          </p:cNvPr>
          <p:cNvSpPr/>
          <p:nvPr/>
        </p:nvSpPr>
        <p:spPr>
          <a:xfrm>
            <a:off x="902104" y="2679797"/>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5" name="Rectangle 104">
            <a:extLst>
              <a:ext uri="{FF2B5EF4-FFF2-40B4-BE49-F238E27FC236}">
                <a16:creationId xmlns:a16="http://schemas.microsoft.com/office/drawing/2014/main" id="{AB3E2BD8-E367-22F5-C138-9145CBA33B9D}"/>
              </a:ext>
            </a:extLst>
          </p:cNvPr>
          <p:cNvSpPr/>
          <p:nvPr/>
        </p:nvSpPr>
        <p:spPr>
          <a:xfrm>
            <a:off x="1723342" y="2680645"/>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6" name="Rectangle 105">
            <a:extLst>
              <a:ext uri="{FF2B5EF4-FFF2-40B4-BE49-F238E27FC236}">
                <a16:creationId xmlns:a16="http://schemas.microsoft.com/office/drawing/2014/main" id="{EA994417-F4AF-CD28-1ECB-471ADA86C24C}"/>
              </a:ext>
            </a:extLst>
          </p:cNvPr>
          <p:cNvSpPr/>
          <p:nvPr/>
        </p:nvSpPr>
        <p:spPr>
          <a:xfrm>
            <a:off x="2543186" y="2680462"/>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7" name="Rectangle 106">
            <a:extLst>
              <a:ext uri="{FF2B5EF4-FFF2-40B4-BE49-F238E27FC236}">
                <a16:creationId xmlns:a16="http://schemas.microsoft.com/office/drawing/2014/main" id="{55FFDEC5-938F-DCFC-7A02-D1FA745783B5}"/>
              </a:ext>
            </a:extLst>
          </p:cNvPr>
          <p:cNvSpPr/>
          <p:nvPr/>
        </p:nvSpPr>
        <p:spPr>
          <a:xfrm>
            <a:off x="3367738" y="2681310"/>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8" name="Rectangle 107">
            <a:extLst>
              <a:ext uri="{FF2B5EF4-FFF2-40B4-BE49-F238E27FC236}">
                <a16:creationId xmlns:a16="http://schemas.microsoft.com/office/drawing/2014/main" id="{AC03451F-D407-0B16-3386-1927C30004BC}"/>
              </a:ext>
            </a:extLst>
          </p:cNvPr>
          <p:cNvSpPr/>
          <p:nvPr/>
        </p:nvSpPr>
        <p:spPr>
          <a:xfrm>
            <a:off x="4195202" y="2680462"/>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9" name="Rectangle 108">
            <a:extLst>
              <a:ext uri="{FF2B5EF4-FFF2-40B4-BE49-F238E27FC236}">
                <a16:creationId xmlns:a16="http://schemas.microsoft.com/office/drawing/2014/main" id="{18D2A18F-E6CC-8775-638C-477B4419373E}"/>
              </a:ext>
            </a:extLst>
          </p:cNvPr>
          <p:cNvSpPr/>
          <p:nvPr/>
        </p:nvSpPr>
        <p:spPr>
          <a:xfrm>
            <a:off x="5014904" y="2682789"/>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0" name="Rectangle 109">
            <a:extLst>
              <a:ext uri="{FF2B5EF4-FFF2-40B4-BE49-F238E27FC236}">
                <a16:creationId xmlns:a16="http://schemas.microsoft.com/office/drawing/2014/main" id="{0D43DF10-6DFB-CD22-1DB7-F70666ECC7DD}"/>
              </a:ext>
            </a:extLst>
          </p:cNvPr>
          <p:cNvSpPr/>
          <p:nvPr/>
        </p:nvSpPr>
        <p:spPr>
          <a:xfrm>
            <a:off x="5842368" y="2681941"/>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1" name="Rectangle 110">
            <a:extLst>
              <a:ext uri="{FF2B5EF4-FFF2-40B4-BE49-F238E27FC236}">
                <a16:creationId xmlns:a16="http://schemas.microsoft.com/office/drawing/2014/main" id="{64BAAB3C-8EF7-35DF-F967-6132FF862E78}"/>
              </a:ext>
            </a:extLst>
          </p:cNvPr>
          <p:cNvSpPr/>
          <p:nvPr/>
        </p:nvSpPr>
        <p:spPr>
          <a:xfrm>
            <a:off x="3373834" y="3333582"/>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2" name="Rectangle 111">
            <a:extLst>
              <a:ext uri="{FF2B5EF4-FFF2-40B4-BE49-F238E27FC236}">
                <a16:creationId xmlns:a16="http://schemas.microsoft.com/office/drawing/2014/main" id="{36E2DA56-6F27-31CF-DC73-BC2DEF883BE2}"/>
              </a:ext>
            </a:extLst>
          </p:cNvPr>
          <p:cNvSpPr/>
          <p:nvPr/>
        </p:nvSpPr>
        <p:spPr>
          <a:xfrm>
            <a:off x="4201298" y="3332734"/>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3" name="Rectangle 112">
            <a:extLst>
              <a:ext uri="{FF2B5EF4-FFF2-40B4-BE49-F238E27FC236}">
                <a16:creationId xmlns:a16="http://schemas.microsoft.com/office/drawing/2014/main" id="{682058A8-C5F2-0A87-FC33-97370D9599B0}"/>
              </a:ext>
            </a:extLst>
          </p:cNvPr>
          <p:cNvSpPr/>
          <p:nvPr/>
        </p:nvSpPr>
        <p:spPr>
          <a:xfrm>
            <a:off x="5021000" y="3335061"/>
            <a:ext cx="822012" cy="647359"/>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B93EA912-0281-1D28-B0A5-57B79C851BA9}"/>
              </a:ext>
            </a:extLst>
          </p:cNvPr>
          <p:cNvSpPr/>
          <p:nvPr/>
        </p:nvSpPr>
        <p:spPr>
          <a:xfrm>
            <a:off x="2548360" y="3974646"/>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3" name="Rectangle 122">
            <a:extLst>
              <a:ext uri="{FF2B5EF4-FFF2-40B4-BE49-F238E27FC236}">
                <a16:creationId xmlns:a16="http://schemas.microsoft.com/office/drawing/2014/main" id="{5C81CA4C-A097-BA0D-F9DB-CB138B403389}"/>
              </a:ext>
            </a:extLst>
          </p:cNvPr>
          <p:cNvSpPr/>
          <p:nvPr/>
        </p:nvSpPr>
        <p:spPr>
          <a:xfrm>
            <a:off x="3372912" y="3975494"/>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4" name="Rectangle 123">
            <a:extLst>
              <a:ext uri="{FF2B5EF4-FFF2-40B4-BE49-F238E27FC236}">
                <a16:creationId xmlns:a16="http://schemas.microsoft.com/office/drawing/2014/main" id="{C60012F3-EC3F-7A80-632A-0AFE459C8F94}"/>
              </a:ext>
            </a:extLst>
          </p:cNvPr>
          <p:cNvSpPr/>
          <p:nvPr/>
        </p:nvSpPr>
        <p:spPr>
          <a:xfrm>
            <a:off x="4194280" y="3974646"/>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5" name="Rectangle 124">
            <a:extLst>
              <a:ext uri="{FF2B5EF4-FFF2-40B4-BE49-F238E27FC236}">
                <a16:creationId xmlns:a16="http://schemas.microsoft.com/office/drawing/2014/main" id="{57E2498A-00C4-940F-D80D-8537C0E65F09}"/>
              </a:ext>
            </a:extLst>
          </p:cNvPr>
          <p:cNvSpPr/>
          <p:nvPr/>
        </p:nvSpPr>
        <p:spPr>
          <a:xfrm>
            <a:off x="5018832" y="3975494"/>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6" name="Rectangle 125">
            <a:extLst>
              <a:ext uri="{FF2B5EF4-FFF2-40B4-BE49-F238E27FC236}">
                <a16:creationId xmlns:a16="http://schemas.microsoft.com/office/drawing/2014/main" id="{6602E2B2-C6E1-4F94-D27B-3782E36F83C2}"/>
              </a:ext>
            </a:extLst>
          </p:cNvPr>
          <p:cNvSpPr/>
          <p:nvPr/>
        </p:nvSpPr>
        <p:spPr>
          <a:xfrm>
            <a:off x="5838676" y="3980875"/>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7" name="Rectangle 126">
            <a:extLst>
              <a:ext uri="{FF2B5EF4-FFF2-40B4-BE49-F238E27FC236}">
                <a16:creationId xmlns:a16="http://schemas.microsoft.com/office/drawing/2014/main" id="{A4DA8BD5-11B6-0CAE-3DD1-C741D0305A0C}"/>
              </a:ext>
            </a:extLst>
          </p:cNvPr>
          <p:cNvSpPr/>
          <p:nvPr/>
        </p:nvSpPr>
        <p:spPr>
          <a:xfrm>
            <a:off x="6663228" y="3981723"/>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2" name="Rectangle 191">
            <a:extLst>
              <a:ext uri="{FF2B5EF4-FFF2-40B4-BE49-F238E27FC236}">
                <a16:creationId xmlns:a16="http://schemas.microsoft.com/office/drawing/2014/main" id="{BF3FDEF5-03E1-E57F-E868-C8854BCAB07C}"/>
              </a:ext>
            </a:extLst>
          </p:cNvPr>
          <p:cNvSpPr/>
          <p:nvPr/>
        </p:nvSpPr>
        <p:spPr>
          <a:xfrm>
            <a:off x="7484596" y="3980875"/>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3" name="Rectangle 192">
            <a:extLst>
              <a:ext uri="{FF2B5EF4-FFF2-40B4-BE49-F238E27FC236}">
                <a16:creationId xmlns:a16="http://schemas.microsoft.com/office/drawing/2014/main" id="{E67FABA2-553E-D6BB-73D0-A417C9024347}"/>
              </a:ext>
            </a:extLst>
          </p:cNvPr>
          <p:cNvSpPr/>
          <p:nvPr/>
        </p:nvSpPr>
        <p:spPr>
          <a:xfrm>
            <a:off x="8309148" y="3975131"/>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4" name="Rectangle 193">
            <a:extLst>
              <a:ext uri="{FF2B5EF4-FFF2-40B4-BE49-F238E27FC236}">
                <a16:creationId xmlns:a16="http://schemas.microsoft.com/office/drawing/2014/main" id="{4F35BFEB-D55B-2B6F-47C5-ABFE1E86227C}"/>
              </a:ext>
            </a:extLst>
          </p:cNvPr>
          <p:cNvSpPr/>
          <p:nvPr/>
        </p:nvSpPr>
        <p:spPr>
          <a:xfrm>
            <a:off x="9118497" y="3976607"/>
            <a:ext cx="822012" cy="850976"/>
          </a:xfrm>
          <a:prstGeom prst="rect">
            <a:avLst/>
          </a:prstGeom>
          <a:solidFill>
            <a:srgbClr val="92D05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5" name="Rectangle 194">
            <a:extLst>
              <a:ext uri="{FF2B5EF4-FFF2-40B4-BE49-F238E27FC236}">
                <a16:creationId xmlns:a16="http://schemas.microsoft.com/office/drawing/2014/main" id="{6653CCD2-2BC5-42B0-14AD-15CE201440B8}"/>
              </a:ext>
            </a:extLst>
          </p:cNvPr>
          <p:cNvSpPr/>
          <p:nvPr/>
        </p:nvSpPr>
        <p:spPr>
          <a:xfrm>
            <a:off x="20832" y="502479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2</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	NHÓM NÀO ĐẾN GẶP ĐỨC GIÊSU</a:t>
            </a: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a:t>
            </a:r>
            <a:endParaRPr kumimoji="0" lang="vi-VN" sz="48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96" name="Rectangle 195">
            <a:extLst>
              <a:ext uri="{FF2B5EF4-FFF2-40B4-BE49-F238E27FC236}">
                <a16:creationId xmlns:a16="http://schemas.microsoft.com/office/drawing/2014/main" id="{3993B049-4FC8-2874-7563-C5F5A87E0A09}"/>
              </a:ext>
            </a:extLst>
          </p:cNvPr>
          <p:cNvSpPr/>
          <p:nvPr/>
        </p:nvSpPr>
        <p:spPr>
          <a:xfrm>
            <a:off x="-2536" y="5009413"/>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3</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	VÌ LÀ CON CÁI SỰ SỐNG LẠI, HỌ LÀ CON CÁI CỦA AI?</a:t>
            </a:r>
            <a:endParaRPr kumimoji="0" lang="vi-VN" sz="48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97" name="Rectangle 196">
            <a:extLst>
              <a:ext uri="{FF2B5EF4-FFF2-40B4-BE49-F238E27FC236}">
                <a16:creationId xmlns:a16="http://schemas.microsoft.com/office/drawing/2014/main" id="{993166F8-17C4-D604-655A-18A84E302236}"/>
              </a:ext>
            </a:extLst>
          </p:cNvPr>
          <p:cNvSpPr/>
          <p:nvPr/>
        </p:nvSpPr>
        <p:spPr>
          <a:xfrm>
            <a:off x="20336" y="5003692"/>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4</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	NHỮNG NGƯỜI XAĐỐC ĐÃ HỎI AI VỀ LUẬT THẾ HUYNH? </a:t>
            </a:r>
            <a:endParaRPr kumimoji="0" lang="vi-VN" sz="48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98" name="Rectangle 197">
            <a:extLst>
              <a:ext uri="{FF2B5EF4-FFF2-40B4-BE49-F238E27FC236}">
                <a16:creationId xmlns:a16="http://schemas.microsoft.com/office/drawing/2014/main" id="{08F2F97D-B7FB-D1BF-60D5-C0BCD4777D0E}"/>
              </a:ext>
            </a:extLst>
          </p:cNvPr>
          <p:cNvSpPr/>
          <p:nvPr/>
        </p:nvSpPr>
        <p:spPr>
          <a:xfrm>
            <a:off x="-1577" y="5013925"/>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5</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	NHỮNG NGƯỜI XAĐỐC KHÔNG TIN VÀO ĐIỀU GÌ? </a:t>
            </a:r>
            <a:endParaRPr kumimoji="0" lang="vi-VN" sz="48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99" name="Rectangle 198">
            <a:extLst>
              <a:ext uri="{FF2B5EF4-FFF2-40B4-BE49-F238E27FC236}">
                <a16:creationId xmlns:a16="http://schemas.microsoft.com/office/drawing/2014/main" id="{E322B5B8-72A3-C2FA-C6A1-889F9A175BBC}"/>
              </a:ext>
            </a:extLst>
          </p:cNvPr>
          <p:cNvSpPr/>
          <p:nvPr/>
        </p:nvSpPr>
        <p:spPr>
          <a:xfrm>
            <a:off x="1601" y="5008665"/>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6</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	CÓ BAO NHIÊU NGƯỜI ANH EM TRAI LẤY CÔ VỢ NÀY? </a:t>
            </a:r>
            <a:endParaRPr kumimoji="0" lang="vi-VN" sz="48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00" name="Rectangle 199">
            <a:extLst>
              <a:ext uri="{FF2B5EF4-FFF2-40B4-BE49-F238E27FC236}">
                <a16:creationId xmlns:a16="http://schemas.microsoft.com/office/drawing/2014/main" id="{3EB725BF-28A8-0760-43D5-D8E2B47091A6}"/>
              </a:ext>
            </a:extLst>
          </p:cNvPr>
          <p:cNvSpPr/>
          <p:nvPr/>
        </p:nvSpPr>
        <p:spPr>
          <a:xfrm>
            <a:off x="4940" y="5004468"/>
            <a:ext cx="12192000" cy="184844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7</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	ĐỨC GIÊSU NÓI, NHỮNG NGƯỜI CHẾT NGANG HÀNG VỚI AI? </a:t>
            </a:r>
            <a:endParaRPr kumimoji="0" lang="vi-VN" sz="48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9212524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8"/>
                                        </p:tgtEl>
                                        <p:attrNameLst>
                                          <p:attrName>style.visibility</p:attrName>
                                        </p:attrNameLst>
                                      </p:cBhvr>
                                      <p:to>
                                        <p:strVal val="visible"/>
                                      </p:to>
                                    </p:set>
                                    <p:animEffect transition="in" filter="circle(in)">
                                      <p:cBhvr>
                                        <p:cTn id="7" dur="2000"/>
                                        <p:tgtEl>
                                          <p:spTgt spid="208"/>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2"/>
                                        </p:tgtEl>
                                        <p:attrNameLst>
                                          <p:attrName>style.color</p:attrName>
                                        </p:attrNameLst>
                                      </p:cBhvr>
                                      <p:to>
                                        <a:schemeClr val="accent2"/>
                                      </p:to>
                                    </p:animClr>
                                    <p:animClr clrSpc="rgb" dir="cw">
                                      <p:cBhvr>
                                        <p:cTn id="10" dur="500" fill="hold"/>
                                        <p:tgtEl>
                                          <p:spTgt spid="12"/>
                                        </p:tgtEl>
                                        <p:attrNameLst>
                                          <p:attrName>fillcolor</p:attrName>
                                        </p:attrNameLst>
                                      </p:cBhvr>
                                      <p:to>
                                        <a:schemeClr val="accent2"/>
                                      </p:to>
                                    </p:animClr>
                                    <p:set>
                                      <p:cBhvr>
                                        <p:cTn id="11" dur="500" fill="hold"/>
                                        <p:tgtEl>
                                          <p:spTgt spid="12"/>
                                        </p:tgtEl>
                                        <p:attrNameLst>
                                          <p:attrName>fill.type</p:attrName>
                                        </p:attrNameLst>
                                      </p:cBhvr>
                                      <p:to>
                                        <p:strVal val="solid"/>
                                      </p:to>
                                    </p:set>
                                    <p:set>
                                      <p:cBhvr>
                                        <p:cTn id="12" dur="500" fill="hold"/>
                                        <p:tgtEl>
                                          <p:spTgt spid="12"/>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3"/>
                                        </p:tgtEl>
                                        <p:attrNameLst>
                                          <p:attrName>style.color</p:attrName>
                                        </p:attrNameLst>
                                      </p:cBhvr>
                                      <p:to>
                                        <a:schemeClr val="accent2"/>
                                      </p:to>
                                    </p:animClr>
                                    <p:animClr clrSpc="rgb" dir="cw">
                                      <p:cBhvr>
                                        <p:cTn id="15" dur="500" fill="hold"/>
                                        <p:tgtEl>
                                          <p:spTgt spid="13"/>
                                        </p:tgtEl>
                                        <p:attrNameLst>
                                          <p:attrName>fillcolor</p:attrName>
                                        </p:attrNameLst>
                                      </p:cBhvr>
                                      <p:to>
                                        <a:schemeClr val="accent2"/>
                                      </p:to>
                                    </p:animClr>
                                    <p:set>
                                      <p:cBhvr>
                                        <p:cTn id="16" dur="500" fill="hold"/>
                                        <p:tgtEl>
                                          <p:spTgt spid="13"/>
                                        </p:tgtEl>
                                        <p:attrNameLst>
                                          <p:attrName>fill.type</p:attrName>
                                        </p:attrNameLst>
                                      </p:cBhvr>
                                      <p:to>
                                        <p:strVal val="solid"/>
                                      </p:to>
                                    </p:set>
                                    <p:set>
                                      <p:cBhvr>
                                        <p:cTn id="17" dur="500" fill="hold"/>
                                        <p:tgtEl>
                                          <p:spTgt spid="13"/>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70"/>
                                        </p:tgtEl>
                                        <p:attrNameLst>
                                          <p:attrName>style.color</p:attrName>
                                        </p:attrNameLst>
                                      </p:cBhvr>
                                      <p:to>
                                        <a:schemeClr val="accent2"/>
                                      </p:to>
                                    </p:animClr>
                                    <p:animClr clrSpc="rgb" dir="cw">
                                      <p:cBhvr>
                                        <p:cTn id="20" dur="500" fill="hold"/>
                                        <p:tgtEl>
                                          <p:spTgt spid="70"/>
                                        </p:tgtEl>
                                        <p:attrNameLst>
                                          <p:attrName>fillcolor</p:attrName>
                                        </p:attrNameLst>
                                      </p:cBhvr>
                                      <p:to>
                                        <a:schemeClr val="accent2"/>
                                      </p:to>
                                    </p:animClr>
                                    <p:set>
                                      <p:cBhvr>
                                        <p:cTn id="21" dur="500" fill="hold"/>
                                        <p:tgtEl>
                                          <p:spTgt spid="70"/>
                                        </p:tgtEl>
                                        <p:attrNameLst>
                                          <p:attrName>fill.type</p:attrName>
                                        </p:attrNameLst>
                                      </p:cBhvr>
                                      <p:to>
                                        <p:strVal val="solid"/>
                                      </p:to>
                                    </p:set>
                                    <p:set>
                                      <p:cBhvr>
                                        <p:cTn id="22" dur="500" fill="hold"/>
                                        <p:tgtEl>
                                          <p:spTgt spid="70"/>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72"/>
                                        </p:tgtEl>
                                        <p:attrNameLst>
                                          <p:attrName>style.color</p:attrName>
                                        </p:attrNameLst>
                                      </p:cBhvr>
                                      <p:to>
                                        <a:schemeClr val="accent2"/>
                                      </p:to>
                                    </p:animClr>
                                    <p:animClr clrSpc="rgb" dir="cw">
                                      <p:cBhvr>
                                        <p:cTn id="25" dur="500" fill="hold"/>
                                        <p:tgtEl>
                                          <p:spTgt spid="72"/>
                                        </p:tgtEl>
                                        <p:attrNameLst>
                                          <p:attrName>fillcolor</p:attrName>
                                        </p:attrNameLst>
                                      </p:cBhvr>
                                      <p:to>
                                        <a:schemeClr val="accent2"/>
                                      </p:to>
                                    </p:animClr>
                                    <p:set>
                                      <p:cBhvr>
                                        <p:cTn id="26" dur="500" fill="hold"/>
                                        <p:tgtEl>
                                          <p:spTgt spid="72"/>
                                        </p:tgtEl>
                                        <p:attrNameLst>
                                          <p:attrName>fill.type</p:attrName>
                                        </p:attrNameLst>
                                      </p:cBhvr>
                                      <p:to>
                                        <p:strVal val="solid"/>
                                      </p:to>
                                    </p:set>
                                    <p:set>
                                      <p:cBhvr>
                                        <p:cTn id="27" dur="500" fill="hold"/>
                                        <p:tgtEl>
                                          <p:spTgt spid="72"/>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73"/>
                                        </p:tgtEl>
                                        <p:attrNameLst>
                                          <p:attrName>style.color</p:attrName>
                                        </p:attrNameLst>
                                      </p:cBhvr>
                                      <p:to>
                                        <a:schemeClr val="accent2"/>
                                      </p:to>
                                    </p:animClr>
                                    <p:animClr clrSpc="rgb" dir="cw">
                                      <p:cBhvr>
                                        <p:cTn id="30" dur="500" fill="hold"/>
                                        <p:tgtEl>
                                          <p:spTgt spid="73"/>
                                        </p:tgtEl>
                                        <p:attrNameLst>
                                          <p:attrName>fillcolor</p:attrName>
                                        </p:attrNameLst>
                                      </p:cBhvr>
                                      <p:to>
                                        <a:schemeClr val="accent2"/>
                                      </p:to>
                                    </p:animClr>
                                    <p:set>
                                      <p:cBhvr>
                                        <p:cTn id="31" dur="500" fill="hold"/>
                                        <p:tgtEl>
                                          <p:spTgt spid="73"/>
                                        </p:tgtEl>
                                        <p:attrNameLst>
                                          <p:attrName>fill.type</p:attrName>
                                        </p:attrNameLst>
                                      </p:cBhvr>
                                      <p:to>
                                        <p:strVal val="solid"/>
                                      </p:to>
                                    </p:set>
                                    <p:set>
                                      <p:cBhvr>
                                        <p:cTn id="32" dur="500" fill="hold"/>
                                        <p:tgtEl>
                                          <p:spTgt spid="73"/>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78"/>
                                        </p:tgtEl>
                                        <p:attrNameLst>
                                          <p:attrName>style.color</p:attrName>
                                        </p:attrNameLst>
                                      </p:cBhvr>
                                      <p:to>
                                        <a:schemeClr val="accent2"/>
                                      </p:to>
                                    </p:animClr>
                                    <p:animClr clrSpc="rgb" dir="cw">
                                      <p:cBhvr>
                                        <p:cTn id="35" dur="500" fill="hold"/>
                                        <p:tgtEl>
                                          <p:spTgt spid="78"/>
                                        </p:tgtEl>
                                        <p:attrNameLst>
                                          <p:attrName>fillcolor</p:attrName>
                                        </p:attrNameLst>
                                      </p:cBhvr>
                                      <p:to>
                                        <a:schemeClr val="accent2"/>
                                      </p:to>
                                    </p:animClr>
                                    <p:set>
                                      <p:cBhvr>
                                        <p:cTn id="36" dur="500" fill="hold"/>
                                        <p:tgtEl>
                                          <p:spTgt spid="78"/>
                                        </p:tgtEl>
                                        <p:attrNameLst>
                                          <p:attrName>fill.type</p:attrName>
                                        </p:attrNameLst>
                                      </p:cBhvr>
                                      <p:to>
                                        <p:strVal val="solid"/>
                                      </p:to>
                                    </p:set>
                                    <p:set>
                                      <p:cBhvr>
                                        <p:cTn id="37" dur="500" fill="hold"/>
                                        <p:tgtEl>
                                          <p:spTgt spid="78"/>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6" presetClass="exit" presetSubtype="32" fill="hold" grpId="1" nodeType="clickEffect">
                                  <p:stCondLst>
                                    <p:cond delay="0"/>
                                  </p:stCondLst>
                                  <p:childTnLst>
                                    <p:animEffect transition="out" filter="circle(out)">
                                      <p:cBhvr>
                                        <p:cTn id="41" dur="2000"/>
                                        <p:tgtEl>
                                          <p:spTgt spid="12"/>
                                        </p:tgtEl>
                                      </p:cBhvr>
                                    </p:animEffect>
                                    <p:set>
                                      <p:cBhvr>
                                        <p:cTn id="42" dur="1" fill="hold">
                                          <p:stCondLst>
                                            <p:cond delay="1999"/>
                                          </p:stCondLst>
                                        </p:cTn>
                                        <p:tgtEl>
                                          <p:spTgt spid="12"/>
                                        </p:tgtEl>
                                        <p:attrNameLst>
                                          <p:attrName>style.visibility</p:attrName>
                                        </p:attrNameLst>
                                      </p:cBhvr>
                                      <p:to>
                                        <p:strVal val="hidden"/>
                                      </p:to>
                                    </p:set>
                                  </p:childTnLst>
                                </p:cTn>
                              </p:par>
                              <p:par>
                                <p:cTn id="43" presetID="6" presetClass="exit" presetSubtype="32" fill="hold" grpId="1" nodeType="withEffect">
                                  <p:stCondLst>
                                    <p:cond delay="0"/>
                                  </p:stCondLst>
                                  <p:childTnLst>
                                    <p:animEffect transition="out" filter="circle(out)">
                                      <p:cBhvr>
                                        <p:cTn id="44" dur="2000"/>
                                        <p:tgtEl>
                                          <p:spTgt spid="13"/>
                                        </p:tgtEl>
                                      </p:cBhvr>
                                    </p:animEffect>
                                    <p:set>
                                      <p:cBhvr>
                                        <p:cTn id="45" dur="1" fill="hold">
                                          <p:stCondLst>
                                            <p:cond delay="1999"/>
                                          </p:stCondLst>
                                        </p:cTn>
                                        <p:tgtEl>
                                          <p:spTgt spid="13"/>
                                        </p:tgtEl>
                                        <p:attrNameLst>
                                          <p:attrName>style.visibility</p:attrName>
                                        </p:attrNameLst>
                                      </p:cBhvr>
                                      <p:to>
                                        <p:strVal val="hidden"/>
                                      </p:to>
                                    </p:set>
                                  </p:childTnLst>
                                </p:cTn>
                              </p:par>
                              <p:par>
                                <p:cTn id="46" presetID="6" presetClass="exit" presetSubtype="32" fill="hold" grpId="1" nodeType="withEffect">
                                  <p:stCondLst>
                                    <p:cond delay="0"/>
                                  </p:stCondLst>
                                  <p:childTnLst>
                                    <p:animEffect transition="out" filter="circle(out)">
                                      <p:cBhvr>
                                        <p:cTn id="47" dur="2000"/>
                                        <p:tgtEl>
                                          <p:spTgt spid="70"/>
                                        </p:tgtEl>
                                      </p:cBhvr>
                                    </p:animEffect>
                                    <p:set>
                                      <p:cBhvr>
                                        <p:cTn id="48" dur="1" fill="hold">
                                          <p:stCondLst>
                                            <p:cond delay="1999"/>
                                          </p:stCondLst>
                                        </p:cTn>
                                        <p:tgtEl>
                                          <p:spTgt spid="70"/>
                                        </p:tgtEl>
                                        <p:attrNameLst>
                                          <p:attrName>style.visibility</p:attrName>
                                        </p:attrNameLst>
                                      </p:cBhvr>
                                      <p:to>
                                        <p:strVal val="hidden"/>
                                      </p:to>
                                    </p:set>
                                  </p:childTnLst>
                                </p:cTn>
                              </p:par>
                              <p:par>
                                <p:cTn id="49" presetID="6" presetClass="exit" presetSubtype="32" fill="hold" grpId="1" nodeType="withEffect">
                                  <p:stCondLst>
                                    <p:cond delay="0"/>
                                  </p:stCondLst>
                                  <p:childTnLst>
                                    <p:animEffect transition="out" filter="circle(out)">
                                      <p:cBhvr>
                                        <p:cTn id="50" dur="2000"/>
                                        <p:tgtEl>
                                          <p:spTgt spid="72"/>
                                        </p:tgtEl>
                                      </p:cBhvr>
                                    </p:animEffect>
                                    <p:set>
                                      <p:cBhvr>
                                        <p:cTn id="51" dur="1" fill="hold">
                                          <p:stCondLst>
                                            <p:cond delay="1999"/>
                                          </p:stCondLst>
                                        </p:cTn>
                                        <p:tgtEl>
                                          <p:spTgt spid="72"/>
                                        </p:tgtEl>
                                        <p:attrNameLst>
                                          <p:attrName>style.visibility</p:attrName>
                                        </p:attrNameLst>
                                      </p:cBhvr>
                                      <p:to>
                                        <p:strVal val="hidden"/>
                                      </p:to>
                                    </p:set>
                                  </p:childTnLst>
                                </p:cTn>
                              </p:par>
                              <p:par>
                                <p:cTn id="52" presetID="6" presetClass="exit" presetSubtype="32" fill="hold" grpId="1" nodeType="withEffect">
                                  <p:stCondLst>
                                    <p:cond delay="0"/>
                                  </p:stCondLst>
                                  <p:childTnLst>
                                    <p:animEffect transition="out" filter="circle(out)">
                                      <p:cBhvr>
                                        <p:cTn id="53" dur="2000"/>
                                        <p:tgtEl>
                                          <p:spTgt spid="73"/>
                                        </p:tgtEl>
                                      </p:cBhvr>
                                    </p:animEffect>
                                    <p:set>
                                      <p:cBhvr>
                                        <p:cTn id="54" dur="1" fill="hold">
                                          <p:stCondLst>
                                            <p:cond delay="1999"/>
                                          </p:stCondLst>
                                        </p:cTn>
                                        <p:tgtEl>
                                          <p:spTgt spid="73"/>
                                        </p:tgtEl>
                                        <p:attrNameLst>
                                          <p:attrName>style.visibility</p:attrName>
                                        </p:attrNameLst>
                                      </p:cBhvr>
                                      <p:to>
                                        <p:strVal val="hidden"/>
                                      </p:to>
                                    </p:set>
                                  </p:childTnLst>
                                </p:cTn>
                              </p:par>
                              <p:par>
                                <p:cTn id="55" presetID="6" presetClass="exit" presetSubtype="32" fill="hold" grpId="1" nodeType="withEffect">
                                  <p:stCondLst>
                                    <p:cond delay="0"/>
                                  </p:stCondLst>
                                  <p:childTnLst>
                                    <p:animEffect transition="out" filter="circle(out)">
                                      <p:cBhvr>
                                        <p:cTn id="56" dur="2000"/>
                                        <p:tgtEl>
                                          <p:spTgt spid="78"/>
                                        </p:tgtEl>
                                      </p:cBhvr>
                                    </p:animEffect>
                                    <p:set>
                                      <p:cBhvr>
                                        <p:cTn id="57" dur="1" fill="hold">
                                          <p:stCondLst>
                                            <p:cond delay="1999"/>
                                          </p:stCondLst>
                                        </p:cTn>
                                        <p:tgtEl>
                                          <p:spTgt spid="78"/>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208"/>
                                        </p:tgtEl>
                                      </p:cBhvr>
                                    </p:animEffect>
                                    <p:set>
                                      <p:cBhvr>
                                        <p:cTn id="60" dur="1" fill="hold">
                                          <p:stCondLst>
                                            <p:cond delay="1999"/>
                                          </p:stCondLst>
                                        </p:cTn>
                                        <p:tgtEl>
                                          <p:spTgt spid="208"/>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1" restart="whenNotActive" fill="hold" evtFilter="cancelBubble" nodeType="interactiveSeq">
                <p:stCondLst>
                  <p:cond evt="onClick" delay="0">
                    <p:tgtEl>
                      <p:spTgt spid="20"/>
                    </p:tgtEl>
                  </p:cond>
                </p:stCondLst>
                <p:endSync evt="end" delay="0">
                  <p:rtn val="all"/>
                </p:endSync>
                <p:childTnLst>
                  <p:par>
                    <p:cTn id="62" fill="hold">
                      <p:stCondLst>
                        <p:cond delay="0"/>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195"/>
                                        </p:tgtEl>
                                        <p:attrNameLst>
                                          <p:attrName>style.visibility</p:attrName>
                                        </p:attrNameLst>
                                      </p:cBhvr>
                                      <p:to>
                                        <p:strVal val="visible"/>
                                      </p:to>
                                    </p:set>
                                    <p:animEffect transition="in" filter="circle(in)">
                                      <p:cBhvr>
                                        <p:cTn id="66" dur="2000"/>
                                        <p:tgtEl>
                                          <p:spTgt spid="195"/>
                                        </p:tgtEl>
                                      </p:cBhvr>
                                    </p:animEffect>
                                  </p:childTnLst>
                                </p:cTn>
                              </p:par>
                              <p:par>
                                <p:cTn id="67" presetID="19" presetClass="emph" presetSubtype="0" fill="hold" grpId="0" nodeType="withEffect">
                                  <p:stCondLst>
                                    <p:cond delay="0"/>
                                  </p:stCondLst>
                                  <p:childTnLst>
                                    <p:animClr clrSpc="rgb" dir="cw">
                                      <p:cBhvr override="childStyle">
                                        <p:cTn id="68" dur="500" fill="hold"/>
                                        <p:tgtEl>
                                          <p:spTgt spid="80"/>
                                        </p:tgtEl>
                                        <p:attrNameLst>
                                          <p:attrName>style.color</p:attrName>
                                        </p:attrNameLst>
                                      </p:cBhvr>
                                      <p:to>
                                        <a:schemeClr val="accent2"/>
                                      </p:to>
                                    </p:animClr>
                                    <p:animClr clrSpc="rgb" dir="cw">
                                      <p:cBhvr>
                                        <p:cTn id="69" dur="500" fill="hold"/>
                                        <p:tgtEl>
                                          <p:spTgt spid="80"/>
                                        </p:tgtEl>
                                        <p:attrNameLst>
                                          <p:attrName>fillcolor</p:attrName>
                                        </p:attrNameLst>
                                      </p:cBhvr>
                                      <p:to>
                                        <a:schemeClr val="accent2"/>
                                      </p:to>
                                    </p:animClr>
                                    <p:set>
                                      <p:cBhvr>
                                        <p:cTn id="70" dur="500" fill="hold"/>
                                        <p:tgtEl>
                                          <p:spTgt spid="80"/>
                                        </p:tgtEl>
                                        <p:attrNameLst>
                                          <p:attrName>fill.type</p:attrName>
                                        </p:attrNameLst>
                                      </p:cBhvr>
                                      <p:to>
                                        <p:strVal val="solid"/>
                                      </p:to>
                                    </p:set>
                                    <p:set>
                                      <p:cBhvr>
                                        <p:cTn id="71" dur="500" fill="hold"/>
                                        <p:tgtEl>
                                          <p:spTgt spid="80"/>
                                        </p:tgtEl>
                                        <p:attrNameLst>
                                          <p:attrName>fill.on</p:attrName>
                                        </p:attrNameLst>
                                      </p:cBhvr>
                                      <p:to>
                                        <p:strVal val="true"/>
                                      </p:to>
                                    </p:set>
                                  </p:childTnLst>
                                </p:cTn>
                              </p:par>
                              <p:par>
                                <p:cTn id="72" presetID="19" presetClass="emph" presetSubtype="0" fill="hold" grpId="0" nodeType="withEffect">
                                  <p:stCondLst>
                                    <p:cond delay="0"/>
                                  </p:stCondLst>
                                  <p:childTnLst>
                                    <p:animClr clrSpc="rgb" dir="cw">
                                      <p:cBhvr override="childStyle">
                                        <p:cTn id="73" dur="500" fill="hold"/>
                                        <p:tgtEl>
                                          <p:spTgt spid="81"/>
                                        </p:tgtEl>
                                        <p:attrNameLst>
                                          <p:attrName>style.color</p:attrName>
                                        </p:attrNameLst>
                                      </p:cBhvr>
                                      <p:to>
                                        <a:schemeClr val="accent2"/>
                                      </p:to>
                                    </p:animClr>
                                    <p:animClr clrSpc="rgb" dir="cw">
                                      <p:cBhvr>
                                        <p:cTn id="74" dur="500" fill="hold"/>
                                        <p:tgtEl>
                                          <p:spTgt spid="81"/>
                                        </p:tgtEl>
                                        <p:attrNameLst>
                                          <p:attrName>fillcolor</p:attrName>
                                        </p:attrNameLst>
                                      </p:cBhvr>
                                      <p:to>
                                        <a:schemeClr val="accent2"/>
                                      </p:to>
                                    </p:animClr>
                                    <p:set>
                                      <p:cBhvr>
                                        <p:cTn id="75" dur="500" fill="hold"/>
                                        <p:tgtEl>
                                          <p:spTgt spid="81"/>
                                        </p:tgtEl>
                                        <p:attrNameLst>
                                          <p:attrName>fill.type</p:attrName>
                                        </p:attrNameLst>
                                      </p:cBhvr>
                                      <p:to>
                                        <p:strVal val="solid"/>
                                      </p:to>
                                    </p:set>
                                    <p:set>
                                      <p:cBhvr>
                                        <p:cTn id="76" dur="500" fill="hold"/>
                                        <p:tgtEl>
                                          <p:spTgt spid="81"/>
                                        </p:tgtEl>
                                        <p:attrNameLst>
                                          <p:attrName>fill.on</p:attrName>
                                        </p:attrNameLst>
                                      </p:cBhvr>
                                      <p:to>
                                        <p:strVal val="true"/>
                                      </p:to>
                                    </p:set>
                                  </p:childTnLst>
                                </p:cTn>
                              </p:par>
                              <p:par>
                                <p:cTn id="77" presetID="19" presetClass="emph" presetSubtype="0" fill="hold" grpId="0" nodeType="withEffect">
                                  <p:stCondLst>
                                    <p:cond delay="0"/>
                                  </p:stCondLst>
                                  <p:childTnLst>
                                    <p:animClr clrSpc="rgb" dir="cw">
                                      <p:cBhvr override="childStyle">
                                        <p:cTn id="78" dur="500" fill="hold"/>
                                        <p:tgtEl>
                                          <p:spTgt spid="82"/>
                                        </p:tgtEl>
                                        <p:attrNameLst>
                                          <p:attrName>style.color</p:attrName>
                                        </p:attrNameLst>
                                      </p:cBhvr>
                                      <p:to>
                                        <a:schemeClr val="accent2"/>
                                      </p:to>
                                    </p:animClr>
                                    <p:animClr clrSpc="rgb" dir="cw">
                                      <p:cBhvr>
                                        <p:cTn id="79" dur="500" fill="hold"/>
                                        <p:tgtEl>
                                          <p:spTgt spid="82"/>
                                        </p:tgtEl>
                                        <p:attrNameLst>
                                          <p:attrName>fillcolor</p:attrName>
                                        </p:attrNameLst>
                                      </p:cBhvr>
                                      <p:to>
                                        <a:schemeClr val="accent2"/>
                                      </p:to>
                                    </p:animClr>
                                    <p:set>
                                      <p:cBhvr>
                                        <p:cTn id="80" dur="500" fill="hold"/>
                                        <p:tgtEl>
                                          <p:spTgt spid="82"/>
                                        </p:tgtEl>
                                        <p:attrNameLst>
                                          <p:attrName>fill.type</p:attrName>
                                        </p:attrNameLst>
                                      </p:cBhvr>
                                      <p:to>
                                        <p:strVal val="solid"/>
                                      </p:to>
                                    </p:set>
                                    <p:set>
                                      <p:cBhvr>
                                        <p:cTn id="81" dur="500" fill="hold"/>
                                        <p:tgtEl>
                                          <p:spTgt spid="82"/>
                                        </p:tgtEl>
                                        <p:attrNameLst>
                                          <p:attrName>fill.on</p:attrName>
                                        </p:attrNameLst>
                                      </p:cBhvr>
                                      <p:to>
                                        <p:strVal val="true"/>
                                      </p:to>
                                    </p:set>
                                  </p:childTnLst>
                                </p:cTn>
                              </p:par>
                              <p:par>
                                <p:cTn id="82" presetID="19" presetClass="emph" presetSubtype="0" fill="hold" grpId="0" nodeType="withEffect">
                                  <p:stCondLst>
                                    <p:cond delay="0"/>
                                  </p:stCondLst>
                                  <p:childTnLst>
                                    <p:animClr clrSpc="rgb" dir="cw">
                                      <p:cBhvr override="childStyle">
                                        <p:cTn id="83" dur="500" fill="hold"/>
                                        <p:tgtEl>
                                          <p:spTgt spid="83"/>
                                        </p:tgtEl>
                                        <p:attrNameLst>
                                          <p:attrName>style.color</p:attrName>
                                        </p:attrNameLst>
                                      </p:cBhvr>
                                      <p:to>
                                        <a:schemeClr val="accent2"/>
                                      </p:to>
                                    </p:animClr>
                                    <p:animClr clrSpc="rgb" dir="cw">
                                      <p:cBhvr>
                                        <p:cTn id="84" dur="500" fill="hold"/>
                                        <p:tgtEl>
                                          <p:spTgt spid="83"/>
                                        </p:tgtEl>
                                        <p:attrNameLst>
                                          <p:attrName>fillcolor</p:attrName>
                                        </p:attrNameLst>
                                      </p:cBhvr>
                                      <p:to>
                                        <a:schemeClr val="accent2"/>
                                      </p:to>
                                    </p:animClr>
                                    <p:set>
                                      <p:cBhvr>
                                        <p:cTn id="85" dur="500" fill="hold"/>
                                        <p:tgtEl>
                                          <p:spTgt spid="83"/>
                                        </p:tgtEl>
                                        <p:attrNameLst>
                                          <p:attrName>fill.type</p:attrName>
                                        </p:attrNameLst>
                                      </p:cBhvr>
                                      <p:to>
                                        <p:strVal val="solid"/>
                                      </p:to>
                                    </p:set>
                                    <p:set>
                                      <p:cBhvr>
                                        <p:cTn id="86" dur="500" fill="hold"/>
                                        <p:tgtEl>
                                          <p:spTgt spid="83"/>
                                        </p:tgtEl>
                                        <p:attrNameLst>
                                          <p:attrName>fill.on</p:attrName>
                                        </p:attrNameLst>
                                      </p:cBhvr>
                                      <p:to>
                                        <p:strVal val="true"/>
                                      </p:to>
                                    </p:set>
                                  </p:childTnLst>
                                </p:cTn>
                              </p:par>
                              <p:par>
                                <p:cTn id="87" presetID="19" presetClass="emph" presetSubtype="0" fill="hold" grpId="0" nodeType="withEffect">
                                  <p:stCondLst>
                                    <p:cond delay="0"/>
                                  </p:stCondLst>
                                  <p:childTnLst>
                                    <p:animClr clrSpc="rgb" dir="cw">
                                      <p:cBhvr override="childStyle">
                                        <p:cTn id="88" dur="500" fill="hold"/>
                                        <p:tgtEl>
                                          <p:spTgt spid="84"/>
                                        </p:tgtEl>
                                        <p:attrNameLst>
                                          <p:attrName>style.color</p:attrName>
                                        </p:attrNameLst>
                                      </p:cBhvr>
                                      <p:to>
                                        <a:schemeClr val="accent2"/>
                                      </p:to>
                                    </p:animClr>
                                    <p:animClr clrSpc="rgb" dir="cw">
                                      <p:cBhvr>
                                        <p:cTn id="89" dur="500" fill="hold"/>
                                        <p:tgtEl>
                                          <p:spTgt spid="84"/>
                                        </p:tgtEl>
                                        <p:attrNameLst>
                                          <p:attrName>fillcolor</p:attrName>
                                        </p:attrNameLst>
                                      </p:cBhvr>
                                      <p:to>
                                        <a:schemeClr val="accent2"/>
                                      </p:to>
                                    </p:animClr>
                                    <p:set>
                                      <p:cBhvr>
                                        <p:cTn id="90" dur="500" fill="hold"/>
                                        <p:tgtEl>
                                          <p:spTgt spid="84"/>
                                        </p:tgtEl>
                                        <p:attrNameLst>
                                          <p:attrName>fill.type</p:attrName>
                                        </p:attrNameLst>
                                      </p:cBhvr>
                                      <p:to>
                                        <p:strVal val="solid"/>
                                      </p:to>
                                    </p:set>
                                    <p:set>
                                      <p:cBhvr>
                                        <p:cTn id="91" dur="500" fill="hold"/>
                                        <p:tgtEl>
                                          <p:spTgt spid="84"/>
                                        </p:tgtEl>
                                        <p:attrNameLst>
                                          <p:attrName>fill.on</p:attrName>
                                        </p:attrNameLst>
                                      </p:cBhvr>
                                      <p:to>
                                        <p:strVal val="true"/>
                                      </p:to>
                                    </p:set>
                                  </p:childTnLst>
                                </p:cTn>
                              </p:par>
                            </p:childTnLst>
                          </p:cTn>
                        </p:par>
                      </p:childTnLst>
                    </p:cTn>
                  </p:par>
                  <p:par>
                    <p:cTn id="92" fill="hold">
                      <p:stCondLst>
                        <p:cond delay="indefinite"/>
                      </p:stCondLst>
                      <p:childTnLst>
                        <p:par>
                          <p:cTn id="93" fill="hold">
                            <p:stCondLst>
                              <p:cond delay="0"/>
                            </p:stCondLst>
                            <p:childTnLst>
                              <p:par>
                                <p:cTn id="94" presetID="6" presetClass="exit" presetSubtype="32" fill="hold" grpId="1" nodeType="clickEffect">
                                  <p:stCondLst>
                                    <p:cond delay="0"/>
                                  </p:stCondLst>
                                  <p:childTnLst>
                                    <p:animEffect transition="out" filter="circle(out)">
                                      <p:cBhvr>
                                        <p:cTn id="95" dur="2000"/>
                                        <p:tgtEl>
                                          <p:spTgt spid="80"/>
                                        </p:tgtEl>
                                      </p:cBhvr>
                                    </p:animEffect>
                                    <p:set>
                                      <p:cBhvr>
                                        <p:cTn id="96" dur="1" fill="hold">
                                          <p:stCondLst>
                                            <p:cond delay="1999"/>
                                          </p:stCondLst>
                                        </p:cTn>
                                        <p:tgtEl>
                                          <p:spTgt spid="80"/>
                                        </p:tgtEl>
                                        <p:attrNameLst>
                                          <p:attrName>style.visibility</p:attrName>
                                        </p:attrNameLst>
                                      </p:cBhvr>
                                      <p:to>
                                        <p:strVal val="hidden"/>
                                      </p:to>
                                    </p:set>
                                  </p:childTnLst>
                                </p:cTn>
                              </p:par>
                              <p:par>
                                <p:cTn id="97" presetID="6" presetClass="exit" presetSubtype="32" fill="hold" grpId="1" nodeType="withEffect">
                                  <p:stCondLst>
                                    <p:cond delay="0"/>
                                  </p:stCondLst>
                                  <p:childTnLst>
                                    <p:animEffect transition="out" filter="circle(out)">
                                      <p:cBhvr>
                                        <p:cTn id="98" dur="2000"/>
                                        <p:tgtEl>
                                          <p:spTgt spid="81"/>
                                        </p:tgtEl>
                                      </p:cBhvr>
                                    </p:animEffect>
                                    <p:set>
                                      <p:cBhvr>
                                        <p:cTn id="99" dur="1" fill="hold">
                                          <p:stCondLst>
                                            <p:cond delay="1999"/>
                                          </p:stCondLst>
                                        </p:cTn>
                                        <p:tgtEl>
                                          <p:spTgt spid="81"/>
                                        </p:tgtEl>
                                        <p:attrNameLst>
                                          <p:attrName>style.visibility</p:attrName>
                                        </p:attrNameLst>
                                      </p:cBhvr>
                                      <p:to>
                                        <p:strVal val="hidden"/>
                                      </p:to>
                                    </p:set>
                                  </p:childTnLst>
                                </p:cTn>
                              </p:par>
                              <p:par>
                                <p:cTn id="100" presetID="6" presetClass="exit" presetSubtype="32" fill="hold" grpId="1" nodeType="withEffect">
                                  <p:stCondLst>
                                    <p:cond delay="0"/>
                                  </p:stCondLst>
                                  <p:childTnLst>
                                    <p:animEffect transition="out" filter="circle(out)">
                                      <p:cBhvr>
                                        <p:cTn id="101" dur="2000"/>
                                        <p:tgtEl>
                                          <p:spTgt spid="82"/>
                                        </p:tgtEl>
                                      </p:cBhvr>
                                    </p:animEffect>
                                    <p:set>
                                      <p:cBhvr>
                                        <p:cTn id="102" dur="1" fill="hold">
                                          <p:stCondLst>
                                            <p:cond delay="1999"/>
                                          </p:stCondLst>
                                        </p:cTn>
                                        <p:tgtEl>
                                          <p:spTgt spid="82"/>
                                        </p:tgtEl>
                                        <p:attrNameLst>
                                          <p:attrName>style.visibility</p:attrName>
                                        </p:attrNameLst>
                                      </p:cBhvr>
                                      <p:to>
                                        <p:strVal val="hidden"/>
                                      </p:to>
                                    </p:set>
                                  </p:childTnLst>
                                </p:cTn>
                              </p:par>
                              <p:par>
                                <p:cTn id="103" presetID="6" presetClass="exit" presetSubtype="32" fill="hold" grpId="1" nodeType="withEffect">
                                  <p:stCondLst>
                                    <p:cond delay="0"/>
                                  </p:stCondLst>
                                  <p:childTnLst>
                                    <p:animEffect transition="out" filter="circle(out)">
                                      <p:cBhvr>
                                        <p:cTn id="104" dur="2000"/>
                                        <p:tgtEl>
                                          <p:spTgt spid="83"/>
                                        </p:tgtEl>
                                      </p:cBhvr>
                                    </p:animEffect>
                                    <p:set>
                                      <p:cBhvr>
                                        <p:cTn id="105" dur="1" fill="hold">
                                          <p:stCondLst>
                                            <p:cond delay="1999"/>
                                          </p:stCondLst>
                                        </p:cTn>
                                        <p:tgtEl>
                                          <p:spTgt spid="83"/>
                                        </p:tgtEl>
                                        <p:attrNameLst>
                                          <p:attrName>style.visibility</p:attrName>
                                        </p:attrNameLst>
                                      </p:cBhvr>
                                      <p:to>
                                        <p:strVal val="hidden"/>
                                      </p:to>
                                    </p:set>
                                  </p:childTnLst>
                                </p:cTn>
                              </p:par>
                              <p:par>
                                <p:cTn id="106" presetID="6" presetClass="exit" presetSubtype="32" fill="hold" grpId="1" nodeType="withEffect">
                                  <p:stCondLst>
                                    <p:cond delay="0"/>
                                  </p:stCondLst>
                                  <p:childTnLst>
                                    <p:animEffect transition="out" filter="circle(out)">
                                      <p:cBhvr>
                                        <p:cTn id="107" dur="2000"/>
                                        <p:tgtEl>
                                          <p:spTgt spid="84"/>
                                        </p:tgtEl>
                                      </p:cBhvr>
                                    </p:animEffect>
                                    <p:set>
                                      <p:cBhvr>
                                        <p:cTn id="108" dur="1" fill="hold">
                                          <p:stCondLst>
                                            <p:cond delay="1999"/>
                                          </p:stCondLst>
                                        </p:cTn>
                                        <p:tgtEl>
                                          <p:spTgt spid="84"/>
                                        </p:tgtEl>
                                        <p:attrNameLst>
                                          <p:attrName>style.visibility</p:attrName>
                                        </p:attrNameLst>
                                      </p:cBhvr>
                                      <p:to>
                                        <p:strVal val="hidden"/>
                                      </p:to>
                                    </p:set>
                                  </p:childTnLst>
                                </p:cTn>
                              </p:par>
                              <p:par>
                                <p:cTn id="109" presetID="6" presetClass="exit" presetSubtype="32" fill="hold" grpId="1" nodeType="withEffect">
                                  <p:stCondLst>
                                    <p:cond delay="0"/>
                                  </p:stCondLst>
                                  <p:childTnLst>
                                    <p:animEffect transition="out" filter="circle(out)">
                                      <p:cBhvr>
                                        <p:cTn id="110" dur="2000"/>
                                        <p:tgtEl>
                                          <p:spTgt spid="195"/>
                                        </p:tgtEl>
                                      </p:cBhvr>
                                    </p:animEffect>
                                    <p:set>
                                      <p:cBhvr>
                                        <p:cTn id="111" dur="1" fill="hold">
                                          <p:stCondLst>
                                            <p:cond delay="1999"/>
                                          </p:stCondLst>
                                        </p:cTn>
                                        <p:tgtEl>
                                          <p:spTgt spid="195"/>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12" restart="whenNotActive" fill="hold" evtFilter="cancelBubble" nodeType="interactiveSeq">
                <p:stCondLst>
                  <p:cond evt="onClick" delay="0">
                    <p:tgtEl>
                      <p:spTgt spid="21"/>
                    </p:tgtEl>
                  </p:cond>
                </p:stCondLst>
                <p:endSync evt="end" delay="0">
                  <p:rtn val="all"/>
                </p:endSync>
                <p:childTnLst>
                  <p:par>
                    <p:cTn id="113" fill="hold">
                      <p:stCondLst>
                        <p:cond delay="0"/>
                      </p:stCondLst>
                      <p:childTnLst>
                        <p:par>
                          <p:cTn id="114" fill="hold">
                            <p:stCondLst>
                              <p:cond delay="0"/>
                            </p:stCondLst>
                            <p:childTnLst>
                              <p:par>
                                <p:cTn id="115" presetID="6" presetClass="entr" presetSubtype="16" fill="hold" grpId="0" nodeType="withEffect">
                                  <p:stCondLst>
                                    <p:cond delay="0"/>
                                  </p:stCondLst>
                                  <p:childTnLst>
                                    <p:set>
                                      <p:cBhvr>
                                        <p:cTn id="116" dur="1" fill="hold">
                                          <p:stCondLst>
                                            <p:cond delay="0"/>
                                          </p:stCondLst>
                                        </p:cTn>
                                        <p:tgtEl>
                                          <p:spTgt spid="196"/>
                                        </p:tgtEl>
                                        <p:attrNameLst>
                                          <p:attrName>style.visibility</p:attrName>
                                        </p:attrNameLst>
                                      </p:cBhvr>
                                      <p:to>
                                        <p:strVal val="visible"/>
                                      </p:to>
                                    </p:set>
                                    <p:animEffect transition="in" filter="circle(in)">
                                      <p:cBhvr>
                                        <p:cTn id="117" dur="2000"/>
                                        <p:tgtEl>
                                          <p:spTgt spid="196"/>
                                        </p:tgtEl>
                                      </p:cBhvr>
                                    </p:animEffect>
                                  </p:childTnLst>
                                </p:cTn>
                              </p:par>
                              <p:par>
                                <p:cTn id="118" presetID="19" presetClass="emph" presetSubtype="0" fill="hold" grpId="0" nodeType="withEffect">
                                  <p:stCondLst>
                                    <p:cond delay="0"/>
                                  </p:stCondLst>
                                  <p:childTnLst>
                                    <p:animClr clrSpc="rgb" dir="cw">
                                      <p:cBhvr override="childStyle">
                                        <p:cTn id="119" dur="500" fill="hold"/>
                                        <p:tgtEl>
                                          <p:spTgt spid="87"/>
                                        </p:tgtEl>
                                        <p:attrNameLst>
                                          <p:attrName>style.color</p:attrName>
                                        </p:attrNameLst>
                                      </p:cBhvr>
                                      <p:to>
                                        <a:schemeClr val="accent2"/>
                                      </p:to>
                                    </p:animClr>
                                    <p:animClr clrSpc="rgb" dir="cw">
                                      <p:cBhvr>
                                        <p:cTn id="120" dur="500" fill="hold"/>
                                        <p:tgtEl>
                                          <p:spTgt spid="87"/>
                                        </p:tgtEl>
                                        <p:attrNameLst>
                                          <p:attrName>fillcolor</p:attrName>
                                        </p:attrNameLst>
                                      </p:cBhvr>
                                      <p:to>
                                        <a:schemeClr val="accent2"/>
                                      </p:to>
                                    </p:animClr>
                                    <p:set>
                                      <p:cBhvr>
                                        <p:cTn id="121" dur="500" fill="hold"/>
                                        <p:tgtEl>
                                          <p:spTgt spid="87"/>
                                        </p:tgtEl>
                                        <p:attrNameLst>
                                          <p:attrName>fill.type</p:attrName>
                                        </p:attrNameLst>
                                      </p:cBhvr>
                                      <p:to>
                                        <p:strVal val="solid"/>
                                      </p:to>
                                    </p:set>
                                    <p:set>
                                      <p:cBhvr>
                                        <p:cTn id="122" dur="500" fill="hold"/>
                                        <p:tgtEl>
                                          <p:spTgt spid="87"/>
                                        </p:tgtEl>
                                        <p:attrNameLst>
                                          <p:attrName>fill.on</p:attrName>
                                        </p:attrNameLst>
                                      </p:cBhvr>
                                      <p:to>
                                        <p:strVal val="true"/>
                                      </p:to>
                                    </p:set>
                                  </p:childTnLst>
                                </p:cTn>
                              </p:par>
                              <p:par>
                                <p:cTn id="123" presetID="19" presetClass="emph" presetSubtype="0" fill="hold" grpId="0" nodeType="withEffect">
                                  <p:stCondLst>
                                    <p:cond delay="0"/>
                                  </p:stCondLst>
                                  <p:childTnLst>
                                    <p:animClr clrSpc="rgb" dir="cw">
                                      <p:cBhvr override="childStyle">
                                        <p:cTn id="124" dur="500" fill="hold"/>
                                        <p:tgtEl>
                                          <p:spTgt spid="88"/>
                                        </p:tgtEl>
                                        <p:attrNameLst>
                                          <p:attrName>style.color</p:attrName>
                                        </p:attrNameLst>
                                      </p:cBhvr>
                                      <p:to>
                                        <a:schemeClr val="accent2"/>
                                      </p:to>
                                    </p:animClr>
                                    <p:animClr clrSpc="rgb" dir="cw">
                                      <p:cBhvr>
                                        <p:cTn id="125" dur="500" fill="hold"/>
                                        <p:tgtEl>
                                          <p:spTgt spid="88"/>
                                        </p:tgtEl>
                                        <p:attrNameLst>
                                          <p:attrName>fillcolor</p:attrName>
                                        </p:attrNameLst>
                                      </p:cBhvr>
                                      <p:to>
                                        <a:schemeClr val="accent2"/>
                                      </p:to>
                                    </p:animClr>
                                    <p:set>
                                      <p:cBhvr>
                                        <p:cTn id="126" dur="500" fill="hold"/>
                                        <p:tgtEl>
                                          <p:spTgt spid="88"/>
                                        </p:tgtEl>
                                        <p:attrNameLst>
                                          <p:attrName>fill.type</p:attrName>
                                        </p:attrNameLst>
                                      </p:cBhvr>
                                      <p:to>
                                        <p:strVal val="solid"/>
                                      </p:to>
                                    </p:set>
                                    <p:set>
                                      <p:cBhvr>
                                        <p:cTn id="127" dur="500" fill="hold"/>
                                        <p:tgtEl>
                                          <p:spTgt spid="88"/>
                                        </p:tgtEl>
                                        <p:attrNameLst>
                                          <p:attrName>fill.on</p:attrName>
                                        </p:attrNameLst>
                                      </p:cBhvr>
                                      <p:to>
                                        <p:strVal val="true"/>
                                      </p:to>
                                    </p:set>
                                  </p:childTnLst>
                                </p:cTn>
                              </p:par>
                              <p:par>
                                <p:cTn id="128" presetID="19" presetClass="emph" presetSubtype="0" fill="hold" grpId="0" nodeType="withEffect">
                                  <p:stCondLst>
                                    <p:cond delay="0"/>
                                  </p:stCondLst>
                                  <p:childTnLst>
                                    <p:animClr clrSpc="rgb" dir="cw">
                                      <p:cBhvr override="childStyle">
                                        <p:cTn id="129" dur="500" fill="hold"/>
                                        <p:tgtEl>
                                          <p:spTgt spid="89"/>
                                        </p:tgtEl>
                                        <p:attrNameLst>
                                          <p:attrName>style.color</p:attrName>
                                        </p:attrNameLst>
                                      </p:cBhvr>
                                      <p:to>
                                        <a:schemeClr val="accent2"/>
                                      </p:to>
                                    </p:animClr>
                                    <p:animClr clrSpc="rgb" dir="cw">
                                      <p:cBhvr>
                                        <p:cTn id="130" dur="500" fill="hold"/>
                                        <p:tgtEl>
                                          <p:spTgt spid="89"/>
                                        </p:tgtEl>
                                        <p:attrNameLst>
                                          <p:attrName>fillcolor</p:attrName>
                                        </p:attrNameLst>
                                      </p:cBhvr>
                                      <p:to>
                                        <a:schemeClr val="accent2"/>
                                      </p:to>
                                    </p:animClr>
                                    <p:set>
                                      <p:cBhvr>
                                        <p:cTn id="131" dur="500" fill="hold"/>
                                        <p:tgtEl>
                                          <p:spTgt spid="89"/>
                                        </p:tgtEl>
                                        <p:attrNameLst>
                                          <p:attrName>fill.type</p:attrName>
                                        </p:attrNameLst>
                                      </p:cBhvr>
                                      <p:to>
                                        <p:strVal val="solid"/>
                                      </p:to>
                                    </p:set>
                                    <p:set>
                                      <p:cBhvr>
                                        <p:cTn id="132" dur="500" fill="hold"/>
                                        <p:tgtEl>
                                          <p:spTgt spid="89"/>
                                        </p:tgtEl>
                                        <p:attrNameLst>
                                          <p:attrName>fill.on</p:attrName>
                                        </p:attrNameLst>
                                      </p:cBhvr>
                                      <p:to>
                                        <p:strVal val="true"/>
                                      </p:to>
                                    </p:set>
                                  </p:childTnLst>
                                </p:cTn>
                              </p:par>
                              <p:par>
                                <p:cTn id="133" presetID="19" presetClass="emph" presetSubtype="0" fill="hold" grpId="0" nodeType="withEffect">
                                  <p:stCondLst>
                                    <p:cond delay="0"/>
                                  </p:stCondLst>
                                  <p:childTnLst>
                                    <p:animClr clrSpc="rgb" dir="cw">
                                      <p:cBhvr override="childStyle">
                                        <p:cTn id="134" dur="500" fill="hold"/>
                                        <p:tgtEl>
                                          <p:spTgt spid="90"/>
                                        </p:tgtEl>
                                        <p:attrNameLst>
                                          <p:attrName>style.color</p:attrName>
                                        </p:attrNameLst>
                                      </p:cBhvr>
                                      <p:to>
                                        <a:schemeClr val="accent2"/>
                                      </p:to>
                                    </p:animClr>
                                    <p:animClr clrSpc="rgb" dir="cw">
                                      <p:cBhvr>
                                        <p:cTn id="135" dur="500" fill="hold"/>
                                        <p:tgtEl>
                                          <p:spTgt spid="90"/>
                                        </p:tgtEl>
                                        <p:attrNameLst>
                                          <p:attrName>fillcolor</p:attrName>
                                        </p:attrNameLst>
                                      </p:cBhvr>
                                      <p:to>
                                        <a:schemeClr val="accent2"/>
                                      </p:to>
                                    </p:animClr>
                                    <p:set>
                                      <p:cBhvr>
                                        <p:cTn id="136" dur="500" fill="hold"/>
                                        <p:tgtEl>
                                          <p:spTgt spid="90"/>
                                        </p:tgtEl>
                                        <p:attrNameLst>
                                          <p:attrName>fill.type</p:attrName>
                                        </p:attrNameLst>
                                      </p:cBhvr>
                                      <p:to>
                                        <p:strVal val="solid"/>
                                      </p:to>
                                    </p:set>
                                    <p:set>
                                      <p:cBhvr>
                                        <p:cTn id="137" dur="500" fill="hold"/>
                                        <p:tgtEl>
                                          <p:spTgt spid="90"/>
                                        </p:tgtEl>
                                        <p:attrNameLst>
                                          <p:attrName>fill.on</p:attrName>
                                        </p:attrNameLst>
                                      </p:cBhvr>
                                      <p:to>
                                        <p:strVal val="true"/>
                                      </p:to>
                                    </p:set>
                                  </p:childTnLst>
                                </p:cTn>
                              </p:par>
                              <p:par>
                                <p:cTn id="138" presetID="19" presetClass="emph" presetSubtype="0" fill="hold" grpId="0" nodeType="withEffect">
                                  <p:stCondLst>
                                    <p:cond delay="0"/>
                                  </p:stCondLst>
                                  <p:childTnLst>
                                    <p:animClr clrSpc="rgb" dir="cw">
                                      <p:cBhvr override="childStyle">
                                        <p:cTn id="139" dur="500" fill="hold"/>
                                        <p:tgtEl>
                                          <p:spTgt spid="91"/>
                                        </p:tgtEl>
                                        <p:attrNameLst>
                                          <p:attrName>style.color</p:attrName>
                                        </p:attrNameLst>
                                      </p:cBhvr>
                                      <p:to>
                                        <a:schemeClr val="accent2"/>
                                      </p:to>
                                    </p:animClr>
                                    <p:animClr clrSpc="rgb" dir="cw">
                                      <p:cBhvr>
                                        <p:cTn id="140" dur="500" fill="hold"/>
                                        <p:tgtEl>
                                          <p:spTgt spid="91"/>
                                        </p:tgtEl>
                                        <p:attrNameLst>
                                          <p:attrName>fillcolor</p:attrName>
                                        </p:attrNameLst>
                                      </p:cBhvr>
                                      <p:to>
                                        <a:schemeClr val="accent2"/>
                                      </p:to>
                                    </p:animClr>
                                    <p:set>
                                      <p:cBhvr>
                                        <p:cTn id="141" dur="500" fill="hold"/>
                                        <p:tgtEl>
                                          <p:spTgt spid="91"/>
                                        </p:tgtEl>
                                        <p:attrNameLst>
                                          <p:attrName>fill.type</p:attrName>
                                        </p:attrNameLst>
                                      </p:cBhvr>
                                      <p:to>
                                        <p:strVal val="solid"/>
                                      </p:to>
                                    </p:set>
                                    <p:set>
                                      <p:cBhvr>
                                        <p:cTn id="142" dur="500" fill="hold"/>
                                        <p:tgtEl>
                                          <p:spTgt spid="91"/>
                                        </p:tgtEl>
                                        <p:attrNameLst>
                                          <p:attrName>fill.on</p:attrName>
                                        </p:attrNameLst>
                                      </p:cBhvr>
                                      <p:to>
                                        <p:strVal val="true"/>
                                      </p:to>
                                    </p:set>
                                  </p:childTnLst>
                                </p:cTn>
                              </p:par>
                              <p:par>
                                <p:cTn id="143" presetID="19" presetClass="emph" presetSubtype="0" fill="hold" grpId="0" nodeType="withEffect">
                                  <p:stCondLst>
                                    <p:cond delay="0"/>
                                  </p:stCondLst>
                                  <p:childTnLst>
                                    <p:animClr clrSpc="rgb" dir="cw">
                                      <p:cBhvr override="childStyle">
                                        <p:cTn id="144" dur="500" fill="hold"/>
                                        <p:tgtEl>
                                          <p:spTgt spid="92"/>
                                        </p:tgtEl>
                                        <p:attrNameLst>
                                          <p:attrName>style.color</p:attrName>
                                        </p:attrNameLst>
                                      </p:cBhvr>
                                      <p:to>
                                        <a:schemeClr val="accent2"/>
                                      </p:to>
                                    </p:animClr>
                                    <p:animClr clrSpc="rgb" dir="cw">
                                      <p:cBhvr>
                                        <p:cTn id="145" dur="500" fill="hold"/>
                                        <p:tgtEl>
                                          <p:spTgt spid="92"/>
                                        </p:tgtEl>
                                        <p:attrNameLst>
                                          <p:attrName>fillcolor</p:attrName>
                                        </p:attrNameLst>
                                      </p:cBhvr>
                                      <p:to>
                                        <a:schemeClr val="accent2"/>
                                      </p:to>
                                    </p:animClr>
                                    <p:set>
                                      <p:cBhvr>
                                        <p:cTn id="146" dur="500" fill="hold"/>
                                        <p:tgtEl>
                                          <p:spTgt spid="92"/>
                                        </p:tgtEl>
                                        <p:attrNameLst>
                                          <p:attrName>fill.type</p:attrName>
                                        </p:attrNameLst>
                                      </p:cBhvr>
                                      <p:to>
                                        <p:strVal val="solid"/>
                                      </p:to>
                                    </p:set>
                                    <p:set>
                                      <p:cBhvr>
                                        <p:cTn id="147" dur="500" fill="hold"/>
                                        <p:tgtEl>
                                          <p:spTgt spid="92"/>
                                        </p:tgtEl>
                                        <p:attrNameLst>
                                          <p:attrName>fill.on</p:attrName>
                                        </p:attrNameLst>
                                      </p:cBhvr>
                                      <p:to>
                                        <p:strVal val="true"/>
                                      </p:to>
                                    </p:set>
                                  </p:childTnLst>
                                </p:cTn>
                              </p:par>
                              <p:par>
                                <p:cTn id="148" presetID="19" presetClass="emph" presetSubtype="0" fill="hold" grpId="0" nodeType="withEffect">
                                  <p:stCondLst>
                                    <p:cond delay="0"/>
                                  </p:stCondLst>
                                  <p:childTnLst>
                                    <p:animClr clrSpc="rgb" dir="cw">
                                      <p:cBhvr override="childStyle">
                                        <p:cTn id="149" dur="500" fill="hold"/>
                                        <p:tgtEl>
                                          <p:spTgt spid="93"/>
                                        </p:tgtEl>
                                        <p:attrNameLst>
                                          <p:attrName>style.color</p:attrName>
                                        </p:attrNameLst>
                                      </p:cBhvr>
                                      <p:to>
                                        <a:schemeClr val="accent2"/>
                                      </p:to>
                                    </p:animClr>
                                    <p:animClr clrSpc="rgb" dir="cw">
                                      <p:cBhvr>
                                        <p:cTn id="150" dur="500" fill="hold"/>
                                        <p:tgtEl>
                                          <p:spTgt spid="93"/>
                                        </p:tgtEl>
                                        <p:attrNameLst>
                                          <p:attrName>fillcolor</p:attrName>
                                        </p:attrNameLst>
                                      </p:cBhvr>
                                      <p:to>
                                        <a:schemeClr val="accent2"/>
                                      </p:to>
                                    </p:animClr>
                                    <p:set>
                                      <p:cBhvr>
                                        <p:cTn id="151" dur="500" fill="hold"/>
                                        <p:tgtEl>
                                          <p:spTgt spid="93"/>
                                        </p:tgtEl>
                                        <p:attrNameLst>
                                          <p:attrName>fill.type</p:attrName>
                                        </p:attrNameLst>
                                      </p:cBhvr>
                                      <p:to>
                                        <p:strVal val="solid"/>
                                      </p:to>
                                    </p:set>
                                    <p:set>
                                      <p:cBhvr>
                                        <p:cTn id="152" dur="500" fill="hold"/>
                                        <p:tgtEl>
                                          <p:spTgt spid="93"/>
                                        </p:tgtEl>
                                        <p:attrNameLst>
                                          <p:attrName>fill.on</p:attrName>
                                        </p:attrNameLst>
                                      </p:cBhvr>
                                      <p:to>
                                        <p:strVal val="true"/>
                                      </p:to>
                                    </p:set>
                                  </p:childTnLst>
                                </p:cTn>
                              </p:par>
                              <p:par>
                                <p:cTn id="153" presetID="19" presetClass="emph" presetSubtype="0" fill="hold" grpId="0" nodeType="withEffect">
                                  <p:stCondLst>
                                    <p:cond delay="0"/>
                                  </p:stCondLst>
                                  <p:childTnLst>
                                    <p:animClr clrSpc="rgb" dir="cw">
                                      <p:cBhvr override="childStyle">
                                        <p:cTn id="154" dur="500" fill="hold"/>
                                        <p:tgtEl>
                                          <p:spTgt spid="94"/>
                                        </p:tgtEl>
                                        <p:attrNameLst>
                                          <p:attrName>style.color</p:attrName>
                                        </p:attrNameLst>
                                      </p:cBhvr>
                                      <p:to>
                                        <a:schemeClr val="accent2"/>
                                      </p:to>
                                    </p:animClr>
                                    <p:animClr clrSpc="rgb" dir="cw">
                                      <p:cBhvr>
                                        <p:cTn id="155" dur="500" fill="hold"/>
                                        <p:tgtEl>
                                          <p:spTgt spid="94"/>
                                        </p:tgtEl>
                                        <p:attrNameLst>
                                          <p:attrName>fillcolor</p:attrName>
                                        </p:attrNameLst>
                                      </p:cBhvr>
                                      <p:to>
                                        <a:schemeClr val="accent2"/>
                                      </p:to>
                                    </p:animClr>
                                    <p:set>
                                      <p:cBhvr>
                                        <p:cTn id="156" dur="500" fill="hold"/>
                                        <p:tgtEl>
                                          <p:spTgt spid="94"/>
                                        </p:tgtEl>
                                        <p:attrNameLst>
                                          <p:attrName>fill.type</p:attrName>
                                        </p:attrNameLst>
                                      </p:cBhvr>
                                      <p:to>
                                        <p:strVal val="solid"/>
                                      </p:to>
                                    </p:set>
                                    <p:set>
                                      <p:cBhvr>
                                        <p:cTn id="157" dur="500" fill="hold"/>
                                        <p:tgtEl>
                                          <p:spTgt spid="94"/>
                                        </p:tgtEl>
                                        <p:attrNameLst>
                                          <p:attrName>fill.on</p:attrName>
                                        </p:attrNameLst>
                                      </p:cBhvr>
                                      <p:to>
                                        <p:strVal val="true"/>
                                      </p:to>
                                    </p:set>
                                  </p:childTnLst>
                                </p:cTn>
                              </p:par>
                              <p:par>
                                <p:cTn id="158" presetID="19" presetClass="emph" presetSubtype="0" fill="hold" grpId="0" nodeType="withEffect">
                                  <p:stCondLst>
                                    <p:cond delay="0"/>
                                  </p:stCondLst>
                                  <p:childTnLst>
                                    <p:animClr clrSpc="rgb" dir="cw">
                                      <p:cBhvr override="childStyle">
                                        <p:cTn id="159" dur="500" fill="hold"/>
                                        <p:tgtEl>
                                          <p:spTgt spid="95"/>
                                        </p:tgtEl>
                                        <p:attrNameLst>
                                          <p:attrName>style.color</p:attrName>
                                        </p:attrNameLst>
                                      </p:cBhvr>
                                      <p:to>
                                        <a:schemeClr val="accent2"/>
                                      </p:to>
                                    </p:animClr>
                                    <p:animClr clrSpc="rgb" dir="cw">
                                      <p:cBhvr>
                                        <p:cTn id="160" dur="500" fill="hold"/>
                                        <p:tgtEl>
                                          <p:spTgt spid="95"/>
                                        </p:tgtEl>
                                        <p:attrNameLst>
                                          <p:attrName>fillcolor</p:attrName>
                                        </p:attrNameLst>
                                      </p:cBhvr>
                                      <p:to>
                                        <a:schemeClr val="accent2"/>
                                      </p:to>
                                    </p:animClr>
                                    <p:set>
                                      <p:cBhvr>
                                        <p:cTn id="161" dur="500" fill="hold"/>
                                        <p:tgtEl>
                                          <p:spTgt spid="95"/>
                                        </p:tgtEl>
                                        <p:attrNameLst>
                                          <p:attrName>fill.type</p:attrName>
                                        </p:attrNameLst>
                                      </p:cBhvr>
                                      <p:to>
                                        <p:strVal val="solid"/>
                                      </p:to>
                                    </p:set>
                                    <p:set>
                                      <p:cBhvr>
                                        <p:cTn id="162" dur="500" fill="hold"/>
                                        <p:tgtEl>
                                          <p:spTgt spid="95"/>
                                        </p:tgtEl>
                                        <p:attrNameLst>
                                          <p:attrName>fill.on</p:attrName>
                                        </p:attrNameLst>
                                      </p:cBhvr>
                                      <p:to>
                                        <p:strVal val="true"/>
                                      </p:to>
                                    </p:set>
                                  </p:childTnLst>
                                </p:cTn>
                              </p:par>
                            </p:childTnLst>
                          </p:cTn>
                        </p:par>
                      </p:childTnLst>
                    </p:cTn>
                  </p:par>
                  <p:par>
                    <p:cTn id="163" fill="hold">
                      <p:stCondLst>
                        <p:cond delay="indefinite"/>
                      </p:stCondLst>
                      <p:childTnLst>
                        <p:par>
                          <p:cTn id="164" fill="hold">
                            <p:stCondLst>
                              <p:cond delay="0"/>
                            </p:stCondLst>
                            <p:childTnLst>
                              <p:par>
                                <p:cTn id="165" presetID="6" presetClass="exit" presetSubtype="32" fill="hold" grpId="1" nodeType="clickEffect">
                                  <p:stCondLst>
                                    <p:cond delay="0"/>
                                  </p:stCondLst>
                                  <p:childTnLst>
                                    <p:animEffect transition="out" filter="circle(out)">
                                      <p:cBhvr>
                                        <p:cTn id="166" dur="2000"/>
                                        <p:tgtEl>
                                          <p:spTgt spid="87"/>
                                        </p:tgtEl>
                                      </p:cBhvr>
                                    </p:animEffect>
                                    <p:set>
                                      <p:cBhvr>
                                        <p:cTn id="167" dur="1" fill="hold">
                                          <p:stCondLst>
                                            <p:cond delay="1999"/>
                                          </p:stCondLst>
                                        </p:cTn>
                                        <p:tgtEl>
                                          <p:spTgt spid="87"/>
                                        </p:tgtEl>
                                        <p:attrNameLst>
                                          <p:attrName>style.visibility</p:attrName>
                                        </p:attrNameLst>
                                      </p:cBhvr>
                                      <p:to>
                                        <p:strVal val="hidden"/>
                                      </p:to>
                                    </p:set>
                                  </p:childTnLst>
                                </p:cTn>
                              </p:par>
                              <p:par>
                                <p:cTn id="168" presetID="6" presetClass="exit" presetSubtype="32" fill="hold" grpId="1" nodeType="withEffect">
                                  <p:stCondLst>
                                    <p:cond delay="0"/>
                                  </p:stCondLst>
                                  <p:childTnLst>
                                    <p:animEffect transition="out" filter="circle(out)">
                                      <p:cBhvr>
                                        <p:cTn id="169" dur="2000"/>
                                        <p:tgtEl>
                                          <p:spTgt spid="88"/>
                                        </p:tgtEl>
                                      </p:cBhvr>
                                    </p:animEffect>
                                    <p:set>
                                      <p:cBhvr>
                                        <p:cTn id="170" dur="1" fill="hold">
                                          <p:stCondLst>
                                            <p:cond delay="1999"/>
                                          </p:stCondLst>
                                        </p:cTn>
                                        <p:tgtEl>
                                          <p:spTgt spid="88"/>
                                        </p:tgtEl>
                                        <p:attrNameLst>
                                          <p:attrName>style.visibility</p:attrName>
                                        </p:attrNameLst>
                                      </p:cBhvr>
                                      <p:to>
                                        <p:strVal val="hidden"/>
                                      </p:to>
                                    </p:set>
                                  </p:childTnLst>
                                </p:cTn>
                              </p:par>
                              <p:par>
                                <p:cTn id="171" presetID="6" presetClass="exit" presetSubtype="32" fill="hold" grpId="1" nodeType="withEffect">
                                  <p:stCondLst>
                                    <p:cond delay="0"/>
                                  </p:stCondLst>
                                  <p:childTnLst>
                                    <p:animEffect transition="out" filter="circle(out)">
                                      <p:cBhvr>
                                        <p:cTn id="172" dur="2000"/>
                                        <p:tgtEl>
                                          <p:spTgt spid="89"/>
                                        </p:tgtEl>
                                      </p:cBhvr>
                                    </p:animEffect>
                                    <p:set>
                                      <p:cBhvr>
                                        <p:cTn id="173" dur="1" fill="hold">
                                          <p:stCondLst>
                                            <p:cond delay="1999"/>
                                          </p:stCondLst>
                                        </p:cTn>
                                        <p:tgtEl>
                                          <p:spTgt spid="89"/>
                                        </p:tgtEl>
                                        <p:attrNameLst>
                                          <p:attrName>style.visibility</p:attrName>
                                        </p:attrNameLst>
                                      </p:cBhvr>
                                      <p:to>
                                        <p:strVal val="hidden"/>
                                      </p:to>
                                    </p:set>
                                  </p:childTnLst>
                                </p:cTn>
                              </p:par>
                              <p:par>
                                <p:cTn id="174" presetID="6" presetClass="exit" presetSubtype="32" fill="hold" grpId="1" nodeType="withEffect">
                                  <p:stCondLst>
                                    <p:cond delay="0"/>
                                  </p:stCondLst>
                                  <p:childTnLst>
                                    <p:animEffect transition="out" filter="circle(out)">
                                      <p:cBhvr>
                                        <p:cTn id="175" dur="2000"/>
                                        <p:tgtEl>
                                          <p:spTgt spid="90"/>
                                        </p:tgtEl>
                                      </p:cBhvr>
                                    </p:animEffect>
                                    <p:set>
                                      <p:cBhvr>
                                        <p:cTn id="176" dur="1" fill="hold">
                                          <p:stCondLst>
                                            <p:cond delay="1999"/>
                                          </p:stCondLst>
                                        </p:cTn>
                                        <p:tgtEl>
                                          <p:spTgt spid="90"/>
                                        </p:tgtEl>
                                        <p:attrNameLst>
                                          <p:attrName>style.visibility</p:attrName>
                                        </p:attrNameLst>
                                      </p:cBhvr>
                                      <p:to>
                                        <p:strVal val="hidden"/>
                                      </p:to>
                                    </p:set>
                                  </p:childTnLst>
                                </p:cTn>
                              </p:par>
                              <p:par>
                                <p:cTn id="177" presetID="6" presetClass="exit" presetSubtype="32" fill="hold" grpId="1" nodeType="withEffect">
                                  <p:stCondLst>
                                    <p:cond delay="0"/>
                                  </p:stCondLst>
                                  <p:childTnLst>
                                    <p:animEffect transition="out" filter="circle(out)">
                                      <p:cBhvr>
                                        <p:cTn id="178" dur="2000"/>
                                        <p:tgtEl>
                                          <p:spTgt spid="91"/>
                                        </p:tgtEl>
                                      </p:cBhvr>
                                    </p:animEffect>
                                    <p:set>
                                      <p:cBhvr>
                                        <p:cTn id="179" dur="1" fill="hold">
                                          <p:stCondLst>
                                            <p:cond delay="1999"/>
                                          </p:stCondLst>
                                        </p:cTn>
                                        <p:tgtEl>
                                          <p:spTgt spid="91"/>
                                        </p:tgtEl>
                                        <p:attrNameLst>
                                          <p:attrName>style.visibility</p:attrName>
                                        </p:attrNameLst>
                                      </p:cBhvr>
                                      <p:to>
                                        <p:strVal val="hidden"/>
                                      </p:to>
                                    </p:set>
                                  </p:childTnLst>
                                </p:cTn>
                              </p:par>
                              <p:par>
                                <p:cTn id="180" presetID="6" presetClass="exit" presetSubtype="32" fill="hold" grpId="1" nodeType="withEffect">
                                  <p:stCondLst>
                                    <p:cond delay="0"/>
                                  </p:stCondLst>
                                  <p:childTnLst>
                                    <p:animEffect transition="out" filter="circle(out)">
                                      <p:cBhvr>
                                        <p:cTn id="181" dur="2000"/>
                                        <p:tgtEl>
                                          <p:spTgt spid="92"/>
                                        </p:tgtEl>
                                      </p:cBhvr>
                                    </p:animEffect>
                                    <p:set>
                                      <p:cBhvr>
                                        <p:cTn id="182" dur="1" fill="hold">
                                          <p:stCondLst>
                                            <p:cond delay="1999"/>
                                          </p:stCondLst>
                                        </p:cTn>
                                        <p:tgtEl>
                                          <p:spTgt spid="92"/>
                                        </p:tgtEl>
                                        <p:attrNameLst>
                                          <p:attrName>style.visibility</p:attrName>
                                        </p:attrNameLst>
                                      </p:cBhvr>
                                      <p:to>
                                        <p:strVal val="hidden"/>
                                      </p:to>
                                    </p:set>
                                  </p:childTnLst>
                                </p:cTn>
                              </p:par>
                              <p:par>
                                <p:cTn id="183" presetID="6" presetClass="exit" presetSubtype="32" fill="hold" grpId="1" nodeType="withEffect">
                                  <p:stCondLst>
                                    <p:cond delay="0"/>
                                  </p:stCondLst>
                                  <p:childTnLst>
                                    <p:animEffect transition="out" filter="circle(out)">
                                      <p:cBhvr>
                                        <p:cTn id="184" dur="2000"/>
                                        <p:tgtEl>
                                          <p:spTgt spid="93"/>
                                        </p:tgtEl>
                                      </p:cBhvr>
                                    </p:animEffect>
                                    <p:set>
                                      <p:cBhvr>
                                        <p:cTn id="185" dur="1" fill="hold">
                                          <p:stCondLst>
                                            <p:cond delay="1999"/>
                                          </p:stCondLst>
                                        </p:cTn>
                                        <p:tgtEl>
                                          <p:spTgt spid="93"/>
                                        </p:tgtEl>
                                        <p:attrNameLst>
                                          <p:attrName>style.visibility</p:attrName>
                                        </p:attrNameLst>
                                      </p:cBhvr>
                                      <p:to>
                                        <p:strVal val="hidden"/>
                                      </p:to>
                                    </p:set>
                                  </p:childTnLst>
                                </p:cTn>
                              </p:par>
                              <p:par>
                                <p:cTn id="186" presetID="6" presetClass="exit" presetSubtype="32" fill="hold" grpId="1" nodeType="withEffect">
                                  <p:stCondLst>
                                    <p:cond delay="0"/>
                                  </p:stCondLst>
                                  <p:childTnLst>
                                    <p:animEffect transition="out" filter="circle(out)">
                                      <p:cBhvr>
                                        <p:cTn id="187" dur="2000"/>
                                        <p:tgtEl>
                                          <p:spTgt spid="94"/>
                                        </p:tgtEl>
                                      </p:cBhvr>
                                    </p:animEffect>
                                    <p:set>
                                      <p:cBhvr>
                                        <p:cTn id="188" dur="1" fill="hold">
                                          <p:stCondLst>
                                            <p:cond delay="1999"/>
                                          </p:stCondLst>
                                        </p:cTn>
                                        <p:tgtEl>
                                          <p:spTgt spid="94"/>
                                        </p:tgtEl>
                                        <p:attrNameLst>
                                          <p:attrName>style.visibility</p:attrName>
                                        </p:attrNameLst>
                                      </p:cBhvr>
                                      <p:to>
                                        <p:strVal val="hidden"/>
                                      </p:to>
                                    </p:set>
                                  </p:childTnLst>
                                </p:cTn>
                              </p:par>
                              <p:par>
                                <p:cTn id="189" presetID="6" presetClass="exit" presetSubtype="32" fill="hold" grpId="1" nodeType="withEffect">
                                  <p:stCondLst>
                                    <p:cond delay="0"/>
                                  </p:stCondLst>
                                  <p:childTnLst>
                                    <p:animEffect transition="out" filter="circle(out)">
                                      <p:cBhvr>
                                        <p:cTn id="190" dur="2000"/>
                                        <p:tgtEl>
                                          <p:spTgt spid="95"/>
                                        </p:tgtEl>
                                      </p:cBhvr>
                                    </p:animEffect>
                                    <p:set>
                                      <p:cBhvr>
                                        <p:cTn id="191" dur="1" fill="hold">
                                          <p:stCondLst>
                                            <p:cond delay="1999"/>
                                          </p:stCondLst>
                                        </p:cTn>
                                        <p:tgtEl>
                                          <p:spTgt spid="95"/>
                                        </p:tgtEl>
                                        <p:attrNameLst>
                                          <p:attrName>style.visibility</p:attrName>
                                        </p:attrNameLst>
                                      </p:cBhvr>
                                      <p:to>
                                        <p:strVal val="hidden"/>
                                      </p:to>
                                    </p:set>
                                  </p:childTnLst>
                                </p:cTn>
                              </p:par>
                              <p:par>
                                <p:cTn id="192" presetID="6" presetClass="exit" presetSubtype="32" fill="hold" grpId="1" nodeType="withEffect">
                                  <p:stCondLst>
                                    <p:cond delay="0"/>
                                  </p:stCondLst>
                                  <p:childTnLst>
                                    <p:animEffect transition="out" filter="circle(out)">
                                      <p:cBhvr>
                                        <p:cTn id="193" dur="2000"/>
                                        <p:tgtEl>
                                          <p:spTgt spid="196"/>
                                        </p:tgtEl>
                                      </p:cBhvr>
                                    </p:animEffect>
                                    <p:set>
                                      <p:cBhvr>
                                        <p:cTn id="194" dur="1" fill="hold">
                                          <p:stCondLst>
                                            <p:cond delay="1999"/>
                                          </p:stCondLst>
                                        </p:cTn>
                                        <p:tgtEl>
                                          <p:spTgt spid="196"/>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195" restart="whenNotActive" fill="hold" evtFilter="cancelBubble" nodeType="interactiveSeq">
                <p:stCondLst>
                  <p:cond evt="onClick" delay="0">
                    <p:tgtEl>
                      <p:spTgt spid="22"/>
                    </p:tgtEl>
                  </p:cond>
                </p:stCondLst>
                <p:endSync evt="end" delay="0">
                  <p:rtn val="all"/>
                </p:endSync>
                <p:childTnLst>
                  <p:par>
                    <p:cTn id="196" fill="hold">
                      <p:stCondLst>
                        <p:cond delay="0"/>
                      </p:stCondLst>
                      <p:childTnLst>
                        <p:par>
                          <p:cTn id="197" fill="hold">
                            <p:stCondLst>
                              <p:cond delay="0"/>
                            </p:stCondLst>
                            <p:childTnLst>
                              <p:par>
                                <p:cTn id="198" presetID="6" presetClass="entr" presetSubtype="16" fill="hold" grpId="0" nodeType="clickEffect">
                                  <p:stCondLst>
                                    <p:cond delay="0"/>
                                  </p:stCondLst>
                                  <p:childTnLst>
                                    <p:set>
                                      <p:cBhvr>
                                        <p:cTn id="199" dur="1" fill="hold">
                                          <p:stCondLst>
                                            <p:cond delay="0"/>
                                          </p:stCondLst>
                                        </p:cTn>
                                        <p:tgtEl>
                                          <p:spTgt spid="197"/>
                                        </p:tgtEl>
                                        <p:attrNameLst>
                                          <p:attrName>style.visibility</p:attrName>
                                        </p:attrNameLst>
                                      </p:cBhvr>
                                      <p:to>
                                        <p:strVal val="visible"/>
                                      </p:to>
                                    </p:set>
                                    <p:animEffect transition="in" filter="circle(in)">
                                      <p:cBhvr>
                                        <p:cTn id="200" dur="2000"/>
                                        <p:tgtEl>
                                          <p:spTgt spid="197"/>
                                        </p:tgtEl>
                                      </p:cBhvr>
                                    </p:animEffect>
                                  </p:childTnLst>
                                </p:cTn>
                              </p:par>
                              <p:par>
                                <p:cTn id="201" presetID="19" presetClass="emph" presetSubtype="0" fill="hold" grpId="0" nodeType="withEffect">
                                  <p:stCondLst>
                                    <p:cond delay="0"/>
                                  </p:stCondLst>
                                  <p:childTnLst>
                                    <p:animClr clrSpc="rgb" dir="cw">
                                      <p:cBhvr override="childStyle">
                                        <p:cTn id="202" dur="500" fill="hold"/>
                                        <p:tgtEl>
                                          <p:spTgt spid="96"/>
                                        </p:tgtEl>
                                        <p:attrNameLst>
                                          <p:attrName>style.color</p:attrName>
                                        </p:attrNameLst>
                                      </p:cBhvr>
                                      <p:to>
                                        <a:schemeClr val="accent2"/>
                                      </p:to>
                                    </p:animClr>
                                    <p:animClr clrSpc="rgb" dir="cw">
                                      <p:cBhvr>
                                        <p:cTn id="203" dur="500" fill="hold"/>
                                        <p:tgtEl>
                                          <p:spTgt spid="96"/>
                                        </p:tgtEl>
                                        <p:attrNameLst>
                                          <p:attrName>fillcolor</p:attrName>
                                        </p:attrNameLst>
                                      </p:cBhvr>
                                      <p:to>
                                        <a:schemeClr val="accent2"/>
                                      </p:to>
                                    </p:animClr>
                                    <p:set>
                                      <p:cBhvr>
                                        <p:cTn id="204" dur="500" fill="hold"/>
                                        <p:tgtEl>
                                          <p:spTgt spid="96"/>
                                        </p:tgtEl>
                                        <p:attrNameLst>
                                          <p:attrName>fill.type</p:attrName>
                                        </p:attrNameLst>
                                      </p:cBhvr>
                                      <p:to>
                                        <p:strVal val="solid"/>
                                      </p:to>
                                    </p:set>
                                    <p:set>
                                      <p:cBhvr>
                                        <p:cTn id="205" dur="500" fill="hold"/>
                                        <p:tgtEl>
                                          <p:spTgt spid="96"/>
                                        </p:tgtEl>
                                        <p:attrNameLst>
                                          <p:attrName>fill.on</p:attrName>
                                        </p:attrNameLst>
                                      </p:cBhvr>
                                      <p:to>
                                        <p:strVal val="true"/>
                                      </p:to>
                                    </p:set>
                                  </p:childTnLst>
                                </p:cTn>
                              </p:par>
                              <p:par>
                                <p:cTn id="206" presetID="19" presetClass="emph" presetSubtype="0" fill="hold" grpId="0" nodeType="withEffect">
                                  <p:stCondLst>
                                    <p:cond delay="0"/>
                                  </p:stCondLst>
                                  <p:childTnLst>
                                    <p:animClr clrSpc="rgb" dir="cw">
                                      <p:cBhvr override="childStyle">
                                        <p:cTn id="207" dur="500" fill="hold"/>
                                        <p:tgtEl>
                                          <p:spTgt spid="97"/>
                                        </p:tgtEl>
                                        <p:attrNameLst>
                                          <p:attrName>style.color</p:attrName>
                                        </p:attrNameLst>
                                      </p:cBhvr>
                                      <p:to>
                                        <a:schemeClr val="accent2"/>
                                      </p:to>
                                    </p:animClr>
                                    <p:animClr clrSpc="rgb" dir="cw">
                                      <p:cBhvr>
                                        <p:cTn id="208" dur="500" fill="hold"/>
                                        <p:tgtEl>
                                          <p:spTgt spid="97"/>
                                        </p:tgtEl>
                                        <p:attrNameLst>
                                          <p:attrName>fillcolor</p:attrName>
                                        </p:attrNameLst>
                                      </p:cBhvr>
                                      <p:to>
                                        <a:schemeClr val="accent2"/>
                                      </p:to>
                                    </p:animClr>
                                    <p:set>
                                      <p:cBhvr>
                                        <p:cTn id="209" dur="500" fill="hold"/>
                                        <p:tgtEl>
                                          <p:spTgt spid="97"/>
                                        </p:tgtEl>
                                        <p:attrNameLst>
                                          <p:attrName>fill.type</p:attrName>
                                        </p:attrNameLst>
                                      </p:cBhvr>
                                      <p:to>
                                        <p:strVal val="solid"/>
                                      </p:to>
                                    </p:set>
                                    <p:set>
                                      <p:cBhvr>
                                        <p:cTn id="210" dur="500" fill="hold"/>
                                        <p:tgtEl>
                                          <p:spTgt spid="97"/>
                                        </p:tgtEl>
                                        <p:attrNameLst>
                                          <p:attrName>fill.on</p:attrName>
                                        </p:attrNameLst>
                                      </p:cBhvr>
                                      <p:to>
                                        <p:strVal val="true"/>
                                      </p:to>
                                    </p:set>
                                  </p:childTnLst>
                                </p:cTn>
                              </p:par>
                              <p:par>
                                <p:cTn id="211" presetID="19" presetClass="emph" presetSubtype="0" fill="hold" grpId="0" nodeType="withEffect">
                                  <p:stCondLst>
                                    <p:cond delay="0"/>
                                  </p:stCondLst>
                                  <p:childTnLst>
                                    <p:animClr clrSpc="rgb" dir="cw">
                                      <p:cBhvr override="childStyle">
                                        <p:cTn id="212" dur="500" fill="hold"/>
                                        <p:tgtEl>
                                          <p:spTgt spid="98"/>
                                        </p:tgtEl>
                                        <p:attrNameLst>
                                          <p:attrName>style.color</p:attrName>
                                        </p:attrNameLst>
                                      </p:cBhvr>
                                      <p:to>
                                        <a:schemeClr val="accent2"/>
                                      </p:to>
                                    </p:animClr>
                                    <p:animClr clrSpc="rgb" dir="cw">
                                      <p:cBhvr>
                                        <p:cTn id="213" dur="500" fill="hold"/>
                                        <p:tgtEl>
                                          <p:spTgt spid="98"/>
                                        </p:tgtEl>
                                        <p:attrNameLst>
                                          <p:attrName>fillcolor</p:attrName>
                                        </p:attrNameLst>
                                      </p:cBhvr>
                                      <p:to>
                                        <a:schemeClr val="accent2"/>
                                      </p:to>
                                    </p:animClr>
                                    <p:set>
                                      <p:cBhvr>
                                        <p:cTn id="214" dur="500" fill="hold"/>
                                        <p:tgtEl>
                                          <p:spTgt spid="98"/>
                                        </p:tgtEl>
                                        <p:attrNameLst>
                                          <p:attrName>fill.type</p:attrName>
                                        </p:attrNameLst>
                                      </p:cBhvr>
                                      <p:to>
                                        <p:strVal val="solid"/>
                                      </p:to>
                                    </p:set>
                                    <p:set>
                                      <p:cBhvr>
                                        <p:cTn id="215" dur="500" fill="hold"/>
                                        <p:tgtEl>
                                          <p:spTgt spid="98"/>
                                        </p:tgtEl>
                                        <p:attrNameLst>
                                          <p:attrName>fill.on</p:attrName>
                                        </p:attrNameLst>
                                      </p:cBhvr>
                                      <p:to>
                                        <p:strVal val="true"/>
                                      </p:to>
                                    </p:set>
                                  </p:childTnLst>
                                </p:cTn>
                              </p:par>
                              <p:par>
                                <p:cTn id="216" presetID="19" presetClass="emph" presetSubtype="0" fill="hold" grpId="0" nodeType="withEffect">
                                  <p:stCondLst>
                                    <p:cond delay="0"/>
                                  </p:stCondLst>
                                  <p:childTnLst>
                                    <p:animClr clrSpc="rgb" dir="cw">
                                      <p:cBhvr override="childStyle">
                                        <p:cTn id="217" dur="500" fill="hold"/>
                                        <p:tgtEl>
                                          <p:spTgt spid="99"/>
                                        </p:tgtEl>
                                        <p:attrNameLst>
                                          <p:attrName>style.color</p:attrName>
                                        </p:attrNameLst>
                                      </p:cBhvr>
                                      <p:to>
                                        <a:schemeClr val="accent2"/>
                                      </p:to>
                                    </p:animClr>
                                    <p:animClr clrSpc="rgb" dir="cw">
                                      <p:cBhvr>
                                        <p:cTn id="218" dur="500" fill="hold"/>
                                        <p:tgtEl>
                                          <p:spTgt spid="99"/>
                                        </p:tgtEl>
                                        <p:attrNameLst>
                                          <p:attrName>fillcolor</p:attrName>
                                        </p:attrNameLst>
                                      </p:cBhvr>
                                      <p:to>
                                        <a:schemeClr val="accent2"/>
                                      </p:to>
                                    </p:animClr>
                                    <p:set>
                                      <p:cBhvr>
                                        <p:cTn id="219" dur="500" fill="hold"/>
                                        <p:tgtEl>
                                          <p:spTgt spid="99"/>
                                        </p:tgtEl>
                                        <p:attrNameLst>
                                          <p:attrName>fill.type</p:attrName>
                                        </p:attrNameLst>
                                      </p:cBhvr>
                                      <p:to>
                                        <p:strVal val="solid"/>
                                      </p:to>
                                    </p:set>
                                    <p:set>
                                      <p:cBhvr>
                                        <p:cTn id="220" dur="500" fill="hold"/>
                                        <p:tgtEl>
                                          <p:spTgt spid="99"/>
                                        </p:tgtEl>
                                        <p:attrNameLst>
                                          <p:attrName>fill.on</p:attrName>
                                        </p:attrNameLst>
                                      </p:cBhvr>
                                      <p:to>
                                        <p:strVal val="true"/>
                                      </p:to>
                                    </p:set>
                                  </p:childTnLst>
                                </p:cTn>
                              </p:par>
                              <p:par>
                                <p:cTn id="221" presetID="19" presetClass="emph" presetSubtype="0" fill="hold" grpId="0" nodeType="withEffect">
                                  <p:stCondLst>
                                    <p:cond delay="0"/>
                                  </p:stCondLst>
                                  <p:childTnLst>
                                    <p:animClr clrSpc="rgb" dir="cw">
                                      <p:cBhvr override="childStyle">
                                        <p:cTn id="222" dur="500" fill="hold"/>
                                        <p:tgtEl>
                                          <p:spTgt spid="100"/>
                                        </p:tgtEl>
                                        <p:attrNameLst>
                                          <p:attrName>style.color</p:attrName>
                                        </p:attrNameLst>
                                      </p:cBhvr>
                                      <p:to>
                                        <a:schemeClr val="accent2"/>
                                      </p:to>
                                    </p:animClr>
                                    <p:animClr clrSpc="rgb" dir="cw">
                                      <p:cBhvr>
                                        <p:cTn id="223" dur="500" fill="hold"/>
                                        <p:tgtEl>
                                          <p:spTgt spid="100"/>
                                        </p:tgtEl>
                                        <p:attrNameLst>
                                          <p:attrName>fillcolor</p:attrName>
                                        </p:attrNameLst>
                                      </p:cBhvr>
                                      <p:to>
                                        <a:schemeClr val="accent2"/>
                                      </p:to>
                                    </p:animClr>
                                    <p:set>
                                      <p:cBhvr>
                                        <p:cTn id="224" dur="500" fill="hold"/>
                                        <p:tgtEl>
                                          <p:spTgt spid="100"/>
                                        </p:tgtEl>
                                        <p:attrNameLst>
                                          <p:attrName>fill.type</p:attrName>
                                        </p:attrNameLst>
                                      </p:cBhvr>
                                      <p:to>
                                        <p:strVal val="solid"/>
                                      </p:to>
                                    </p:set>
                                    <p:set>
                                      <p:cBhvr>
                                        <p:cTn id="225" dur="500" fill="hold"/>
                                        <p:tgtEl>
                                          <p:spTgt spid="100"/>
                                        </p:tgtEl>
                                        <p:attrNameLst>
                                          <p:attrName>fill.on</p:attrName>
                                        </p:attrNameLst>
                                      </p:cBhvr>
                                      <p:to>
                                        <p:strVal val="true"/>
                                      </p:to>
                                    </p:set>
                                  </p:childTnLst>
                                </p:cTn>
                              </p:par>
                              <p:par>
                                <p:cTn id="226" presetID="19" presetClass="emph" presetSubtype="0" fill="hold" grpId="0" nodeType="withEffect">
                                  <p:stCondLst>
                                    <p:cond delay="0"/>
                                  </p:stCondLst>
                                  <p:childTnLst>
                                    <p:animClr clrSpc="rgb" dir="cw">
                                      <p:cBhvr override="childStyle">
                                        <p:cTn id="227" dur="500" fill="hold"/>
                                        <p:tgtEl>
                                          <p:spTgt spid="101"/>
                                        </p:tgtEl>
                                        <p:attrNameLst>
                                          <p:attrName>style.color</p:attrName>
                                        </p:attrNameLst>
                                      </p:cBhvr>
                                      <p:to>
                                        <a:schemeClr val="accent2"/>
                                      </p:to>
                                    </p:animClr>
                                    <p:animClr clrSpc="rgb" dir="cw">
                                      <p:cBhvr>
                                        <p:cTn id="228" dur="500" fill="hold"/>
                                        <p:tgtEl>
                                          <p:spTgt spid="101"/>
                                        </p:tgtEl>
                                        <p:attrNameLst>
                                          <p:attrName>fillcolor</p:attrName>
                                        </p:attrNameLst>
                                      </p:cBhvr>
                                      <p:to>
                                        <a:schemeClr val="accent2"/>
                                      </p:to>
                                    </p:animClr>
                                    <p:set>
                                      <p:cBhvr>
                                        <p:cTn id="229" dur="500" fill="hold"/>
                                        <p:tgtEl>
                                          <p:spTgt spid="101"/>
                                        </p:tgtEl>
                                        <p:attrNameLst>
                                          <p:attrName>fill.type</p:attrName>
                                        </p:attrNameLst>
                                      </p:cBhvr>
                                      <p:to>
                                        <p:strVal val="solid"/>
                                      </p:to>
                                    </p:set>
                                    <p:set>
                                      <p:cBhvr>
                                        <p:cTn id="230" dur="500" fill="hold"/>
                                        <p:tgtEl>
                                          <p:spTgt spid="101"/>
                                        </p:tgtEl>
                                        <p:attrNameLst>
                                          <p:attrName>fill.on</p:attrName>
                                        </p:attrNameLst>
                                      </p:cBhvr>
                                      <p:to>
                                        <p:strVal val="true"/>
                                      </p:to>
                                    </p:set>
                                  </p:childTnLst>
                                </p:cTn>
                              </p:par>
                              <p:par>
                                <p:cTn id="231" presetID="19" presetClass="emph" presetSubtype="0" fill="hold" grpId="0" nodeType="withEffect">
                                  <p:stCondLst>
                                    <p:cond delay="0"/>
                                  </p:stCondLst>
                                  <p:childTnLst>
                                    <p:animClr clrSpc="rgb" dir="cw">
                                      <p:cBhvr override="childStyle">
                                        <p:cTn id="232" dur="500" fill="hold"/>
                                        <p:tgtEl>
                                          <p:spTgt spid="102"/>
                                        </p:tgtEl>
                                        <p:attrNameLst>
                                          <p:attrName>style.color</p:attrName>
                                        </p:attrNameLst>
                                      </p:cBhvr>
                                      <p:to>
                                        <a:schemeClr val="accent2"/>
                                      </p:to>
                                    </p:animClr>
                                    <p:animClr clrSpc="rgb" dir="cw">
                                      <p:cBhvr>
                                        <p:cTn id="233" dur="500" fill="hold"/>
                                        <p:tgtEl>
                                          <p:spTgt spid="102"/>
                                        </p:tgtEl>
                                        <p:attrNameLst>
                                          <p:attrName>fillcolor</p:attrName>
                                        </p:attrNameLst>
                                      </p:cBhvr>
                                      <p:to>
                                        <a:schemeClr val="accent2"/>
                                      </p:to>
                                    </p:animClr>
                                    <p:set>
                                      <p:cBhvr>
                                        <p:cTn id="234" dur="500" fill="hold"/>
                                        <p:tgtEl>
                                          <p:spTgt spid="102"/>
                                        </p:tgtEl>
                                        <p:attrNameLst>
                                          <p:attrName>fill.type</p:attrName>
                                        </p:attrNameLst>
                                      </p:cBhvr>
                                      <p:to>
                                        <p:strVal val="solid"/>
                                      </p:to>
                                    </p:set>
                                    <p:set>
                                      <p:cBhvr>
                                        <p:cTn id="235" dur="500" fill="hold"/>
                                        <p:tgtEl>
                                          <p:spTgt spid="102"/>
                                        </p:tgtEl>
                                        <p:attrNameLst>
                                          <p:attrName>fill.on</p:attrName>
                                        </p:attrNameLst>
                                      </p:cBhvr>
                                      <p:to>
                                        <p:strVal val="true"/>
                                      </p:to>
                                    </p:set>
                                  </p:childTnLst>
                                </p:cTn>
                              </p:par>
                              <p:par>
                                <p:cTn id="236" presetID="19" presetClass="emph" presetSubtype="0" fill="hold" grpId="0" nodeType="withEffect">
                                  <p:stCondLst>
                                    <p:cond delay="0"/>
                                  </p:stCondLst>
                                  <p:childTnLst>
                                    <p:animClr clrSpc="rgb" dir="cw">
                                      <p:cBhvr override="childStyle">
                                        <p:cTn id="237" dur="500" fill="hold"/>
                                        <p:tgtEl>
                                          <p:spTgt spid="103"/>
                                        </p:tgtEl>
                                        <p:attrNameLst>
                                          <p:attrName>style.color</p:attrName>
                                        </p:attrNameLst>
                                      </p:cBhvr>
                                      <p:to>
                                        <a:schemeClr val="accent2"/>
                                      </p:to>
                                    </p:animClr>
                                    <p:animClr clrSpc="rgb" dir="cw">
                                      <p:cBhvr>
                                        <p:cTn id="238" dur="500" fill="hold"/>
                                        <p:tgtEl>
                                          <p:spTgt spid="103"/>
                                        </p:tgtEl>
                                        <p:attrNameLst>
                                          <p:attrName>fillcolor</p:attrName>
                                        </p:attrNameLst>
                                      </p:cBhvr>
                                      <p:to>
                                        <a:schemeClr val="accent2"/>
                                      </p:to>
                                    </p:animClr>
                                    <p:set>
                                      <p:cBhvr>
                                        <p:cTn id="239" dur="500" fill="hold"/>
                                        <p:tgtEl>
                                          <p:spTgt spid="103"/>
                                        </p:tgtEl>
                                        <p:attrNameLst>
                                          <p:attrName>fill.type</p:attrName>
                                        </p:attrNameLst>
                                      </p:cBhvr>
                                      <p:to>
                                        <p:strVal val="solid"/>
                                      </p:to>
                                    </p:set>
                                    <p:set>
                                      <p:cBhvr>
                                        <p:cTn id="240" dur="500" fill="hold"/>
                                        <p:tgtEl>
                                          <p:spTgt spid="103"/>
                                        </p:tgtEl>
                                        <p:attrNameLst>
                                          <p:attrName>fill.on</p:attrName>
                                        </p:attrNameLst>
                                      </p:cBhvr>
                                      <p:to>
                                        <p:strVal val="true"/>
                                      </p:to>
                                    </p:set>
                                  </p:childTnLst>
                                </p:cTn>
                              </p:par>
                            </p:childTnLst>
                          </p:cTn>
                        </p:par>
                      </p:childTnLst>
                    </p:cTn>
                  </p:par>
                  <p:par>
                    <p:cTn id="241" fill="hold">
                      <p:stCondLst>
                        <p:cond delay="indefinite"/>
                      </p:stCondLst>
                      <p:childTnLst>
                        <p:par>
                          <p:cTn id="242" fill="hold">
                            <p:stCondLst>
                              <p:cond delay="0"/>
                            </p:stCondLst>
                            <p:childTnLst>
                              <p:par>
                                <p:cTn id="243" presetID="6" presetClass="exit" presetSubtype="32" fill="hold" grpId="1" nodeType="clickEffect">
                                  <p:stCondLst>
                                    <p:cond delay="0"/>
                                  </p:stCondLst>
                                  <p:childTnLst>
                                    <p:animEffect transition="out" filter="circle(out)">
                                      <p:cBhvr>
                                        <p:cTn id="244" dur="2000"/>
                                        <p:tgtEl>
                                          <p:spTgt spid="96"/>
                                        </p:tgtEl>
                                      </p:cBhvr>
                                    </p:animEffect>
                                    <p:set>
                                      <p:cBhvr>
                                        <p:cTn id="245" dur="1" fill="hold">
                                          <p:stCondLst>
                                            <p:cond delay="1999"/>
                                          </p:stCondLst>
                                        </p:cTn>
                                        <p:tgtEl>
                                          <p:spTgt spid="96"/>
                                        </p:tgtEl>
                                        <p:attrNameLst>
                                          <p:attrName>style.visibility</p:attrName>
                                        </p:attrNameLst>
                                      </p:cBhvr>
                                      <p:to>
                                        <p:strVal val="hidden"/>
                                      </p:to>
                                    </p:set>
                                  </p:childTnLst>
                                </p:cTn>
                              </p:par>
                              <p:par>
                                <p:cTn id="246" presetID="6" presetClass="exit" presetSubtype="32" fill="hold" grpId="1" nodeType="withEffect">
                                  <p:stCondLst>
                                    <p:cond delay="0"/>
                                  </p:stCondLst>
                                  <p:childTnLst>
                                    <p:animEffect transition="out" filter="circle(out)">
                                      <p:cBhvr>
                                        <p:cTn id="247" dur="2000"/>
                                        <p:tgtEl>
                                          <p:spTgt spid="97"/>
                                        </p:tgtEl>
                                      </p:cBhvr>
                                    </p:animEffect>
                                    <p:set>
                                      <p:cBhvr>
                                        <p:cTn id="248" dur="1" fill="hold">
                                          <p:stCondLst>
                                            <p:cond delay="1999"/>
                                          </p:stCondLst>
                                        </p:cTn>
                                        <p:tgtEl>
                                          <p:spTgt spid="97"/>
                                        </p:tgtEl>
                                        <p:attrNameLst>
                                          <p:attrName>style.visibility</p:attrName>
                                        </p:attrNameLst>
                                      </p:cBhvr>
                                      <p:to>
                                        <p:strVal val="hidden"/>
                                      </p:to>
                                    </p:set>
                                  </p:childTnLst>
                                </p:cTn>
                              </p:par>
                              <p:par>
                                <p:cTn id="249" presetID="6" presetClass="exit" presetSubtype="32" fill="hold" grpId="1" nodeType="withEffect">
                                  <p:stCondLst>
                                    <p:cond delay="0"/>
                                  </p:stCondLst>
                                  <p:childTnLst>
                                    <p:animEffect transition="out" filter="circle(out)">
                                      <p:cBhvr>
                                        <p:cTn id="250" dur="2000"/>
                                        <p:tgtEl>
                                          <p:spTgt spid="98"/>
                                        </p:tgtEl>
                                      </p:cBhvr>
                                    </p:animEffect>
                                    <p:set>
                                      <p:cBhvr>
                                        <p:cTn id="251" dur="1" fill="hold">
                                          <p:stCondLst>
                                            <p:cond delay="1999"/>
                                          </p:stCondLst>
                                        </p:cTn>
                                        <p:tgtEl>
                                          <p:spTgt spid="98"/>
                                        </p:tgtEl>
                                        <p:attrNameLst>
                                          <p:attrName>style.visibility</p:attrName>
                                        </p:attrNameLst>
                                      </p:cBhvr>
                                      <p:to>
                                        <p:strVal val="hidden"/>
                                      </p:to>
                                    </p:set>
                                  </p:childTnLst>
                                </p:cTn>
                              </p:par>
                              <p:par>
                                <p:cTn id="252" presetID="6" presetClass="exit" presetSubtype="32" fill="hold" grpId="1" nodeType="withEffect">
                                  <p:stCondLst>
                                    <p:cond delay="0"/>
                                  </p:stCondLst>
                                  <p:childTnLst>
                                    <p:animEffect transition="out" filter="circle(out)">
                                      <p:cBhvr>
                                        <p:cTn id="253" dur="2000"/>
                                        <p:tgtEl>
                                          <p:spTgt spid="99"/>
                                        </p:tgtEl>
                                      </p:cBhvr>
                                    </p:animEffect>
                                    <p:set>
                                      <p:cBhvr>
                                        <p:cTn id="254" dur="1" fill="hold">
                                          <p:stCondLst>
                                            <p:cond delay="1999"/>
                                          </p:stCondLst>
                                        </p:cTn>
                                        <p:tgtEl>
                                          <p:spTgt spid="99"/>
                                        </p:tgtEl>
                                        <p:attrNameLst>
                                          <p:attrName>style.visibility</p:attrName>
                                        </p:attrNameLst>
                                      </p:cBhvr>
                                      <p:to>
                                        <p:strVal val="hidden"/>
                                      </p:to>
                                    </p:set>
                                  </p:childTnLst>
                                </p:cTn>
                              </p:par>
                              <p:par>
                                <p:cTn id="255" presetID="6" presetClass="exit" presetSubtype="32" fill="hold" grpId="1" nodeType="withEffect">
                                  <p:stCondLst>
                                    <p:cond delay="0"/>
                                  </p:stCondLst>
                                  <p:childTnLst>
                                    <p:animEffect transition="out" filter="circle(out)">
                                      <p:cBhvr>
                                        <p:cTn id="256" dur="2000"/>
                                        <p:tgtEl>
                                          <p:spTgt spid="100"/>
                                        </p:tgtEl>
                                      </p:cBhvr>
                                    </p:animEffect>
                                    <p:set>
                                      <p:cBhvr>
                                        <p:cTn id="257" dur="1" fill="hold">
                                          <p:stCondLst>
                                            <p:cond delay="1999"/>
                                          </p:stCondLst>
                                        </p:cTn>
                                        <p:tgtEl>
                                          <p:spTgt spid="100"/>
                                        </p:tgtEl>
                                        <p:attrNameLst>
                                          <p:attrName>style.visibility</p:attrName>
                                        </p:attrNameLst>
                                      </p:cBhvr>
                                      <p:to>
                                        <p:strVal val="hidden"/>
                                      </p:to>
                                    </p:set>
                                  </p:childTnLst>
                                </p:cTn>
                              </p:par>
                              <p:par>
                                <p:cTn id="258" presetID="6" presetClass="exit" presetSubtype="32" fill="hold" grpId="1" nodeType="withEffect">
                                  <p:stCondLst>
                                    <p:cond delay="0"/>
                                  </p:stCondLst>
                                  <p:childTnLst>
                                    <p:animEffect transition="out" filter="circle(out)">
                                      <p:cBhvr>
                                        <p:cTn id="259" dur="2000"/>
                                        <p:tgtEl>
                                          <p:spTgt spid="101"/>
                                        </p:tgtEl>
                                      </p:cBhvr>
                                    </p:animEffect>
                                    <p:set>
                                      <p:cBhvr>
                                        <p:cTn id="260" dur="1" fill="hold">
                                          <p:stCondLst>
                                            <p:cond delay="1999"/>
                                          </p:stCondLst>
                                        </p:cTn>
                                        <p:tgtEl>
                                          <p:spTgt spid="101"/>
                                        </p:tgtEl>
                                        <p:attrNameLst>
                                          <p:attrName>style.visibility</p:attrName>
                                        </p:attrNameLst>
                                      </p:cBhvr>
                                      <p:to>
                                        <p:strVal val="hidden"/>
                                      </p:to>
                                    </p:set>
                                  </p:childTnLst>
                                </p:cTn>
                              </p:par>
                              <p:par>
                                <p:cTn id="261" presetID="6" presetClass="exit" presetSubtype="32" fill="hold" grpId="1" nodeType="withEffect">
                                  <p:stCondLst>
                                    <p:cond delay="0"/>
                                  </p:stCondLst>
                                  <p:childTnLst>
                                    <p:animEffect transition="out" filter="circle(out)">
                                      <p:cBhvr>
                                        <p:cTn id="262" dur="2000"/>
                                        <p:tgtEl>
                                          <p:spTgt spid="102"/>
                                        </p:tgtEl>
                                      </p:cBhvr>
                                    </p:animEffect>
                                    <p:set>
                                      <p:cBhvr>
                                        <p:cTn id="263" dur="1" fill="hold">
                                          <p:stCondLst>
                                            <p:cond delay="1999"/>
                                          </p:stCondLst>
                                        </p:cTn>
                                        <p:tgtEl>
                                          <p:spTgt spid="102"/>
                                        </p:tgtEl>
                                        <p:attrNameLst>
                                          <p:attrName>style.visibility</p:attrName>
                                        </p:attrNameLst>
                                      </p:cBhvr>
                                      <p:to>
                                        <p:strVal val="hidden"/>
                                      </p:to>
                                    </p:set>
                                  </p:childTnLst>
                                </p:cTn>
                              </p:par>
                              <p:par>
                                <p:cTn id="264" presetID="6" presetClass="exit" presetSubtype="32" fill="hold" grpId="1" nodeType="withEffect">
                                  <p:stCondLst>
                                    <p:cond delay="0"/>
                                  </p:stCondLst>
                                  <p:childTnLst>
                                    <p:animEffect transition="out" filter="circle(out)">
                                      <p:cBhvr>
                                        <p:cTn id="265" dur="2000"/>
                                        <p:tgtEl>
                                          <p:spTgt spid="103"/>
                                        </p:tgtEl>
                                      </p:cBhvr>
                                    </p:animEffect>
                                    <p:set>
                                      <p:cBhvr>
                                        <p:cTn id="266" dur="1" fill="hold">
                                          <p:stCondLst>
                                            <p:cond delay="1999"/>
                                          </p:stCondLst>
                                        </p:cTn>
                                        <p:tgtEl>
                                          <p:spTgt spid="103"/>
                                        </p:tgtEl>
                                        <p:attrNameLst>
                                          <p:attrName>style.visibility</p:attrName>
                                        </p:attrNameLst>
                                      </p:cBhvr>
                                      <p:to>
                                        <p:strVal val="hidden"/>
                                      </p:to>
                                    </p:set>
                                  </p:childTnLst>
                                </p:cTn>
                              </p:par>
                              <p:par>
                                <p:cTn id="267" presetID="6" presetClass="exit" presetSubtype="32" fill="hold" grpId="1" nodeType="withEffect">
                                  <p:stCondLst>
                                    <p:cond delay="0"/>
                                  </p:stCondLst>
                                  <p:childTnLst>
                                    <p:animEffect transition="out" filter="circle(out)">
                                      <p:cBhvr>
                                        <p:cTn id="268" dur="2000"/>
                                        <p:tgtEl>
                                          <p:spTgt spid="197"/>
                                        </p:tgtEl>
                                      </p:cBhvr>
                                    </p:animEffect>
                                    <p:set>
                                      <p:cBhvr>
                                        <p:cTn id="269" dur="1" fill="hold">
                                          <p:stCondLst>
                                            <p:cond delay="1999"/>
                                          </p:stCondLst>
                                        </p:cTn>
                                        <p:tgtEl>
                                          <p:spTgt spid="197"/>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70" restart="whenNotActive" fill="hold" evtFilter="cancelBubble" nodeType="interactiveSeq">
                <p:stCondLst>
                  <p:cond evt="onClick" delay="0">
                    <p:tgtEl>
                      <p:spTgt spid="23"/>
                    </p:tgtEl>
                  </p:cond>
                </p:stCondLst>
                <p:endSync evt="end" delay="0">
                  <p:rtn val="all"/>
                </p:endSync>
                <p:childTnLst>
                  <p:par>
                    <p:cTn id="271" fill="hold">
                      <p:stCondLst>
                        <p:cond delay="0"/>
                      </p:stCondLst>
                      <p:childTnLst>
                        <p:par>
                          <p:cTn id="272" fill="hold">
                            <p:stCondLst>
                              <p:cond delay="0"/>
                            </p:stCondLst>
                            <p:childTnLst>
                              <p:par>
                                <p:cTn id="273" presetID="6" presetClass="entr" presetSubtype="16" fill="hold" grpId="0" nodeType="clickEffect">
                                  <p:stCondLst>
                                    <p:cond delay="0"/>
                                  </p:stCondLst>
                                  <p:childTnLst>
                                    <p:set>
                                      <p:cBhvr>
                                        <p:cTn id="274" dur="1" fill="hold">
                                          <p:stCondLst>
                                            <p:cond delay="0"/>
                                          </p:stCondLst>
                                        </p:cTn>
                                        <p:tgtEl>
                                          <p:spTgt spid="198"/>
                                        </p:tgtEl>
                                        <p:attrNameLst>
                                          <p:attrName>style.visibility</p:attrName>
                                        </p:attrNameLst>
                                      </p:cBhvr>
                                      <p:to>
                                        <p:strVal val="visible"/>
                                      </p:to>
                                    </p:set>
                                    <p:animEffect transition="in" filter="circle(in)">
                                      <p:cBhvr>
                                        <p:cTn id="275" dur="2000"/>
                                        <p:tgtEl>
                                          <p:spTgt spid="198"/>
                                        </p:tgtEl>
                                      </p:cBhvr>
                                    </p:animEffect>
                                  </p:childTnLst>
                                </p:cTn>
                              </p:par>
                              <p:par>
                                <p:cTn id="276" presetID="19" presetClass="emph" presetSubtype="0" fill="hold" grpId="0" nodeType="withEffect">
                                  <p:stCondLst>
                                    <p:cond delay="0"/>
                                  </p:stCondLst>
                                  <p:childTnLst>
                                    <p:animClr clrSpc="rgb" dir="cw">
                                      <p:cBhvr override="childStyle">
                                        <p:cTn id="277" dur="500" fill="hold"/>
                                        <p:tgtEl>
                                          <p:spTgt spid="104"/>
                                        </p:tgtEl>
                                        <p:attrNameLst>
                                          <p:attrName>style.color</p:attrName>
                                        </p:attrNameLst>
                                      </p:cBhvr>
                                      <p:to>
                                        <a:schemeClr val="accent2"/>
                                      </p:to>
                                    </p:animClr>
                                    <p:animClr clrSpc="rgb" dir="cw">
                                      <p:cBhvr>
                                        <p:cTn id="278" dur="500" fill="hold"/>
                                        <p:tgtEl>
                                          <p:spTgt spid="104"/>
                                        </p:tgtEl>
                                        <p:attrNameLst>
                                          <p:attrName>fillcolor</p:attrName>
                                        </p:attrNameLst>
                                      </p:cBhvr>
                                      <p:to>
                                        <a:schemeClr val="accent2"/>
                                      </p:to>
                                    </p:animClr>
                                    <p:set>
                                      <p:cBhvr>
                                        <p:cTn id="279" dur="500" fill="hold"/>
                                        <p:tgtEl>
                                          <p:spTgt spid="104"/>
                                        </p:tgtEl>
                                        <p:attrNameLst>
                                          <p:attrName>fill.type</p:attrName>
                                        </p:attrNameLst>
                                      </p:cBhvr>
                                      <p:to>
                                        <p:strVal val="solid"/>
                                      </p:to>
                                    </p:set>
                                    <p:set>
                                      <p:cBhvr>
                                        <p:cTn id="280" dur="500" fill="hold"/>
                                        <p:tgtEl>
                                          <p:spTgt spid="104"/>
                                        </p:tgtEl>
                                        <p:attrNameLst>
                                          <p:attrName>fill.on</p:attrName>
                                        </p:attrNameLst>
                                      </p:cBhvr>
                                      <p:to>
                                        <p:strVal val="true"/>
                                      </p:to>
                                    </p:set>
                                  </p:childTnLst>
                                </p:cTn>
                              </p:par>
                              <p:par>
                                <p:cTn id="281" presetID="19" presetClass="emph" presetSubtype="0" fill="hold" grpId="0" nodeType="withEffect">
                                  <p:stCondLst>
                                    <p:cond delay="0"/>
                                  </p:stCondLst>
                                  <p:childTnLst>
                                    <p:animClr clrSpc="rgb" dir="cw">
                                      <p:cBhvr override="childStyle">
                                        <p:cTn id="282" dur="500" fill="hold"/>
                                        <p:tgtEl>
                                          <p:spTgt spid="105"/>
                                        </p:tgtEl>
                                        <p:attrNameLst>
                                          <p:attrName>style.color</p:attrName>
                                        </p:attrNameLst>
                                      </p:cBhvr>
                                      <p:to>
                                        <a:schemeClr val="accent2"/>
                                      </p:to>
                                    </p:animClr>
                                    <p:animClr clrSpc="rgb" dir="cw">
                                      <p:cBhvr>
                                        <p:cTn id="283" dur="500" fill="hold"/>
                                        <p:tgtEl>
                                          <p:spTgt spid="105"/>
                                        </p:tgtEl>
                                        <p:attrNameLst>
                                          <p:attrName>fillcolor</p:attrName>
                                        </p:attrNameLst>
                                      </p:cBhvr>
                                      <p:to>
                                        <a:schemeClr val="accent2"/>
                                      </p:to>
                                    </p:animClr>
                                    <p:set>
                                      <p:cBhvr>
                                        <p:cTn id="284" dur="500" fill="hold"/>
                                        <p:tgtEl>
                                          <p:spTgt spid="105"/>
                                        </p:tgtEl>
                                        <p:attrNameLst>
                                          <p:attrName>fill.type</p:attrName>
                                        </p:attrNameLst>
                                      </p:cBhvr>
                                      <p:to>
                                        <p:strVal val="solid"/>
                                      </p:to>
                                    </p:set>
                                    <p:set>
                                      <p:cBhvr>
                                        <p:cTn id="285" dur="500" fill="hold"/>
                                        <p:tgtEl>
                                          <p:spTgt spid="105"/>
                                        </p:tgtEl>
                                        <p:attrNameLst>
                                          <p:attrName>fill.on</p:attrName>
                                        </p:attrNameLst>
                                      </p:cBhvr>
                                      <p:to>
                                        <p:strVal val="true"/>
                                      </p:to>
                                    </p:set>
                                  </p:childTnLst>
                                </p:cTn>
                              </p:par>
                              <p:par>
                                <p:cTn id="286" presetID="19" presetClass="emph" presetSubtype="0" fill="hold" grpId="0" nodeType="withEffect">
                                  <p:stCondLst>
                                    <p:cond delay="0"/>
                                  </p:stCondLst>
                                  <p:childTnLst>
                                    <p:animClr clrSpc="rgb" dir="cw">
                                      <p:cBhvr override="childStyle">
                                        <p:cTn id="287" dur="500" fill="hold"/>
                                        <p:tgtEl>
                                          <p:spTgt spid="106"/>
                                        </p:tgtEl>
                                        <p:attrNameLst>
                                          <p:attrName>style.color</p:attrName>
                                        </p:attrNameLst>
                                      </p:cBhvr>
                                      <p:to>
                                        <a:schemeClr val="accent2"/>
                                      </p:to>
                                    </p:animClr>
                                    <p:animClr clrSpc="rgb" dir="cw">
                                      <p:cBhvr>
                                        <p:cTn id="288" dur="500" fill="hold"/>
                                        <p:tgtEl>
                                          <p:spTgt spid="106"/>
                                        </p:tgtEl>
                                        <p:attrNameLst>
                                          <p:attrName>fillcolor</p:attrName>
                                        </p:attrNameLst>
                                      </p:cBhvr>
                                      <p:to>
                                        <a:schemeClr val="accent2"/>
                                      </p:to>
                                    </p:animClr>
                                    <p:set>
                                      <p:cBhvr>
                                        <p:cTn id="289" dur="500" fill="hold"/>
                                        <p:tgtEl>
                                          <p:spTgt spid="106"/>
                                        </p:tgtEl>
                                        <p:attrNameLst>
                                          <p:attrName>fill.type</p:attrName>
                                        </p:attrNameLst>
                                      </p:cBhvr>
                                      <p:to>
                                        <p:strVal val="solid"/>
                                      </p:to>
                                    </p:set>
                                    <p:set>
                                      <p:cBhvr>
                                        <p:cTn id="290" dur="500" fill="hold"/>
                                        <p:tgtEl>
                                          <p:spTgt spid="106"/>
                                        </p:tgtEl>
                                        <p:attrNameLst>
                                          <p:attrName>fill.on</p:attrName>
                                        </p:attrNameLst>
                                      </p:cBhvr>
                                      <p:to>
                                        <p:strVal val="true"/>
                                      </p:to>
                                    </p:set>
                                  </p:childTnLst>
                                </p:cTn>
                              </p:par>
                              <p:par>
                                <p:cTn id="291" presetID="19" presetClass="emph" presetSubtype="0" fill="hold" grpId="0" nodeType="withEffect">
                                  <p:stCondLst>
                                    <p:cond delay="0"/>
                                  </p:stCondLst>
                                  <p:childTnLst>
                                    <p:animClr clrSpc="rgb" dir="cw">
                                      <p:cBhvr override="childStyle">
                                        <p:cTn id="292" dur="500" fill="hold"/>
                                        <p:tgtEl>
                                          <p:spTgt spid="107"/>
                                        </p:tgtEl>
                                        <p:attrNameLst>
                                          <p:attrName>style.color</p:attrName>
                                        </p:attrNameLst>
                                      </p:cBhvr>
                                      <p:to>
                                        <a:schemeClr val="accent2"/>
                                      </p:to>
                                    </p:animClr>
                                    <p:animClr clrSpc="rgb" dir="cw">
                                      <p:cBhvr>
                                        <p:cTn id="293" dur="500" fill="hold"/>
                                        <p:tgtEl>
                                          <p:spTgt spid="107"/>
                                        </p:tgtEl>
                                        <p:attrNameLst>
                                          <p:attrName>fillcolor</p:attrName>
                                        </p:attrNameLst>
                                      </p:cBhvr>
                                      <p:to>
                                        <a:schemeClr val="accent2"/>
                                      </p:to>
                                    </p:animClr>
                                    <p:set>
                                      <p:cBhvr>
                                        <p:cTn id="294" dur="500" fill="hold"/>
                                        <p:tgtEl>
                                          <p:spTgt spid="107"/>
                                        </p:tgtEl>
                                        <p:attrNameLst>
                                          <p:attrName>fill.type</p:attrName>
                                        </p:attrNameLst>
                                      </p:cBhvr>
                                      <p:to>
                                        <p:strVal val="solid"/>
                                      </p:to>
                                    </p:set>
                                    <p:set>
                                      <p:cBhvr>
                                        <p:cTn id="295" dur="500" fill="hold"/>
                                        <p:tgtEl>
                                          <p:spTgt spid="107"/>
                                        </p:tgtEl>
                                        <p:attrNameLst>
                                          <p:attrName>fill.on</p:attrName>
                                        </p:attrNameLst>
                                      </p:cBhvr>
                                      <p:to>
                                        <p:strVal val="true"/>
                                      </p:to>
                                    </p:set>
                                  </p:childTnLst>
                                </p:cTn>
                              </p:par>
                              <p:par>
                                <p:cTn id="296" presetID="19" presetClass="emph" presetSubtype="0" fill="hold" grpId="0" nodeType="withEffect">
                                  <p:stCondLst>
                                    <p:cond delay="0"/>
                                  </p:stCondLst>
                                  <p:childTnLst>
                                    <p:animClr clrSpc="rgb" dir="cw">
                                      <p:cBhvr override="childStyle">
                                        <p:cTn id="297" dur="500" fill="hold"/>
                                        <p:tgtEl>
                                          <p:spTgt spid="108"/>
                                        </p:tgtEl>
                                        <p:attrNameLst>
                                          <p:attrName>style.color</p:attrName>
                                        </p:attrNameLst>
                                      </p:cBhvr>
                                      <p:to>
                                        <a:schemeClr val="accent2"/>
                                      </p:to>
                                    </p:animClr>
                                    <p:animClr clrSpc="rgb" dir="cw">
                                      <p:cBhvr>
                                        <p:cTn id="298" dur="500" fill="hold"/>
                                        <p:tgtEl>
                                          <p:spTgt spid="108"/>
                                        </p:tgtEl>
                                        <p:attrNameLst>
                                          <p:attrName>fillcolor</p:attrName>
                                        </p:attrNameLst>
                                      </p:cBhvr>
                                      <p:to>
                                        <a:schemeClr val="accent2"/>
                                      </p:to>
                                    </p:animClr>
                                    <p:set>
                                      <p:cBhvr>
                                        <p:cTn id="299" dur="500" fill="hold"/>
                                        <p:tgtEl>
                                          <p:spTgt spid="108"/>
                                        </p:tgtEl>
                                        <p:attrNameLst>
                                          <p:attrName>fill.type</p:attrName>
                                        </p:attrNameLst>
                                      </p:cBhvr>
                                      <p:to>
                                        <p:strVal val="solid"/>
                                      </p:to>
                                    </p:set>
                                    <p:set>
                                      <p:cBhvr>
                                        <p:cTn id="300" dur="500" fill="hold"/>
                                        <p:tgtEl>
                                          <p:spTgt spid="108"/>
                                        </p:tgtEl>
                                        <p:attrNameLst>
                                          <p:attrName>fill.on</p:attrName>
                                        </p:attrNameLst>
                                      </p:cBhvr>
                                      <p:to>
                                        <p:strVal val="true"/>
                                      </p:to>
                                    </p:set>
                                  </p:childTnLst>
                                </p:cTn>
                              </p:par>
                              <p:par>
                                <p:cTn id="301" presetID="19" presetClass="emph" presetSubtype="0" fill="hold" grpId="0" nodeType="withEffect">
                                  <p:stCondLst>
                                    <p:cond delay="0"/>
                                  </p:stCondLst>
                                  <p:childTnLst>
                                    <p:animClr clrSpc="rgb" dir="cw">
                                      <p:cBhvr override="childStyle">
                                        <p:cTn id="302" dur="500" fill="hold"/>
                                        <p:tgtEl>
                                          <p:spTgt spid="109"/>
                                        </p:tgtEl>
                                        <p:attrNameLst>
                                          <p:attrName>style.color</p:attrName>
                                        </p:attrNameLst>
                                      </p:cBhvr>
                                      <p:to>
                                        <a:schemeClr val="accent2"/>
                                      </p:to>
                                    </p:animClr>
                                    <p:animClr clrSpc="rgb" dir="cw">
                                      <p:cBhvr>
                                        <p:cTn id="303" dur="500" fill="hold"/>
                                        <p:tgtEl>
                                          <p:spTgt spid="109"/>
                                        </p:tgtEl>
                                        <p:attrNameLst>
                                          <p:attrName>fillcolor</p:attrName>
                                        </p:attrNameLst>
                                      </p:cBhvr>
                                      <p:to>
                                        <a:schemeClr val="accent2"/>
                                      </p:to>
                                    </p:animClr>
                                    <p:set>
                                      <p:cBhvr>
                                        <p:cTn id="304" dur="500" fill="hold"/>
                                        <p:tgtEl>
                                          <p:spTgt spid="109"/>
                                        </p:tgtEl>
                                        <p:attrNameLst>
                                          <p:attrName>fill.type</p:attrName>
                                        </p:attrNameLst>
                                      </p:cBhvr>
                                      <p:to>
                                        <p:strVal val="solid"/>
                                      </p:to>
                                    </p:set>
                                    <p:set>
                                      <p:cBhvr>
                                        <p:cTn id="305" dur="500" fill="hold"/>
                                        <p:tgtEl>
                                          <p:spTgt spid="109"/>
                                        </p:tgtEl>
                                        <p:attrNameLst>
                                          <p:attrName>fill.on</p:attrName>
                                        </p:attrNameLst>
                                      </p:cBhvr>
                                      <p:to>
                                        <p:strVal val="true"/>
                                      </p:to>
                                    </p:set>
                                  </p:childTnLst>
                                </p:cTn>
                              </p:par>
                              <p:par>
                                <p:cTn id="306" presetID="19" presetClass="emph" presetSubtype="0" fill="hold" grpId="0" nodeType="withEffect">
                                  <p:stCondLst>
                                    <p:cond delay="0"/>
                                  </p:stCondLst>
                                  <p:childTnLst>
                                    <p:animClr clrSpc="rgb" dir="cw">
                                      <p:cBhvr override="childStyle">
                                        <p:cTn id="307" dur="500" fill="hold"/>
                                        <p:tgtEl>
                                          <p:spTgt spid="110"/>
                                        </p:tgtEl>
                                        <p:attrNameLst>
                                          <p:attrName>style.color</p:attrName>
                                        </p:attrNameLst>
                                      </p:cBhvr>
                                      <p:to>
                                        <a:schemeClr val="accent2"/>
                                      </p:to>
                                    </p:animClr>
                                    <p:animClr clrSpc="rgb" dir="cw">
                                      <p:cBhvr>
                                        <p:cTn id="308" dur="500" fill="hold"/>
                                        <p:tgtEl>
                                          <p:spTgt spid="110"/>
                                        </p:tgtEl>
                                        <p:attrNameLst>
                                          <p:attrName>fillcolor</p:attrName>
                                        </p:attrNameLst>
                                      </p:cBhvr>
                                      <p:to>
                                        <a:schemeClr val="accent2"/>
                                      </p:to>
                                    </p:animClr>
                                    <p:set>
                                      <p:cBhvr>
                                        <p:cTn id="309" dur="500" fill="hold"/>
                                        <p:tgtEl>
                                          <p:spTgt spid="110"/>
                                        </p:tgtEl>
                                        <p:attrNameLst>
                                          <p:attrName>fill.type</p:attrName>
                                        </p:attrNameLst>
                                      </p:cBhvr>
                                      <p:to>
                                        <p:strVal val="solid"/>
                                      </p:to>
                                    </p:set>
                                    <p:set>
                                      <p:cBhvr>
                                        <p:cTn id="310" dur="500" fill="hold"/>
                                        <p:tgtEl>
                                          <p:spTgt spid="110"/>
                                        </p:tgtEl>
                                        <p:attrNameLst>
                                          <p:attrName>fill.on</p:attrName>
                                        </p:attrNameLst>
                                      </p:cBhvr>
                                      <p:to>
                                        <p:strVal val="true"/>
                                      </p:to>
                                    </p:set>
                                  </p:childTnLst>
                                </p:cTn>
                              </p:par>
                            </p:childTnLst>
                          </p:cTn>
                        </p:par>
                      </p:childTnLst>
                    </p:cTn>
                  </p:par>
                  <p:par>
                    <p:cTn id="311" fill="hold">
                      <p:stCondLst>
                        <p:cond delay="indefinite"/>
                      </p:stCondLst>
                      <p:childTnLst>
                        <p:par>
                          <p:cTn id="312" fill="hold">
                            <p:stCondLst>
                              <p:cond delay="0"/>
                            </p:stCondLst>
                            <p:childTnLst>
                              <p:par>
                                <p:cTn id="313" presetID="6" presetClass="exit" presetSubtype="32" fill="hold" grpId="1" nodeType="clickEffect">
                                  <p:stCondLst>
                                    <p:cond delay="0"/>
                                  </p:stCondLst>
                                  <p:childTnLst>
                                    <p:animEffect transition="out" filter="circle(out)">
                                      <p:cBhvr>
                                        <p:cTn id="314" dur="2000"/>
                                        <p:tgtEl>
                                          <p:spTgt spid="104"/>
                                        </p:tgtEl>
                                      </p:cBhvr>
                                    </p:animEffect>
                                    <p:set>
                                      <p:cBhvr>
                                        <p:cTn id="315" dur="1" fill="hold">
                                          <p:stCondLst>
                                            <p:cond delay="1999"/>
                                          </p:stCondLst>
                                        </p:cTn>
                                        <p:tgtEl>
                                          <p:spTgt spid="104"/>
                                        </p:tgtEl>
                                        <p:attrNameLst>
                                          <p:attrName>style.visibility</p:attrName>
                                        </p:attrNameLst>
                                      </p:cBhvr>
                                      <p:to>
                                        <p:strVal val="hidden"/>
                                      </p:to>
                                    </p:set>
                                  </p:childTnLst>
                                </p:cTn>
                              </p:par>
                              <p:par>
                                <p:cTn id="316" presetID="6" presetClass="exit" presetSubtype="32" fill="hold" grpId="1" nodeType="withEffect">
                                  <p:stCondLst>
                                    <p:cond delay="0"/>
                                  </p:stCondLst>
                                  <p:childTnLst>
                                    <p:animEffect transition="out" filter="circle(out)">
                                      <p:cBhvr>
                                        <p:cTn id="317" dur="2000"/>
                                        <p:tgtEl>
                                          <p:spTgt spid="105"/>
                                        </p:tgtEl>
                                      </p:cBhvr>
                                    </p:animEffect>
                                    <p:set>
                                      <p:cBhvr>
                                        <p:cTn id="318" dur="1" fill="hold">
                                          <p:stCondLst>
                                            <p:cond delay="1999"/>
                                          </p:stCondLst>
                                        </p:cTn>
                                        <p:tgtEl>
                                          <p:spTgt spid="105"/>
                                        </p:tgtEl>
                                        <p:attrNameLst>
                                          <p:attrName>style.visibility</p:attrName>
                                        </p:attrNameLst>
                                      </p:cBhvr>
                                      <p:to>
                                        <p:strVal val="hidden"/>
                                      </p:to>
                                    </p:set>
                                  </p:childTnLst>
                                </p:cTn>
                              </p:par>
                              <p:par>
                                <p:cTn id="319" presetID="6" presetClass="exit" presetSubtype="32" fill="hold" grpId="1" nodeType="withEffect">
                                  <p:stCondLst>
                                    <p:cond delay="0"/>
                                  </p:stCondLst>
                                  <p:childTnLst>
                                    <p:animEffect transition="out" filter="circle(out)">
                                      <p:cBhvr>
                                        <p:cTn id="320" dur="2000"/>
                                        <p:tgtEl>
                                          <p:spTgt spid="106"/>
                                        </p:tgtEl>
                                      </p:cBhvr>
                                    </p:animEffect>
                                    <p:set>
                                      <p:cBhvr>
                                        <p:cTn id="321" dur="1" fill="hold">
                                          <p:stCondLst>
                                            <p:cond delay="1999"/>
                                          </p:stCondLst>
                                        </p:cTn>
                                        <p:tgtEl>
                                          <p:spTgt spid="106"/>
                                        </p:tgtEl>
                                        <p:attrNameLst>
                                          <p:attrName>style.visibility</p:attrName>
                                        </p:attrNameLst>
                                      </p:cBhvr>
                                      <p:to>
                                        <p:strVal val="hidden"/>
                                      </p:to>
                                    </p:set>
                                  </p:childTnLst>
                                </p:cTn>
                              </p:par>
                              <p:par>
                                <p:cTn id="322" presetID="6" presetClass="exit" presetSubtype="32" fill="hold" grpId="1" nodeType="withEffect">
                                  <p:stCondLst>
                                    <p:cond delay="0"/>
                                  </p:stCondLst>
                                  <p:childTnLst>
                                    <p:animEffect transition="out" filter="circle(out)">
                                      <p:cBhvr>
                                        <p:cTn id="323" dur="2000"/>
                                        <p:tgtEl>
                                          <p:spTgt spid="107"/>
                                        </p:tgtEl>
                                      </p:cBhvr>
                                    </p:animEffect>
                                    <p:set>
                                      <p:cBhvr>
                                        <p:cTn id="324" dur="1" fill="hold">
                                          <p:stCondLst>
                                            <p:cond delay="1999"/>
                                          </p:stCondLst>
                                        </p:cTn>
                                        <p:tgtEl>
                                          <p:spTgt spid="107"/>
                                        </p:tgtEl>
                                        <p:attrNameLst>
                                          <p:attrName>style.visibility</p:attrName>
                                        </p:attrNameLst>
                                      </p:cBhvr>
                                      <p:to>
                                        <p:strVal val="hidden"/>
                                      </p:to>
                                    </p:set>
                                  </p:childTnLst>
                                </p:cTn>
                              </p:par>
                              <p:par>
                                <p:cTn id="325" presetID="6" presetClass="exit" presetSubtype="32" fill="hold" grpId="1" nodeType="withEffect">
                                  <p:stCondLst>
                                    <p:cond delay="0"/>
                                  </p:stCondLst>
                                  <p:childTnLst>
                                    <p:animEffect transition="out" filter="circle(out)">
                                      <p:cBhvr>
                                        <p:cTn id="326" dur="2000"/>
                                        <p:tgtEl>
                                          <p:spTgt spid="108"/>
                                        </p:tgtEl>
                                      </p:cBhvr>
                                    </p:animEffect>
                                    <p:set>
                                      <p:cBhvr>
                                        <p:cTn id="327" dur="1" fill="hold">
                                          <p:stCondLst>
                                            <p:cond delay="1999"/>
                                          </p:stCondLst>
                                        </p:cTn>
                                        <p:tgtEl>
                                          <p:spTgt spid="108"/>
                                        </p:tgtEl>
                                        <p:attrNameLst>
                                          <p:attrName>style.visibility</p:attrName>
                                        </p:attrNameLst>
                                      </p:cBhvr>
                                      <p:to>
                                        <p:strVal val="hidden"/>
                                      </p:to>
                                    </p:set>
                                  </p:childTnLst>
                                </p:cTn>
                              </p:par>
                              <p:par>
                                <p:cTn id="328" presetID="6" presetClass="exit" presetSubtype="32" fill="hold" grpId="1" nodeType="withEffect">
                                  <p:stCondLst>
                                    <p:cond delay="0"/>
                                  </p:stCondLst>
                                  <p:childTnLst>
                                    <p:animEffect transition="out" filter="circle(out)">
                                      <p:cBhvr>
                                        <p:cTn id="329" dur="2000"/>
                                        <p:tgtEl>
                                          <p:spTgt spid="109"/>
                                        </p:tgtEl>
                                      </p:cBhvr>
                                    </p:animEffect>
                                    <p:set>
                                      <p:cBhvr>
                                        <p:cTn id="330" dur="1" fill="hold">
                                          <p:stCondLst>
                                            <p:cond delay="1999"/>
                                          </p:stCondLst>
                                        </p:cTn>
                                        <p:tgtEl>
                                          <p:spTgt spid="109"/>
                                        </p:tgtEl>
                                        <p:attrNameLst>
                                          <p:attrName>style.visibility</p:attrName>
                                        </p:attrNameLst>
                                      </p:cBhvr>
                                      <p:to>
                                        <p:strVal val="hidden"/>
                                      </p:to>
                                    </p:set>
                                  </p:childTnLst>
                                </p:cTn>
                              </p:par>
                              <p:par>
                                <p:cTn id="331" presetID="6" presetClass="exit" presetSubtype="32" fill="hold" grpId="1" nodeType="withEffect">
                                  <p:stCondLst>
                                    <p:cond delay="0"/>
                                  </p:stCondLst>
                                  <p:childTnLst>
                                    <p:animEffect transition="out" filter="circle(out)">
                                      <p:cBhvr>
                                        <p:cTn id="332" dur="2000"/>
                                        <p:tgtEl>
                                          <p:spTgt spid="110"/>
                                        </p:tgtEl>
                                      </p:cBhvr>
                                    </p:animEffect>
                                    <p:set>
                                      <p:cBhvr>
                                        <p:cTn id="333" dur="1" fill="hold">
                                          <p:stCondLst>
                                            <p:cond delay="1999"/>
                                          </p:stCondLst>
                                        </p:cTn>
                                        <p:tgtEl>
                                          <p:spTgt spid="110"/>
                                        </p:tgtEl>
                                        <p:attrNameLst>
                                          <p:attrName>style.visibility</p:attrName>
                                        </p:attrNameLst>
                                      </p:cBhvr>
                                      <p:to>
                                        <p:strVal val="hidden"/>
                                      </p:to>
                                    </p:set>
                                  </p:childTnLst>
                                </p:cTn>
                              </p:par>
                              <p:par>
                                <p:cTn id="334" presetID="6" presetClass="exit" presetSubtype="32" fill="hold" grpId="1" nodeType="withEffect">
                                  <p:stCondLst>
                                    <p:cond delay="0"/>
                                  </p:stCondLst>
                                  <p:childTnLst>
                                    <p:animEffect transition="out" filter="circle(out)">
                                      <p:cBhvr>
                                        <p:cTn id="335" dur="2000"/>
                                        <p:tgtEl>
                                          <p:spTgt spid="198"/>
                                        </p:tgtEl>
                                      </p:cBhvr>
                                    </p:animEffect>
                                    <p:set>
                                      <p:cBhvr>
                                        <p:cTn id="336" dur="1" fill="hold">
                                          <p:stCondLst>
                                            <p:cond delay="1999"/>
                                          </p:stCondLst>
                                        </p:cTn>
                                        <p:tgtEl>
                                          <p:spTgt spid="19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37" restart="whenNotActive" fill="hold" evtFilter="cancelBubble" nodeType="interactiveSeq">
                <p:stCondLst>
                  <p:cond evt="onClick" delay="0">
                    <p:tgtEl>
                      <p:spTgt spid="24"/>
                    </p:tgtEl>
                  </p:cond>
                </p:stCondLst>
                <p:endSync evt="end" delay="0">
                  <p:rtn val="all"/>
                </p:endSync>
                <p:childTnLst>
                  <p:par>
                    <p:cTn id="338" fill="hold">
                      <p:stCondLst>
                        <p:cond delay="0"/>
                      </p:stCondLst>
                      <p:childTnLst>
                        <p:par>
                          <p:cTn id="339" fill="hold">
                            <p:stCondLst>
                              <p:cond delay="0"/>
                            </p:stCondLst>
                            <p:childTnLst>
                              <p:par>
                                <p:cTn id="340" presetID="6" presetClass="entr" presetSubtype="16" fill="hold" grpId="0" nodeType="withEffect">
                                  <p:stCondLst>
                                    <p:cond delay="0"/>
                                  </p:stCondLst>
                                  <p:childTnLst>
                                    <p:set>
                                      <p:cBhvr>
                                        <p:cTn id="341" dur="1" fill="hold">
                                          <p:stCondLst>
                                            <p:cond delay="0"/>
                                          </p:stCondLst>
                                        </p:cTn>
                                        <p:tgtEl>
                                          <p:spTgt spid="199"/>
                                        </p:tgtEl>
                                        <p:attrNameLst>
                                          <p:attrName>style.visibility</p:attrName>
                                        </p:attrNameLst>
                                      </p:cBhvr>
                                      <p:to>
                                        <p:strVal val="visible"/>
                                      </p:to>
                                    </p:set>
                                    <p:animEffect transition="in" filter="circle(in)">
                                      <p:cBhvr>
                                        <p:cTn id="342" dur="2000"/>
                                        <p:tgtEl>
                                          <p:spTgt spid="199"/>
                                        </p:tgtEl>
                                      </p:cBhvr>
                                    </p:animEffect>
                                  </p:childTnLst>
                                </p:cTn>
                              </p:par>
                              <p:par>
                                <p:cTn id="343" presetID="19" presetClass="emph" presetSubtype="0" fill="hold" grpId="0" nodeType="withEffect">
                                  <p:stCondLst>
                                    <p:cond delay="0"/>
                                  </p:stCondLst>
                                  <p:childTnLst>
                                    <p:animClr clrSpc="rgb" dir="cw">
                                      <p:cBhvr override="childStyle">
                                        <p:cTn id="344" dur="500" fill="hold"/>
                                        <p:tgtEl>
                                          <p:spTgt spid="111"/>
                                        </p:tgtEl>
                                        <p:attrNameLst>
                                          <p:attrName>style.color</p:attrName>
                                        </p:attrNameLst>
                                      </p:cBhvr>
                                      <p:to>
                                        <a:schemeClr val="accent2"/>
                                      </p:to>
                                    </p:animClr>
                                    <p:animClr clrSpc="rgb" dir="cw">
                                      <p:cBhvr>
                                        <p:cTn id="345" dur="500" fill="hold"/>
                                        <p:tgtEl>
                                          <p:spTgt spid="111"/>
                                        </p:tgtEl>
                                        <p:attrNameLst>
                                          <p:attrName>fillcolor</p:attrName>
                                        </p:attrNameLst>
                                      </p:cBhvr>
                                      <p:to>
                                        <a:schemeClr val="accent2"/>
                                      </p:to>
                                    </p:animClr>
                                    <p:set>
                                      <p:cBhvr>
                                        <p:cTn id="346" dur="500" fill="hold"/>
                                        <p:tgtEl>
                                          <p:spTgt spid="111"/>
                                        </p:tgtEl>
                                        <p:attrNameLst>
                                          <p:attrName>fill.type</p:attrName>
                                        </p:attrNameLst>
                                      </p:cBhvr>
                                      <p:to>
                                        <p:strVal val="solid"/>
                                      </p:to>
                                    </p:set>
                                    <p:set>
                                      <p:cBhvr>
                                        <p:cTn id="347" dur="500" fill="hold"/>
                                        <p:tgtEl>
                                          <p:spTgt spid="111"/>
                                        </p:tgtEl>
                                        <p:attrNameLst>
                                          <p:attrName>fill.on</p:attrName>
                                        </p:attrNameLst>
                                      </p:cBhvr>
                                      <p:to>
                                        <p:strVal val="true"/>
                                      </p:to>
                                    </p:set>
                                  </p:childTnLst>
                                </p:cTn>
                              </p:par>
                              <p:par>
                                <p:cTn id="348" presetID="19" presetClass="emph" presetSubtype="0" fill="hold" grpId="0" nodeType="withEffect">
                                  <p:stCondLst>
                                    <p:cond delay="0"/>
                                  </p:stCondLst>
                                  <p:childTnLst>
                                    <p:animClr clrSpc="rgb" dir="cw">
                                      <p:cBhvr override="childStyle">
                                        <p:cTn id="349" dur="500" fill="hold"/>
                                        <p:tgtEl>
                                          <p:spTgt spid="112"/>
                                        </p:tgtEl>
                                        <p:attrNameLst>
                                          <p:attrName>style.color</p:attrName>
                                        </p:attrNameLst>
                                      </p:cBhvr>
                                      <p:to>
                                        <a:schemeClr val="accent2"/>
                                      </p:to>
                                    </p:animClr>
                                    <p:animClr clrSpc="rgb" dir="cw">
                                      <p:cBhvr>
                                        <p:cTn id="350" dur="500" fill="hold"/>
                                        <p:tgtEl>
                                          <p:spTgt spid="112"/>
                                        </p:tgtEl>
                                        <p:attrNameLst>
                                          <p:attrName>fillcolor</p:attrName>
                                        </p:attrNameLst>
                                      </p:cBhvr>
                                      <p:to>
                                        <a:schemeClr val="accent2"/>
                                      </p:to>
                                    </p:animClr>
                                    <p:set>
                                      <p:cBhvr>
                                        <p:cTn id="351" dur="500" fill="hold"/>
                                        <p:tgtEl>
                                          <p:spTgt spid="112"/>
                                        </p:tgtEl>
                                        <p:attrNameLst>
                                          <p:attrName>fill.type</p:attrName>
                                        </p:attrNameLst>
                                      </p:cBhvr>
                                      <p:to>
                                        <p:strVal val="solid"/>
                                      </p:to>
                                    </p:set>
                                    <p:set>
                                      <p:cBhvr>
                                        <p:cTn id="352" dur="500" fill="hold"/>
                                        <p:tgtEl>
                                          <p:spTgt spid="112"/>
                                        </p:tgtEl>
                                        <p:attrNameLst>
                                          <p:attrName>fill.on</p:attrName>
                                        </p:attrNameLst>
                                      </p:cBhvr>
                                      <p:to>
                                        <p:strVal val="true"/>
                                      </p:to>
                                    </p:set>
                                  </p:childTnLst>
                                </p:cTn>
                              </p:par>
                              <p:par>
                                <p:cTn id="353" presetID="19" presetClass="emph" presetSubtype="0" fill="hold" grpId="0" nodeType="withEffect">
                                  <p:stCondLst>
                                    <p:cond delay="0"/>
                                  </p:stCondLst>
                                  <p:childTnLst>
                                    <p:animClr clrSpc="rgb" dir="cw">
                                      <p:cBhvr override="childStyle">
                                        <p:cTn id="354" dur="500" fill="hold"/>
                                        <p:tgtEl>
                                          <p:spTgt spid="113"/>
                                        </p:tgtEl>
                                        <p:attrNameLst>
                                          <p:attrName>style.color</p:attrName>
                                        </p:attrNameLst>
                                      </p:cBhvr>
                                      <p:to>
                                        <a:schemeClr val="accent2"/>
                                      </p:to>
                                    </p:animClr>
                                    <p:animClr clrSpc="rgb" dir="cw">
                                      <p:cBhvr>
                                        <p:cTn id="355" dur="500" fill="hold"/>
                                        <p:tgtEl>
                                          <p:spTgt spid="113"/>
                                        </p:tgtEl>
                                        <p:attrNameLst>
                                          <p:attrName>fillcolor</p:attrName>
                                        </p:attrNameLst>
                                      </p:cBhvr>
                                      <p:to>
                                        <a:schemeClr val="accent2"/>
                                      </p:to>
                                    </p:animClr>
                                    <p:set>
                                      <p:cBhvr>
                                        <p:cTn id="356" dur="500" fill="hold"/>
                                        <p:tgtEl>
                                          <p:spTgt spid="113"/>
                                        </p:tgtEl>
                                        <p:attrNameLst>
                                          <p:attrName>fill.type</p:attrName>
                                        </p:attrNameLst>
                                      </p:cBhvr>
                                      <p:to>
                                        <p:strVal val="solid"/>
                                      </p:to>
                                    </p:set>
                                    <p:set>
                                      <p:cBhvr>
                                        <p:cTn id="357" dur="500" fill="hold"/>
                                        <p:tgtEl>
                                          <p:spTgt spid="113"/>
                                        </p:tgtEl>
                                        <p:attrNameLst>
                                          <p:attrName>fill.on</p:attrName>
                                        </p:attrNameLst>
                                      </p:cBhvr>
                                      <p:to>
                                        <p:strVal val="true"/>
                                      </p:to>
                                    </p:set>
                                  </p:childTnLst>
                                </p:cTn>
                              </p:par>
                            </p:childTnLst>
                          </p:cTn>
                        </p:par>
                      </p:childTnLst>
                    </p:cTn>
                  </p:par>
                  <p:par>
                    <p:cTn id="358" fill="hold">
                      <p:stCondLst>
                        <p:cond delay="indefinite"/>
                      </p:stCondLst>
                      <p:childTnLst>
                        <p:par>
                          <p:cTn id="359" fill="hold">
                            <p:stCondLst>
                              <p:cond delay="0"/>
                            </p:stCondLst>
                            <p:childTnLst>
                              <p:par>
                                <p:cTn id="360" presetID="6" presetClass="exit" presetSubtype="32" fill="hold" grpId="1" nodeType="clickEffect">
                                  <p:stCondLst>
                                    <p:cond delay="0"/>
                                  </p:stCondLst>
                                  <p:childTnLst>
                                    <p:animEffect transition="out" filter="circle(out)">
                                      <p:cBhvr>
                                        <p:cTn id="361" dur="2000"/>
                                        <p:tgtEl>
                                          <p:spTgt spid="111"/>
                                        </p:tgtEl>
                                      </p:cBhvr>
                                    </p:animEffect>
                                    <p:set>
                                      <p:cBhvr>
                                        <p:cTn id="362" dur="1" fill="hold">
                                          <p:stCondLst>
                                            <p:cond delay="1999"/>
                                          </p:stCondLst>
                                        </p:cTn>
                                        <p:tgtEl>
                                          <p:spTgt spid="111"/>
                                        </p:tgtEl>
                                        <p:attrNameLst>
                                          <p:attrName>style.visibility</p:attrName>
                                        </p:attrNameLst>
                                      </p:cBhvr>
                                      <p:to>
                                        <p:strVal val="hidden"/>
                                      </p:to>
                                    </p:set>
                                  </p:childTnLst>
                                </p:cTn>
                              </p:par>
                              <p:par>
                                <p:cTn id="363" presetID="6" presetClass="exit" presetSubtype="32" fill="hold" grpId="1" nodeType="withEffect">
                                  <p:stCondLst>
                                    <p:cond delay="0"/>
                                  </p:stCondLst>
                                  <p:childTnLst>
                                    <p:animEffect transition="out" filter="circle(out)">
                                      <p:cBhvr>
                                        <p:cTn id="364" dur="2000"/>
                                        <p:tgtEl>
                                          <p:spTgt spid="112"/>
                                        </p:tgtEl>
                                      </p:cBhvr>
                                    </p:animEffect>
                                    <p:set>
                                      <p:cBhvr>
                                        <p:cTn id="365" dur="1" fill="hold">
                                          <p:stCondLst>
                                            <p:cond delay="1999"/>
                                          </p:stCondLst>
                                        </p:cTn>
                                        <p:tgtEl>
                                          <p:spTgt spid="112"/>
                                        </p:tgtEl>
                                        <p:attrNameLst>
                                          <p:attrName>style.visibility</p:attrName>
                                        </p:attrNameLst>
                                      </p:cBhvr>
                                      <p:to>
                                        <p:strVal val="hidden"/>
                                      </p:to>
                                    </p:set>
                                  </p:childTnLst>
                                </p:cTn>
                              </p:par>
                              <p:par>
                                <p:cTn id="366" presetID="6" presetClass="exit" presetSubtype="32" fill="hold" grpId="1" nodeType="withEffect">
                                  <p:stCondLst>
                                    <p:cond delay="0"/>
                                  </p:stCondLst>
                                  <p:childTnLst>
                                    <p:animEffect transition="out" filter="circle(out)">
                                      <p:cBhvr>
                                        <p:cTn id="367" dur="2000"/>
                                        <p:tgtEl>
                                          <p:spTgt spid="113"/>
                                        </p:tgtEl>
                                      </p:cBhvr>
                                    </p:animEffect>
                                    <p:set>
                                      <p:cBhvr>
                                        <p:cTn id="368" dur="1" fill="hold">
                                          <p:stCondLst>
                                            <p:cond delay="1999"/>
                                          </p:stCondLst>
                                        </p:cTn>
                                        <p:tgtEl>
                                          <p:spTgt spid="113"/>
                                        </p:tgtEl>
                                        <p:attrNameLst>
                                          <p:attrName>style.visibility</p:attrName>
                                        </p:attrNameLst>
                                      </p:cBhvr>
                                      <p:to>
                                        <p:strVal val="hidden"/>
                                      </p:to>
                                    </p:set>
                                  </p:childTnLst>
                                </p:cTn>
                              </p:par>
                              <p:par>
                                <p:cTn id="369" presetID="6" presetClass="exit" presetSubtype="32" fill="hold" grpId="1" nodeType="withEffect">
                                  <p:stCondLst>
                                    <p:cond delay="0"/>
                                  </p:stCondLst>
                                  <p:childTnLst>
                                    <p:animEffect transition="out" filter="circle(out)">
                                      <p:cBhvr>
                                        <p:cTn id="370" dur="2000"/>
                                        <p:tgtEl>
                                          <p:spTgt spid="199"/>
                                        </p:tgtEl>
                                      </p:cBhvr>
                                    </p:animEffect>
                                    <p:set>
                                      <p:cBhvr>
                                        <p:cTn id="371" dur="1" fill="hold">
                                          <p:stCondLst>
                                            <p:cond delay="1999"/>
                                          </p:stCondLst>
                                        </p:cTn>
                                        <p:tgtEl>
                                          <p:spTgt spid="199"/>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372" restart="whenNotActive" fill="hold" evtFilter="cancelBubble" nodeType="interactiveSeq">
                <p:stCondLst>
                  <p:cond evt="onClick" delay="0">
                    <p:tgtEl>
                      <p:spTgt spid="4"/>
                    </p:tgtEl>
                  </p:cond>
                </p:stCondLst>
                <p:endSync evt="end" delay="0">
                  <p:rtn val="all"/>
                </p:endSync>
                <p:childTnLst>
                  <p:par>
                    <p:cTn id="373" fill="hold">
                      <p:stCondLst>
                        <p:cond delay="0"/>
                      </p:stCondLst>
                      <p:childTnLst>
                        <p:par>
                          <p:cTn id="374" fill="hold">
                            <p:stCondLst>
                              <p:cond delay="0"/>
                            </p:stCondLst>
                            <p:childTnLst>
                              <p:par>
                                <p:cTn id="375" presetID="6" presetClass="entr" presetSubtype="16" fill="hold" grpId="0" nodeType="withEffect">
                                  <p:stCondLst>
                                    <p:cond delay="0"/>
                                  </p:stCondLst>
                                  <p:childTnLst>
                                    <p:set>
                                      <p:cBhvr>
                                        <p:cTn id="376" dur="1" fill="hold">
                                          <p:stCondLst>
                                            <p:cond delay="0"/>
                                          </p:stCondLst>
                                        </p:cTn>
                                        <p:tgtEl>
                                          <p:spTgt spid="200"/>
                                        </p:tgtEl>
                                        <p:attrNameLst>
                                          <p:attrName>style.visibility</p:attrName>
                                        </p:attrNameLst>
                                      </p:cBhvr>
                                      <p:to>
                                        <p:strVal val="visible"/>
                                      </p:to>
                                    </p:set>
                                    <p:animEffect transition="in" filter="circle(in)">
                                      <p:cBhvr>
                                        <p:cTn id="377" dur="2000"/>
                                        <p:tgtEl>
                                          <p:spTgt spid="200"/>
                                        </p:tgtEl>
                                      </p:cBhvr>
                                    </p:animEffect>
                                  </p:childTnLst>
                                </p:cTn>
                              </p:par>
                              <p:par>
                                <p:cTn id="378" presetID="19" presetClass="emph" presetSubtype="0" fill="hold" grpId="0" nodeType="withEffect">
                                  <p:stCondLst>
                                    <p:cond delay="0"/>
                                  </p:stCondLst>
                                  <p:childTnLst>
                                    <p:animClr clrSpc="rgb" dir="cw">
                                      <p:cBhvr override="childStyle">
                                        <p:cTn id="379" dur="500" fill="hold"/>
                                        <p:tgtEl>
                                          <p:spTgt spid="122"/>
                                        </p:tgtEl>
                                        <p:attrNameLst>
                                          <p:attrName>style.color</p:attrName>
                                        </p:attrNameLst>
                                      </p:cBhvr>
                                      <p:to>
                                        <a:schemeClr val="accent2"/>
                                      </p:to>
                                    </p:animClr>
                                    <p:animClr clrSpc="rgb" dir="cw">
                                      <p:cBhvr>
                                        <p:cTn id="380" dur="500" fill="hold"/>
                                        <p:tgtEl>
                                          <p:spTgt spid="122"/>
                                        </p:tgtEl>
                                        <p:attrNameLst>
                                          <p:attrName>fillcolor</p:attrName>
                                        </p:attrNameLst>
                                      </p:cBhvr>
                                      <p:to>
                                        <a:schemeClr val="accent2"/>
                                      </p:to>
                                    </p:animClr>
                                    <p:set>
                                      <p:cBhvr>
                                        <p:cTn id="381" dur="500" fill="hold"/>
                                        <p:tgtEl>
                                          <p:spTgt spid="122"/>
                                        </p:tgtEl>
                                        <p:attrNameLst>
                                          <p:attrName>fill.type</p:attrName>
                                        </p:attrNameLst>
                                      </p:cBhvr>
                                      <p:to>
                                        <p:strVal val="solid"/>
                                      </p:to>
                                    </p:set>
                                    <p:set>
                                      <p:cBhvr>
                                        <p:cTn id="382" dur="500" fill="hold"/>
                                        <p:tgtEl>
                                          <p:spTgt spid="122"/>
                                        </p:tgtEl>
                                        <p:attrNameLst>
                                          <p:attrName>fill.on</p:attrName>
                                        </p:attrNameLst>
                                      </p:cBhvr>
                                      <p:to>
                                        <p:strVal val="true"/>
                                      </p:to>
                                    </p:set>
                                  </p:childTnLst>
                                </p:cTn>
                              </p:par>
                              <p:par>
                                <p:cTn id="383" presetID="19" presetClass="emph" presetSubtype="0" fill="hold" grpId="0" nodeType="withEffect">
                                  <p:stCondLst>
                                    <p:cond delay="0"/>
                                  </p:stCondLst>
                                  <p:childTnLst>
                                    <p:animClr clrSpc="rgb" dir="cw">
                                      <p:cBhvr override="childStyle">
                                        <p:cTn id="384" dur="500" fill="hold"/>
                                        <p:tgtEl>
                                          <p:spTgt spid="123"/>
                                        </p:tgtEl>
                                        <p:attrNameLst>
                                          <p:attrName>style.color</p:attrName>
                                        </p:attrNameLst>
                                      </p:cBhvr>
                                      <p:to>
                                        <a:schemeClr val="accent2"/>
                                      </p:to>
                                    </p:animClr>
                                    <p:animClr clrSpc="rgb" dir="cw">
                                      <p:cBhvr>
                                        <p:cTn id="385" dur="500" fill="hold"/>
                                        <p:tgtEl>
                                          <p:spTgt spid="123"/>
                                        </p:tgtEl>
                                        <p:attrNameLst>
                                          <p:attrName>fillcolor</p:attrName>
                                        </p:attrNameLst>
                                      </p:cBhvr>
                                      <p:to>
                                        <a:schemeClr val="accent2"/>
                                      </p:to>
                                    </p:animClr>
                                    <p:set>
                                      <p:cBhvr>
                                        <p:cTn id="386" dur="500" fill="hold"/>
                                        <p:tgtEl>
                                          <p:spTgt spid="123"/>
                                        </p:tgtEl>
                                        <p:attrNameLst>
                                          <p:attrName>fill.type</p:attrName>
                                        </p:attrNameLst>
                                      </p:cBhvr>
                                      <p:to>
                                        <p:strVal val="solid"/>
                                      </p:to>
                                    </p:set>
                                    <p:set>
                                      <p:cBhvr>
                                        <p:cTn id="387" dur="500" fill="hold"/>
                                        <p:tgtEl>
                                          <p:spTgt spid="123"/>
                                        </p:tgtEl>
                                        <p:attrNameLst>
                                          <p:attrName>fill.on</p:attrName>
                                        </p:attrNameLst>
                                      </p:cBhvr>
                                      <p:to>
                                        <p:strVal val="true"/>
                                      </p:to>
                                    </p:set>
                                  </p:childTnLst>
                                </p:cTn>
                              </p:par>
                              <p:par>
                                <p:cTn id="388" presetID="19" presetClass="emph" presetSubtype="0" fill="hold" grpId="0" nodeType="withEffect">
                                  <p:stCondLst>
                                    <p:cond delay="0"/>
                                  </p:stCondLst>
                                  <p:childTnLst>
                                    <p:animClr clrSpc="rgb" dir="cw">
                                      <p:cBhvr override="childStyle">
                                        <p:cTn id="389" dur="500" fill="hold"/>
                                        <p:tgtEl>
                                          <p:spTgt spid="124"/>
                                        </p:tgtEl>
                                        <p:attrNameLst>
                                          <p:attrName>style.color</p:attrName>
                                        </p:attrNameLst>
                                      </p:cBhvr>
                                      <p:to>
                                        <a:schemeClr val="accent2"/>
                                      </p:to>
                                    </p:animClr>
                                    <p:animClr clrSpc="rgb" dir="cw">
                                      <p:cBhvr>
                                        <p:cTn id="390" dur="500" fill="hold"/>
                                        <p:tgtEl>
                                          <p:spTgt spid="124"/>
                                        </p:tgtEl>
                                        <p:attrNameLst>
                                          <p:attrName>fillcolor</p:attrName>
                                        </p:attrNameLst>
                                      </p:cBhvr>
                                      <p:to>
                                        <a:schemeClr val="accent2"/>
                                      </p:to>
                                    </p:animClr>
                                    <p:set>
                                      <p:cBhvr>
                                        <p:cTn id="391" dur="500" fill="hold"/>
                                        <p:tgtEl>
                                          <p:spTgt spid="124"/>
                                        </p:tgtEl>
                                        <p:attrNameLst>
                                          <p:attrName>fill.type</p:attrName>
                                        </p:attrNameLst>
                                      </p:cBhvr>
                                      <p:to>
                                        <p:strVal val="solid"/>
                                      </p:to>
                                    </p:set>
                                    <p:set>
                                      <p:cBhvr>
                                        <p:cTn id="392" dur="500" fill="hold"/>
                                        <p:tgtEl>
                                          <p:spTgt spid="124"/>
                                        </p:tgtEl>
                                        <p:attrNameLst>
                                          <p:attrName>fill.on</p:attrName>
                                        </p:attrNameLst>
                                      </p:cBhvr>
                                      <p:to>
                                        <p:strVal val="true"/>
                                      </p:to>
                                    </p:set>
                                  </p:childTnLst>
                                </p:cTn>
                              </p:par>
                              <p:par>
                                <p:cTn id="393" presetID="19" presetClass="emph" presetSubtype="0" fill="hold" grpId="0" nodeType="withEffect">
                                  <p:stCondLst>
                                    <p:cond delay="0"/>
                                  </p:stCondLst>
                                  <p:childTnLst>
                                    <p:animClr clrSpc="rgb" dir="cw">
                                      <p:cBhvr override="childStyle">
                                        <p:cTn id="394" dur="500" fill="hold"/>
                                        <p:tgtEl>
                                          <p:spTgt spid="125"/>
                                        </p:tgtEl>
                                        <p:attrNameLst>
                                          <p:attrName>style.color</p:attrName>
                                        </p:attrNameLst>
                                      </p:cBhvr>
                                      <p:to>
                                        <a:schemeClr val="accent2"/>
                                      </p:to>
                                    </p:animClr>
                                    <p:animClr clrSpc="rgb" dir="cw">
                                      <p:cBhvr>
                                        <p:cTn id="395" dur="500" fill="hold"/>
                                        <p:tgtEl>
                                          <p:spTgt spid="125"/>
                                        </p:tgtEl>
                                        <p:attrNameLst>
                                          <p:attrName>fillcolor</p:attrName>
                                        </p:attrNameLst>
                                      </p:cBhvr>
                                      <p:to>
                                        <a:schemeClr val="accent2"/>
                                      </p:to>
                                    </p:animClr>
                                    <p:set>
                                      <p:cBhvr>
                                        <p:cTn id="396" dur="500" fill="hold"/>
                                        <p:tgtEl>
                                          <p:spTgt spid="125"/>
                                        </p:tgtEl>
                                        <p:attrNameLst>
                                          <p:attrName>fill.type</p:attrName>
                                        </p:attrNameLst>
                                      </p:cBhvr>
                                      <p:to>
                                        <p:strVal val="solid"/>
                                      </p:to>
                                    </p:set>
                                    <p:set>
                                      <p:cBhvr>
                                        <p:cTn id="397" dur="500" fill="hold"/>
                                        <p:tgtEl>
                                          <p:spTgt spid="125"/>
                                        </p:tgtEl>
                                        <p:attrNameLst>
                                          <p:attrName>fill.on</p:attrName>
                                        </p:attrNameLst>
                                      </p:cBhvr>
                                      <p:to>
                                        <p:strVal val="true"/>
                                      </p:to>
                                    </p:set>
                                  </p:childTnLst>
                                </p:cTn>
                              </p:par>
                              <p:par>
                                <p:cTn id="398" presetID="19" presetClass="emph" presetSubtype="0" fill="hold" grpId="0" nodeType="withEffect">
                                  <p:stCondLst>
                                    <p:cond delay="0"/>
                                  </p:stCondLst>
                                  <p:childTnLst>
                                    <p:animClr clrSpc="rgb" dir="cw">
                                      <p:cBhvr override="childStyle">
                                        <p:cTn id="399" dur="500" fill="hold"/>
                                        <p:tgtEl>
                                          <p:spTgt spid="126"/>
                                        </p:tgtEl>
                                        <p:attrNameLst>
                                          <p:attrName>style.color</p:attrName>
                                        </p:attrNameLst>
                                      </p:cBhvr>
                                      <p:to>
                                        <a:schemeClr val="accent2"/>
                                      </p:to>
                                    </p:animClr>
                                    <p:animClr clrSpc="rgb" dir="cw">
                                      <p:cBhvr>
                                        <p:cTn id="400" dur="500" fill="hold"/>
                                        <p:tgtEl>
                                          <p:spTgt spid="126"/>
                                        </p:tgtEl>
                                        <p:attrNameLst>
                                          <p:attrName>fillcolor</p:attrName>
                                        </p:attrNameLst>
                                      </p:cBhvr>
                                      <p:to>
                                        <a:schemeClr val="accent2"/>
                                      </p:to>
                                    </p:animClr>
                                    <p:set>
                                      <p:cBhvr>
                                        <p:cTn id="401" dur="500" fill="hold"/>
                                        <p:tgtEl>
                                          <p:spTgt spid="126"/>
                                        </p:tgtEl>
                                        <p:attrNameLst>
                                          <p:attrName>fill.type</p:attrName>
                                        </p:attrNameLst>
                                      </p:cBhvr>
                                      <p:to>
                                        <p:strVal val="solid"/>
                                      </p:to>
                                    </p:set>
                                    <p:set>
                                      <p:cBhvr>
                                        <p:cTn id="402" dur="500" fill="hold"/>
                                        <p:tgtEl>
                                          <p:spTgt spid="126"/>
                                        </p:tgtEl>
                                        <p:attrNameLst>
                                          <p:attrName>fill.on</p:attrName>
                                        </p:attrNameLst>
                                      </p:cBhvr>
                                      <p:to>
                                        <p:strVal val="true"/>
                                      </p:to>
                                    </p:set>
                                  </p:childTnLst>
                                </p:cTn>
                              </p:par>
                              <p:par>
                                <p:cTn id="403" presetID="19" presetClass="emph" presetSubtype="0" fill="hold" grpId="0" nodeType="withEffect">
                                  <p:stCondLst>
                                    <p:cond delay="0"/>
                                  </p:stCondLst>
                                  <p:childTnLst>
                                    <p:animClr clrSpc="rgb" dir="cw">
                                      <p:cBhvr override="childStyle">
                                        <p:cTn id="404" dur="500" fill="hold"/>
                                        <p:tgtEl>
                                          <p:spTgt spid="127"/>
                                        </p:tgtEl>
                                        <p:attrNameLst>
                                          <p:attrName>style.color</p:attrName>
                                        </p:attrNameLst>
                                      </p:cBhvr>
                                      <p:to>
                                        <a:schemeClr val="accent2"/>
                                      </p:to>
                                    </p:animClr>
                                    <p:animClr clrSpc="rgb" dir="cw">
                                      <p:cBhvr>
                                        <p:cTn id="405" dur="500" fill="hold"/>
                                        <p:tgtEl>
                                          <p:spTgt spid="127"/>
                                        </p:tgtEl>
                                        <p:attrNameLst>
                                          <p:attrName>fillcolor</p:attrName>
                                        </p:attrNameLst>
                                      </p:cBhvr>
                                      <p:to>
                                        <a:schemeClr val="accent2"/>
                                      </p:to>
                                    </p:animClr>
                                    <p:set>
                                      <p:cBhvr>
                                        <p:cTn id="406" dur="500" fill="hold"/>
                                        <p:tgtEl>
                                          <p:spTgt spid="127"/>
                                        </p:tgtEl>
                                        <p:attrNameLst>
                                          <p:attrName>fill.type</p:attrName>
                                        </p:attrNameLst>
                                      </p:cBhvr>
                                      <p:to>
                                        <p:strVal val="solid"/>
                                      </p:to>
                                    </p:set>
                                    <p:set>
                                      <p:cBhvr>
                                        <p:cTn id="407" dur="500" fill="hold"/>
                                        <p:tgtEl>
                                          <p:spTgt spid="127"/>
                                        </p:tgtEl>
                                        <p:attrNameLst>
                                          <p:attrName>fill.on</p:attrName>
                                        </p:attrNameLst>
                                      </p:cBhvr>
                                      <p:to>
                                        <p:strVal val="true"/>
                                      </p:to>
                                    </p:set>
                                  </p:childTnLst>
                                </p:cTn>
                              </p:par>
                              <p:par>
                                <p:cTn id="408" presetID="19" presetClass="emph" presetSubtype="0" fill="hold" grpId="0" nodeType="withEffect">
                                  <p:stCondLst>
                                    <p:cond delay="0"/>
                                  </p:stCondLst>
                                  <p:childTnLst>
                                    <p:animClr clrSpc="rgb" dir="cw">
                                      <p:cBhvr override="childStyle">
                                        <p:cTn id="409" dur="500" fill="hold"/>
                                        <p:tgtEl>
                                          <p:spTgt spid="192"/>
                                        </p:tgtEl>
                                        <p:attrNameLst>
                                          <p:attrName>style.color</p:attrName>
                                        </p:attrNameLst>
                                      </p:cBhvr>
                                      <p:to>
                                        <a:schemeClr val="accent2"/>
                                      </p:to>
                                    </p:animClr>
                                    <p:animClr clrSpc="rgb" dir="cw">
                                      <p:cBhvr>
                                        <p:cTn id="410" dur="500" fill="hold"/>
                                        <p:tgtEl>
                                          <p:spTgt spid="192"/>
                                        </p:tgtEl>
                                        <p:attrNameLst>
                                          <p:attrName>fillcolor</p:attrName>
                                        </p:attrNameLst>
                                      </p:cBhvr>
                                      <p:to>
                                        <a:schemeClr val="accent2"/>
                                      </p:to>
                                    </p:animClr>
                                    <p:set>
                                      <p:cBhvr>
                                        <p:cTn id="411" dur="500" fill="hold"/>
                                        <p:tgtEl>
                                          <p:spTgt spid="192"/>
                                        </p:tgtEl>
                                        <p:attrNameLst>
                                          <p:attrName>fill.type</p:attrName>
                                        </p:attrNameLst>
                                      </p:cBhvr>
                                      <p:to>
                                        <p:strVal val="solid"/>
                                      </p:to>
                                    </p:set>
                                    <p:set>
                                      <p:cBhvr>
                                        <p:cTn id="412" dur="500" fill="hold"/>
                                        <p:tgtEl>
                                          <p:spTgt spid="192"/>
                                        </p:tgtEl>
                                        <p:attrNameLst>
                                          <p:attrName>fill.on</p:attrName>
                                        </p:attrNameLst>
                                      </p:cBhvr>
                                      <p:to>
                                        <p:strVal val="true"/>
                                      </p:to>
                                    </p:set>
                                  </p:childTnLst>
                                </p:cTn>
                              </p:par>
                              <p:par>
                                <p:cTn id="413" presetID="19" presetClass="emph" presetSubtype="0" fill="hold" grpId="0" nodeType="withEffect">
                                  <p:stCondLst>
                                    <p:cond delay="0"/>
                                  </p:stCondLst>
                                  <p:childTnLst>
                                    <p:animClr clrSpc="rgb" dir="cw">
                                      <p:cBhvr override="childStyle">
                                        <p:cTn id="414" dur="500" fill="hold"/>
                                        <p:tgtEl>
                                          <p:spTgt spid="193"/>
                                        </p:tgtEl>
                                        <p:attrNameLst>
                                          <p:attrName>style.color</p:attrName>
                                        </p:attrNameLst>
                                      </p:cBhvr>
                                      <p:to>
                                        <a:schemeClr val="accent2"/>
                                      </p:to>
                                    </p:animClr>
                                    <p:animClr clrSpc="rgb" dir="cw">
                                      <p:cBhvr>
                                        <p:cTn id="415" dur="500" fill="hold"/>
                                        <p:tgtEl>
                                          <p:spTgt spid="193"/>
                                        </p:tgtEl>
                                        <p:attrNameLst>
                                          <p:attrName>fillcolor</p:attrName>
                                        </p:attrNameLst>
                                      </p:cBhvr>
                                      <p:to>
                                        <a:schemeClr val="accent2"/>
                                      </p:to>
                                    </p:animClr>
                                    <p:set>
                                      <p:cBhvr>
                                        <p:cTn id="416" dur="500" fill="hold"/>
                                        <p:tgtEl>
                                          <p:spTgt spid="193"/>
                                        </p:tgtEl>
                                        <p:attrNameLst>
                                          <p:attrName>fill.type</p:attrName>
                                        </p:attrNameLst>
                                      </p:cBhvr>
                                      <p:to>
                                        <p:strVal val="solid"/>
                                      </p:to>
                                    </p:set>
                                    <p:set>
                                      <p:cBhvr>
                                        <p:cTn id="417" dur="500" fill="hold"/>
                                        <p:tgtEl>
                                          <p:spTgt spid="193"/>
                                        </p:tgtEl>
                                        <p:attrNameLst>
                                          <p:attrName>fill.on</p:attrName>
                                        </p:attrNameLst>
                                      </p:cBhvr>
                                      <p:to>
                                        <p:strVal val="true"/>
                                      </p:to>
                                    </p:set>
                                  </p:childTnLst>
                                </p:cTn>
                              </p:par>
                              <p:par>
                                <p:cTn id="418" presetID="19" presetClass="emph" presetSubtype="0" fill="hold" grpId="0" nodeType="withEffect">
                                  <p:stCondLst>
                                    <p:cond delay="0"/>
                                  </p:stCondLst>
                                  <p:childTnLst>
                                    <p:animClr clrSpc="rgb" dir="cw">
                                      <p:cBhvr override="childStyle">
                                        <p:cTn id="419" dur="500" fill="hold"/>
                                        <p:tgtEl>
                                          <p:spTgt spid="194"/>
                                        </p:tgtEl>
                                        <p:attrNameLst>
                                          <p:attrName>style.color</p:attrName>
                                        </p:attrNameLst>
                                      </p:cBhvr>
                                      <p:to>
                                        <a:schemeClr val="accent2"/>
                                      </p:to>
                                    </p:animClr>
                                    <p:animClr clrSpc="rgb" dir="cw">
                                      <p:cBhvr>
                                        <p:cTn id="420" dur="500" fill="hold"/>
                                        <p:tgtEl>
                                          <p:spTgt spid="194"/>
                                        </p:tgtEl>
                                        <p:attrNameLst>
                                          <p:attrName>fillcolor</p:attrName>
                                        </p:attrNameLst>
                                      </p:cBhvr>
                                      <p:to>
                                        <a:schemeClr val="accent2"/>
                                      </p:to>
                                    </p:animClr>
                                    <p:set>
                                      <p:cBhvr>
                                        <p:cTn id="421" dur="500" fill="hold"/>
                                        <p:tgtEl>
                                          <p:spTgt spid="194"/>
                                        </p:tgtEl>
                                        <p:attrNameLst>
                                          <p:attrName>fill.type</p:attrName>
                                        </p:attrNameLst>
                                      </p:cBhvr>
                                      <p:to>
                                        <p:strVal val="solid"/>
                                      </p:to>
                                    </p:set>
                                    <p:set>
                                      <p:cBhvr>
                                        <p:cTn id="422" dur="500" fill="hold"/>
                                        <p:tgtEl>
                                          <p:spTgt spid="194"/>
                                        </p:tgtEl>
                                        <p:attrNameLst>
                                          <p:attrName>fill.on</p:attrName>
                                        </p:attrNameLst>
                                      </p:cBhvr>
                                      <p:to>
                                        <p:strVal val="true"/>
                                      </p:to>
                                    </p:set>
                                  </p:childTnLst>
                                </p:cTn>
                              </p:par>
                            </p:childTnLst>
                          </p:cTn>
                        </p:par>
                      </p:childTnLst>
                    </p:cTn>
                  </p:par>
                  <p:par>
                    <p:cTn id="423" fill="hold">
                      <p:stCondLst>
                        <p:cond delay="indefinite"/>
                      </p:stCondLst>
                      <p:childTnLst>
                        <p:par>
                          <p:cTn id="424" fill="hold">
                            <p:stCondLst>
                              <p:cond delay="0"/>
                            </p:stCondLst>
                            <p:childTnLst>
                              <p:par>
                                <p:cTn id="425" presetID="6" presetClass="exit" presetSubtype="32" fill="hold" grpId="1" nodeType="clickEffect">
                                  <p:stCondLst>
                                    <p:cond delay="0"/>
                                  </p:stCondLst>
                                  <p:childTnLst>
                                    <p:animEffect transition="out" filter="circle(out)">
                                      <p:cBhvr>
                                        <p:cTn id="426" dur="2000"/>
                                        <p:tgtEl>
                                          <p:spTgt spid="122"/>
                                        </p:tgtEl>
                                      </p:cBhvr>
                                    </p:animEffect>
                                    <p:set>
                                      <p:cBhvr>
                                        <p:cTn id="427" dur="1" fill="hold">
                                          <p:stCondLst>
                                            <p:cond delay="1999"/>
                                          </p:stCondLst>
                                        </p:cTn>
                                        <p:tgtEl>
                                          <p:spTgt spid="122"/>
                                        </p:tgtEl>
                                        <p:attrNameLst>
                                          <p:attrName>style.visibility</p:attrName>
                                        </p:attrNameLst>
                                      </p:cBhvr>
                                      <p:to>
                                        <p:strVal val="hidden"/>
                                      </p:to>
                                    </p:set>
                                  </p:childTnLst>
                                </p:cTn>
                              </p:par>
                              <p:par>
                                <p:cTn id="428" presetID="6" presetClass="exit" presetSubtype="32" fill="hold" grpId="1" nodeType="withEffect">
                                  <p:stCondLst>
                                    <p:cond delay="0"/>
                                  </p:stCondLst>
                                  <p:childTnLst>
                                    <p:animEffect transition="out" filter="circle(out)">
                                      <p:cBhvr>
                                        <p:cTn id="429" dur="2000"/>
                                        <p:tgtEl>
                                          <p:spTgt spid="123"/>
                                        </p:tgtEl>
                                      </p:cBhvr>
                                    </p:animEffect>
                                    <p:set>
                                      <p:cBhvr>
                                        <p:cTn id="430" dur="1" fill="hold">
                                          <p:stCondLst>
                                            <p:cond delay="1999"/>
                                          </p:stCondLst>
                                        </p:cTn>
                                        <p:tgtEl>
                                          <p:spTgt spid="123"/>
                                        </p:tgtEl>
                                        <p:attrNameLst>
                                          <p:attrName>style.visibility</p:attrName>
                                        </p:attrNameLst>
                                      </p:cBhvr>
                                      <p:to>
                                        <p:strVal val="hidden"/>
                                      </p:to>
                                    </p:set>
                                  </p:childTnLst>
                                </p:cTn>
                              </p:par>
                              <p:par>
                                <p:cTn id="431" presetID="6" presetClass="exit" presetSubtype="32" fill="hold" grpId="1" nodeType="withEffect">
                                  <p:stCondLst>
                                    <p:cond delay="0"/>
                                  </p:stCondLst>
                                  <p:childTnLst>
                                    <p:animEffect transition="out" filter="circle(out)">
                                      <p:cBhvr>
                                        <p:cTn id="432" dur="2000"/>
                                        <p:tgtEl>
                                          <p:spTgt spid="124"/>
                                        </p:tgtEl>
                                      </p:cBhvr>
                                    </p:animEffect>
                                    <p:set>
                                      <p:cBhvr>
                                        <p:cTn id="433" dur="1" fill="hold">
                                          <p:stCondLst>
                                            <p:cond delay="1999"/>
                                          </p:stCondLst>
                                        </p:cTn>
                                        <p:tgtEl>
                                          <p:spTgt spid="124"/>
                                        </p:tgtEl>
                                        <p:attrNameLst>
                                          <p:attrName>style.visibility</p:attrName>
                                        </p:attrNameLst>
                                      </p:cBhvr>
                                      <p:to>
                                        <p:strVal val="hidden"/>
                                      </p:to>
                                    </p:set>
                                  </p:childTnLst>
                                </p:cTn>
                              </p:par>
                              <p:par>
                                <p:cTn id="434" presetID="6" presetClass="exit" presetSubtype="32" fill="hold" grpId="1" nodeType="withEffect">
                                  <p:stCondLst>
                                    <p:cond delay="0"/>
                                  </p:stCondLst>
                                  <p:childTnLst>
                                    <p:animEffect transition="out" filter="circle(out)">
                                      <p:cBhvr>
                                        <p:cTn id="435" dur="2000"/>
                                        <p:tgtEl>
                                          <p:spTgt spid="125"/>
                                        </p:tgtEl>
                                      </p:cBhvr>
                                    </p:animEffect>
                                    <p:set>
                                      <p:cBhvr>
                                        <p:cTn id="436" dur="1" fill="hold">
                                          <p:stCondLst>
                                            <p:cond delay="1999"/>
                                          </p:stCondLst>
                                        </p:cTn>
                                        <p:tgtEl>
                                          <p:spTgt spid="125"/>
                                        </p:tgtEl>
                                        <p:attrNameLst>
                                          <p:attrName>style.visibility</p:attrName>
                                        </p:attrNameLst>
                                      </p:cBhvr>
                                      <p:to>
                                        <p:strVal val="hidden"/>
                                      </p:to>
                                    </p:set>
                                  </p:childTnLst>
                                </p:cTn>
                              </p:par>
                              <p:par>
                                <p:cTn id="437" presetID="6" presetClass="exit" presetSubtype="32" fill="hold" grpId="1" nodeType="withEffect">
                                  <p:stCondLst>
                                    <p:cond delay="0"/>
                                  </p:stCondLst>
                                  <p:childTnLst>
                                    <p:animEffect transition="out" filter="circle(out)">
                                      <p:cBhvr>
                                        <p:cTn id="438" dur="2000"/>
                                        <p:tgtEl>
                                          <p:spTgt spid="126"/>
                                        </p:tgtEl>
                                      </p:cBhvr>
                                    </p:animEffect>
                                    <p:set>
                                      <p:cBhvr>
                                        <p:cTn id="439" dur="1" fill="hold">
                                          <p:stCondLst>
                                            <p:cond delay="1999"/>
                                          </p:stCondLst>
                                        </p:cTn>
                                        <p:tgtEl>
                                          <p:spTgt spid="126"/>
                                        </p:tgtEl>
                                        <p:attrNameLst>
                                          <p:attrName>style.visibility</p:attrName>
                                        </p:attrNameLst>
                                      </p:cBhvr>
                                      <p:to>
                                        <p:strVal val="hidden"/>
                                      </p:to>
                                    </p:set>
                                  </p:childTnLst>
                                </p:cTn>
                              </p:par>
                              <p:par>
                                <p:cTn id="440" presetID="6" presetClass="exit" presetSubtype="32" fill="hold" grpId="1" nodeType="withEffect">
                                  <p:stCondLst>
                                    <p:cond delay="0"/>
                                  </p:stCondLst>
                                  <p:childTnLst>
                                    <p:animEffect transition="out" filter="circle(out)">
                                      <p:cBhvr>
                                        <p:cTn id="441" dur="2000"/>
                                        <p:tgtEl>
                                          <p:spTgt spid="127"/>
                                        </p:tgtEl>
                                      </p:cBhvr>
                                    </p:animEffect>
                                    <p:set>
                                      <p:cBhvr>
                                        <p:cTn id="442" dur="1" fill="hold">
                                          <p:stCondLst>
                                            <p:cond delay="1999"/>
                                          </p:stCondLst>
                                        </p:cTn>
                                        <p:tgtEl>
                                          <p:spTgt spid="127"/>
                                        </p:tgtEl>
                                        <p:attrNameLst>
                                          <p:attrName>style.visibility</p:attrName>
                                        </p:attrNameLst>
                                      </p:cBhvr>
                                      <p:to>
                                        <p:strVal val="hidden"/>
                                      </p:to>
                                    </p:set>
                                  </p:childTnLst>
                                </p:cTn>
                              </p:par>
                              <p:par>
                                <p:cTn id="443" presetID="6" presetClass="exit" presetSubtype="32" fill="hold" grpId="1" nodeType="withEffect">
                                  <p:stCondLst>
                                    <p:cond delay="0"/>
                                  </p:stCondLst>
                                  <p:childTnLst>
                                    <p:animEffect transition="out" filter="circle(out)">
                                      <p:cBhvr>
                                        <p:cTn id="444" dur="2000"/>
                                        <p:tgtEl>
                                          <p:spTgt spid="192"/>
                                        </p:tgtEl>
                                      </p:cBhvr>
                                    </p:animEffect>
                                    <p:set>
                                      <p:cBhvr>
                                        <p:cTn id="445" dur="1" fill="hold">
                                          <p:stCondLst>
                                            <p:cond delay="1999"/>
                                          </p:stCondLst>
                                        </p:cTn>
                                        <p:tgtEl>
                                          <p:spTgt spid="192"/>
                                        </p:tgtEl>
                                        <p:attrNameLst>
                                          <p:attrName>style.visibility</p:attrName>
                                        </p:attrNameLst>
                                      </p:cBhvr>
                                      <p:to>
                                        <p:strVal val="hidden"/>
                                      </p:to>
                                    </p:set>
                                  </p:childTnLst>
                                </p:cTn>
                              </p:par>
                              <p:par>
                                <p:cTn id="446" presetID="6" presetClass="exit" presetSubtype="32" fill="hold" grpId="1" nodeType="withEffect">
                                  <p:stCondLst>
                                    <p:cond delay="0"/>
                                  </p:stCondLst>
                                  <p:childTnLst>
                                    <p:animEffect transition="out" filter="circle(out)">
                                      <p:cBhvr>
                                        <p:cTn id="447" dur="2000"/>
                                        <p:tgtEl>
                                          <p:spTgt spid="193"/>
                                        </p:tgtEl>
                                      </p:cBhvr>
                                    </p:animEffect>
                                    <p:set>
                                      <p:cBhvr>
                                        <p:cTn id="448" dur="1" fill="hold">
                                          <p:stCondLst>
                                            <p:cond delay="1999"/>
                                          </p:stCondLst>
                                        </p:cTn>
                                        <p:tgtEl>
                                          <p:spTgt spid="193"/>
                                        </p:tgtEl>
                                        <p:attrNameLst>
                                          <p:attrName>style.visibility</p:attrName>
                                        </p:attrNameLst>
                                      </p:cBhvr>
                                      <p:to>
                                        <p:strVal val="hidden"/>
                                      </p:to>
                                    </p:set>
                                  </p:childTnLst>
                                </p:cTn>
                              </p:par>
                              <p:par>
                                <p:cTn id="449" presetID="6" presetClass="exit" presetSubtype="32" fill="hold" grpId="1" nodeType="withEffect">
                                  <p:stCondLst>
                                    <p:cond delay="0"/>
                                  </p:stCondLst>
                                  <p:childTnLst>
                                    <p:animEffect transition="out" filter="circle(out)">
                                      <p:cBhvr>
                                        <p:cTn id="450" dur="2000"/>
                                        <p:tgtEl>
                                          <p:spTgt spid="194"/>
                                        </p:tgtEl>
                                      </p:cBhvr>
                                    </p:animEffect>
                                    <p:set>
                                      <p:cBhvr>
                                        <p:cTn id="451" dur="1" fill="hold">
                                          <p:stCondLst>
                                            <p:cond delay="1999"/>
                                          </p:stCondLst>
                                        </p:cTn>
                                        <p:tgtEl>
                                          <p:spTgt spid="194"/>
                                        </p:tgtEl>
                                        <p:attrNameLst>
                                          <p:attrName>style.visibility</p:attrName>
                                        </p:attrNameLst>
                                      </p:cBhvr>
                                      <p:to>
                                        <p:strVal val="hidden"/>
                                      </p:to>
                                    </p:set>
                                  </p:childTnLst>
                                </p:cTn>
                              </p:par>
                              <p:par>
                                <p:cTn id="452" presetID="6" presetClass="exit" presetSubtype="32" fill="hold" grpId="1" nodeType="withEffect">
                                  <p:stCondLst>
                                    <p:cond delay="0"/>
                                  </p:stCondLst>
                                  <p:childTnLst>
                                    <p:animEffect transition="out" filter="circle(out)">
                                      <p:cBhvr>
                                        <p:cTn id="453" dur="2000"/>
                                        <p:tgtEl>
                                          <p:spTgt spid="200"/>
                                        </p:tgtEl>
                                      </p:cBhvr>
                                    </p:animEffect>
                                    <p:set>
                                      <p:cBhvr>
                                        <p:cTn id="454" dur="1" fill="hold">
                                          <p:stCondLst>
                                            <p:cond delay="1999"/>
                                          </p:stCondLst>
                                        </p:cTn>
                                        <p:tgtEl>
                                          <p:spTgt spid="200"/>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208" grpId="0" animBg="1"/>
      <p:bldP spid="208" grpId="1" animBg="1"/>
      <p:bldP spid="12" grpId="0" animBg="1"/>
      <p:bldP spid="12" grpId="1" animBg="1"/>
      <p:bldP spid="13" grpId="0" animBg="1"/>
      <p:bldP spid="13" grpId="1" animBg="1"/>
      <p:bldP spid="70" grpId="0" animBg="1"/>
      <p:bldP spid="70" grpId="1" animBg="1"/>
      <p:bldP spid="72" grpId="0" animBg="1"/>
      <p:bldP spid="72" grpId="1" animBg="1"/>
      <p:bldP spid="73" grpId="0" animBg="1"/>
      <p:bldP spid="73" grpId="1" animBg="1"/>
      <p:bldP spid="78" grpId="0" animBg="1"/>
      <p:bldP spid="78"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92" grpId="0" animBg="1"/>
      <p:bldP spid="192" grpId="1" animBg="1"/>
      <p:bldP spid="193" grpId="0" animBg="1"/>
      <p:bldP spid="193"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199" grpId="0" animBg="1"/>
      <p:bldP spid="199" grpId="1" animBg="1"/>
      <p:bldP spid="200" grpId="0" animBg="1"/>
      <p:bldP spid="20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241AA83-8812-55B4-23F4-7F48BD9FE990}"/>
              </a:ext>
            </a:extLst>
          </p:cNvPr>
          <p:cNvGraphicFramePr>
            <a:graphicFrameLocks noGrp="1"/>
          </p:cNvGraphicFramePr>
          <p:nvPr>
            <p:extLst>
              <p:ext uri="{D42A27DB-BD31-4B8C-83A1-F6EECF244321}">
                <p14:modId xmlns:p14="http://schemas.microsoft.com/office/powerpoint/2010/main" val="3160163652"/>
              </p:ext>
            </p:extLst>
          </p:nvPr>
        </p:nvGraphicFramePr>
        <p:xfrm>
          <a:off x="0" y="0"/>
          <a:ext cx="12192000" cy="6857999"/>
        </p:xfrm>
        <a:graphic>
          <a:graphicData uri="http://schemas.openxmlformats.org/drawingml/2006/table">
            <a:tbl>
              <a:tblPr firstRow="1" firstCol="1" bandRow="1"/>
              <a:tblGrid>
                <a:gridCol w="1015789">
                  <a:extLst>
                    <a:ext uri="{9D8B030D-6E8A-4147-A177-3AD203B41FA5}">
                      <a16:colId xmlns:a16="http://schemas.microsoft.com/office/drawing/2014/main" val="1244490034"/>
                    </a:ext>
                  </a:extLst>
                </a:gridCol>
                <a:gridCol w="1015789">
                  <a:extLst>
                    <a:ext uri="{9D8B030D-6E8A-4147-A177-3AD203B41FA5}">
                      <a16:colId xmlns:a16="http://schemas.microsoft.com/office/drawing/2014/main" val="1678152394"/>
                    </a:ext>
                  </a:extLst>
                </a:gridCol>
                <a:gridCol w="1018321">
                  <a:extLst>
                    <a:ext uri="{9D8B030D-6E8A-4147-A177-3AD203B41FA5}">
                      <a16:colId xmlns:a16="http://schemas.microsoft.com/office/drawing/2014/main" val="1143912644"/>
                    </a:ext>
                  </a:extLst>
                </a:gridCol>
                <a:gridCol w="1015789">
                  <a:extLst>
                    <a:ext uri="{9D8B030D-6E8A-4147-A177-3AD203B41FA5}">
                      <a16:colId xmlns:a16="http://schemas.microsoft.com/office/drawing/2014/main" val="1566810103"/>
                    </a:ext>
                  </a:extLst>
                </a:gridCol>
                <a:gridCol w="1015789">
                  <a:extLst>
                    <a:ext uri="{9D8B030D-6E8A-4147-A177-3AD203B41FA5}">
                      <a16:colId xmlns:a16="http://schemas.microsoft.com/office/drawing/2014/main" val="2133477229"/>
                    </a:ext>
                  </a:extLst>
                </a:gridCol>
                <a:gridCol w="1015789">
                  <a:extLst>
                    <a:ext uri="{9D8B030D-6E8A-4147-A177-3AD203B41FA5}">
                      <a16:colId xmlns:a16="http://schemas.microsoft.com/office/drawing/2014/main" val="3331288370"/>
                    </a:ext>
                  </a:extLst>
                </a:gridCol>
                <a:gridCol w="1015789">
                  <a:extLst>
                    <a:ext uri="{9D8B030D-6E8A-4147-A177-3AD203B41FA5}">
                      <a16:colId xmlns:a16="http://schemas.microsoft.com/office/drawing/2014/main" val="2382973842"/>
                    </a:ext>
                  </a:extLst>
                </a:gridCol>
                <a:gridCol w="1015789">
                  <a:extLst>
                    <a:ext uri="{9D8B030D-6E8A-4147-A177-3AD203B41FA5}">
                      <a16:colId xmlns:a16="http://schemas.microsoft.com/office/drawing/2014/main" val="3284737760"/>
                    </a:ext>
                  </a:extLst>
                </a:gridCol>
                <a:gridCol w="1015789">
                  <a:extLst>
                    <a:ext uri="{9D8B030D-6E8A-4147-A177-3AD203B41FA5}">
                      <a16:colId xmlns:a16="http://schemas.microsoft.com/office/drawing/2014/main" val="764934686"/>
                    </a:ext>
                  </a:extLst>
                </a:gridCol>
                <a:gridCol w="1015789">
                  <a:extLst>
                    <a:ext uri="{9D8B030D-6E8A-4147-A177-3AD203B41FA5}">
                      <a16:colId xmlns:a16="http://schemas.microsoft.com/office/drawing/2014/main" val="1588333007"/>
                    </a:ext>
                  </a:extLst>
                </a:gridCol>
                <a:gridCol w="1015789">
                  <a:extLst>
                    <a:ext uri="{9D8B030D-6E8A-4147-A177-3AD203B41FA5}">
                      <a16:colId xmlns:a16="http://schemas.microsoft.com/office/drawing/2014/main" val="1561850546"/>
                    </a:ext>
                  </a:extLst>
                </a:gridCol>
                <a:gridCol w="1015789">
                  <a:extLst>
                    <a:ext uri="{9D8B030D-6E8A-4147-A177-3AD203B41FA5}">
                      <a16:colId xmlns:a16="http://schemas.microsoft.com/office/drawing/2014/main" val="311817055"/>
                    </a:ext>
                  </a:extLst>
                </a:gridCol>
              </a:tblGrid>
              <a:tr h="942259">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Ự</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9424918"/>
                  </a:ext>
                </a:extLst>
              </a:tr>
              <a:tr h="942259">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X</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39897594"/>
                  </a:ext>
                </a:extLst>
              </a:tr>
              <a:tr h="942259">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Ú</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9468107"/>
                  </a:ext>
                </a:extLst>
              </a:tr>
              <a:tr h="942259">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Ứ</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3446502"/>
                  </a:ext>
                </a:extLst>
              </a:tr>
              <a:tr h="942259">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325981"/>
                  </a:ext>
                </a:extLst>
              </a:tr>
              <a:tr h="942259">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Ả</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Y</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8120139"/>
                  </a:ext>
                </a:extLst>
              </a:tr>
              <a:tr h="1204445">
                <a:tc>
                  <a:txBody>
                    <a:bodyPr/>
                    <a:lstStyle/>
                    <a:p>
                      <a:pPr marL="0" algn="ctr">
                        <a:lnSpc>
                          <a:spcPct val="107000"/>
                        </a:lnSpc>
                      </a:pPr>
                      <a:endParaRPr lang="vi-VN" sz="4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Ầ</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spcAft>
                          <a:spcPts val="800"/>
                        </a:spcAft>
                      </a:pPr>
                      <a:endParaRPr lang="vi-VN" sz="4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41655537"/>
                  </a:ext>
                </a:extLst>
              </a:tr>
            </a:tbl>
          </a:graphicData>
        </a:graphic>
      </p:graphicFrame>
    </p:spTree>
    <p:extLst>
      <p:ext uri="{BB962C8B-B14F-4D97-AF65-F5344CB8AC3E}">
        <p14:creationId xmlns:p14="http://schemas.microsoft.com/office/powerpoint/2010/main" val="1006429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37ADF854-4AF7-F6A1-3F03-A2EC11D669F5}"/>
              </a:ext>
            </a:extLst>
          </p:cNvPr>
          <p:cNvGraphicFramePr>
            <a:graphicFrameLocks noGrp="1"/>
          </p:cNvGraphicFramePr>
          <p:nvPr>
            <p:extLst>
              <p:ext uri="{D42A27DB-BD31-4B8C-83A1-F6EECF244321}">
                <p14:modId xmlns:p14="http://schemas.microsoft.com/office/powerpoint/2010/main" val="4150993466"/>
              </p:ext>
            </p:extLst>
          </p:nvPr>
        </p:nvGraphicFramePr>
        <p:xfrm>
          <a:off x="0" y="0"/>
          <a:ext cx="12192000" cy="6857999"/>
        </p:xfrm>
        <a:graphic>
          <a:graphicData uri="http://schemas.openxmlformats.org/drawingml/2006/table">
            <a:tbl>
              <a:tblPr firstRow="1" firstCol="1" bandRow="1"/>
              <a:tblGrid>
                <a:gridCol w="1015789">
                  <a:extLst>
                    <a:ext uri="{9D8B030D-6E8A-4147-A177-3AD203B41FA5}">
                      <a16:colId xmlns:a16="http://schemas.microsoft.com/office/drawing/2014/main" val="1244490034"/>
                    </a:ext>
                  </a:extLst>
                </a:gridCol>
                <a:gridCol w="1015789">
                  <a:extLst>
                    <a:ext uri="{9D8B030D-6E8A-4147-A177-3AD203B41FA5}">
                      <a16:colId xmlns:a16="http://schemas.microsoft.com/office/drawing/2014/main" val="1678152394"/>
                    </a:ext>
                  </a:extLst>
                </a:gridCol>
                <a:gridCol w="1018321">
                  <a:extLst>
                    <a:ext uri="{9D8B030D-6E8A-4147-A177-3AD203B41FA5}">
                      <a16:colId xmlns:a16="http://schemas.microsoft.com/office/drawing/2014/main" val="1143912644"/>
                    </a:ext>
                  </a:extLst>
                </a:gridCol>
                <a:gridCol w="1015789">
                  <a:extLst>
                    <a:ext uri="{9D8B030D-6E8A-4147-A177-3AD203B41FA5}">
                      <a16:colId xmlns:a16="http://schemas.microsoft.com/office/drawing/2014/main" val="1566810103"/>
                    </a:ext>
                  </a:extLst>
                </a:gridCol>
                <a:gridCol w="1015789">
                  <a:extLst>
                    <a:ext uri="{9D8B030D-6E8A-4147-A177-3AD203B41FA5}">
                      <a16:colId xmlns:a16="http://schemas.microsoft.com/office/drawing/2014/main" val="2133477229"/>
                    </a:ext>
                  </a:extLst>
                </a:gridCol>
                <a:gridCol w="1015789">
                  <a:extLst>
                    <a:ext uri="{9D8B030D-6E8A-4147-A177-3AD203B41FA5}">
                      <a16:colId xmlns:a16="http://schemas.microsoft.com/office/drawing/2014/main" val="3331288370"/>
                    </a:ext>
                  </a:extLst>
                </a:gridCol>
                <a:gridCol w="1015789">
                  <a:extLst>
                    <a:ext uri="{9D8B030D-6E8A-4147-A177-3AD203B41FA5}">
                      <a16:colId xmlns:a16="http://schemas.microsoft.com/office/drawing/2014/main" val="2382973842"/>
                    </a:ext>
                  </a:extLst>
                </a:gridCol>
                <a:gridCol w="1015789">
                  <a:extLst>
                    <a:ext uri="{9D8B030D-6E8A-4147-A177-3AD203B41FA5}">
                      <a16:colId xmlns:a16="http://schemas.microsoft.com/office/drawing/2014/main" val="3284737760"/>
                    </a:ext>
                  </a:extLst>
                </a:gridCol>
                <a:gridCol w="1015789">
                  <a:extLst>
                    <a:ext uri="{9D8B030D-6E8A-4147-A177-3AD203B41FA5}">
                      <a16:colId xmlns:a16="http://schemas.microsoft.com/office/drawing/2014/main" val="764934686"/>
                    </a:ext>
                  </a:extLst>
                </a:gridCol>
                <a:gridCol w="1015789">
                  <a:extLst>
                    <a:ext uri="{9D8B030D-6E8A-4147-A177-3AD203B41FA5}">
                      <a16:colId xmlns:a16="http://schemas.microsoft.com/office/drawing/2014/main" val="1588333007"/>
                    </a:ext>
                  </a:extLst>
                </a:gridCol>
                <a:gridCol w="1015789">
                  <a:extLst>
                    <a:ext uri="{9D8B030D-6E8A-4147-A177-3AD203B41FA5}">
                      <a16:colId xmlns:a16="http://schemas.microsoft.com/office/drawing/2014/main" val="1561850546"/>
                    </a:ext>
                  </a:extLst>
                </a:gridCol>
                <a:gridCol w="1015789">
                  <a:extLst>
                    <a:ext uri="{9D8B030D-6E8A-4147-A177-3AD203B41FA5}">
                      <a16:colId xmlns:a16="http://schemas.microsoft.com/office/drawing/2014/main" val="311817055"/>
                    </a:ext>
                  </a:extLst>
                </a:gridCol>
              </a:tblGrid>
              <a:tr h="942259">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Ự</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9424918"/>
                  </a:ext>
                </a:extLst>
              </a:tr>
              <a:tr h="942259">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X</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39897594"/>
                  </a:ext>
                </a:extLst>
              </a:tr>
              <a:tr h="942259">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Ú</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A</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9468107"/>
                  </a:ext>
                </a:extLst>
              </a:tr>
              <a:tr h="942259">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Ứ</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3446502"/>
                  </a:ext>
                </a:extLst>
              </a:tr>
              <a:tr h="942259">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S</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L</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325981"/>
                  </a:ext>
                </a:extLst>
              </a:tr>
              <a:tr h="942259">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Ạ</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Y</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8120139"/>
                  </a:ext>
                </a:extLst>
              </a:tr>
              <a:tr h="1204445">
                <a:tc>
                  <a:txBody>
                    <a:bodyPr/>
                    <a:lstStyle/>
                    <a:p>
                      <a:pPr marL="0" algn="ctr">
                        <a:lnSpc>
                          <a:spcPct val="107000"/>
                        </a:lnSpc>
                      </a:pPr>
                      <a:endParaRPr lang="vi-VN" sz="4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algn="ctr">
                        <a:lnSpc>
                          <a:spcPct val="107000"/>
                        </a:lnSpc>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Ầ</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algn="ctr">
                        <a:lnSpc>
                          <a:spcPct val="107000"/>
                        </a:lnSpc>
                        <a:spcAft>
                          <a:spcPts val="800"/>
                        </a:spcAft>
                      </a:pPr>
                      <a:endParaRPr lang="vi-VN" sz="4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41655537"/>
                  </a:ext>
                </a:extLst>
              </a:tr>
            </a:tbl>
          </a:graphicData>
        </a:graphic>
      </p:graphicFrame>
    </p:spTree>
    <p:extLst>
      <p:ext uri="{BB962C8B-B14F-4D97-AF65-F5344CB8AC3E}">
        <p14:creationId xmlns:p14="http://schemas.microsoft.com/office/powerpoint/2010/main" val="1402192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Pha-ri-sêu.</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Xađốc.</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Hêrôđê.</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môn đệ ông Gioan.</a:t>
              </a:r>
            </a:p>
          </p:txBody>
        </p:sp>
      </p:grpSp>
      <p:grpSp>
        <p:nvGrpSpPr>
          <p:cNvPr id="9" name="Group 33"/>
          <p:cNvGrpSpPr>
            <a:grpSpLocks/>
          </p:cNvGrpSpPr>
          <p:nvPr/>
        </p:nvGrpSpPr>
        <p:grpSpPr bwMode="auto">
          <a:xfrm>
            <a:off x="-48988" y="3645649"/>
            <a:ext cx="12240885" cy="806789"/>
            <a:chOff x="-1896924" y="4689645"/>
            <a:chExt cx="10566931" cy="691524"/>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Người Xađốc.</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NHỮNG NGƯỜI NÀO CHỦ TRƯƠNG KHÔNG CÓ SỰ SỐNG LẠI?</a:t>
            </a:r>
          </a:p>
        </p:txBody>
      </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Đức Giêsu.</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Giôsuê.</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Môsê.</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Phaolô.</a:t>
              </a:r>
            </a:p>
          </p:txBody>
        </p:sp>
      </p:grpSp>
      <p:grpSp>
        <p:nvGrpSpPr>
          <p:cNvPr id="9" name="Group 33"/>
          <p:cNvGrpSpPr>
            <a:grpSpLocks/>
          </p:cNvGrpSpPr>
          <p:nvPr/>
        </p:nvGrpSpPr>
        <p:grpSpPr bwMode="auto">
          <a:xfrm>
            <a:off x="-48986" y="4492604"/>
            <a:ext cx="12240885" cy="823912"/>
            <a:chOff x="-1896924" y="4695369"/>
            <a:chExt cx="10566931" cy="706200"/>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471576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Ông Môsê.</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ĐIỀU LUẬT THẾ HUYNH ĐƯỢC NGƯỜI XAĐỐC NHẮC TỚI LÀ CỦA AI?</a:t>
            </a:r>
          </a:p>
        </p:txBody>
      </p:sp>
    </p:spTree>
    <p:extLst>
      <p:ext uri="{BB962C8B-B14F-4D97-AF65-F5344CB8AC3E}">
        <p14:creationId xmlns:p14="http://schemas.microsoft.com/office/powerpoint/2010/main" val="3906461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Không cưới vợ cũng chẳng lấy chồng.</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Được chiêm ngưỡng Thiên Chúa tối cao.</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Sống hạnh phúc muôn đời.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Được nên công chính.</a:t>
              </a:r>
            </a:p>
          </p:txBody>
        </p:sp>
      </p:grpSp>
      <p:grpSp>
        <p:nvGrpSpPr>
          <p:cNvPr id="9" name="Group 33"/>
          <p:cNvGrpSpPr>
            <a:grpSpLocks/>
          </p:cNvGrpSpPr>
          <p:nvPr/>
        </p:nvGrpSpPr>
        <p:grpSpPr bwMode="auto">
          <a:xfrm>
            <a:off x="-48986" y="2746788"/>
            <a:ext cx="12240885" cy="806789"/>
            <a:chOff x="-1896924" y="4689645"/>
            <a:chExt cx="10566931" cy="691524"/>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Không cưới vợ cũng chẳng lấy chồng.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000" b="1" noProof="0" dirty="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000" b="1">
                <a:solidFill>
                  <a:srgbClr val="0070C0"/>
                </a:solidFill>
                <a:latin typeface="Verdana" panose="020B0604030504040204" pitchFamily="34" charset="0"/>
                <a:ea typeface="Verdana" panose="020B0604030504040204" pitchFamily="34" charset="0"/>
              </a:rPr>
              <a:t>CON CÁI ĐỜI NÀY CƯỚI VỢ LẤY CHỒNG, CHỨ NHỮNG AI ĐƯỢC XÉT LÀ ĐÁNG HƯỞNG PHÚC ĐỜI SAU VÀ SỐNG LẠI TỪ CÕI CHẾT THÌ THẾ NÀO?</a:t>
            </a:r>
          </a:p>
        </p:txBody>
      </p:sp>
    </p:spTree>
    <p:extLst>
      <p:ext uri="{BB962C8B-B14F-4D97-AF65-F5344CB8AC3E}">
        <p14:creationId xmlns:p14="http://schemas.microsoft.com/office/powerpoint/2010/main" val="678692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tổ phụ.</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Tông đồ.</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người công chính.</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thiên thần.</a:t>
              </a:r>
            </a:p>
          </p:txBody>
        </p:sp>
      </p:grpSp>
      <p:grpSp>
        <p:nvGrpSpPr>
          <p:cNvPr id="9" name="Group 33"/>
          <p:cNvGrpSpPr>
            <a:grpSpLocks/>
          </p:cNvGrpSpPr>
          <p:nvPr/>
        </p:nvGrpSpPr>
        <p:grpSpPr bwMode="auto">
          <a:xfrm>
            <a:off x="-48986" y="5358108"/>
            <a:ext cx="12240885" cy="823918"/>
            <a:chOff x="-1896924" y="4695369"/>
            <a:chExt cx="10566931" cy="706204"/>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4715773"/>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Các thiên thần.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4400" b="1" dirty="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4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400" b="1">
                <a:solidFill>
                  <a:srgbClr val="0070C0"/>
                </a:solidFill>
                <a:latin typeface="Verdana" panose="020B0604030504040204" pitchFamily="34" charset="0"/>
                <a:ea typeface="Verdana" panose="020B0604030504040204" pitchFamily="34" charset="0"/>
              </a:rPr>
              <a:t>NHỮNG AI ĐƯỢC XÉT LÀ ĐÁNG HƯỞNG PHÚC ĐỜI SAU VÀ SỐNG LẠI TỪ CÕI CHẾT ĐƯỢC NGANG HÀNG VỚI AI?</a:t>
            </a:r>
          </a:p>
        </p:txBody>
      </p:sp>
    </p:spTree>
    <p:extLst>
      <p:ext uri="{BB962C8B-B14F-4D97-AF65-F5344CB8AC3E}">
        <p14:creationId xmlns:p14="http://schemas.microsoft.com/office/powerpoint/2010/main" val="2348623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40210"/>
            <a:ext cx="12192000" cy="6217789"/>
          </a:xfrm>
        </p:spPr>
        <p:txBody>
          <a:bodyPr>
            <a:noAutofit/>
          </a:bodyPr>
          <a:lstStyle/>
          <a:p>
            <a:pPr algn="just">
              <a:lnSpc>
                <a:spcPct val="100000"/>
              </a:lnSpc>
              <a:spcBef>
                <a:spcPts val="450"/>
              </a:spcBef>
              <a:spcAft>
                <a:spcPts val="450"/>
              </a:spcAft>
            </a:pPr>
            <a:r>
              <a:rPr lang="vi-VN" sz="7200" b="1">
                <a:latin typeface="Tahoma" panose="020B0604030504040204" pitchFamily="34" charset="0"/>
                <a:ea typeface="Tahoma" panose="020B0604030504040204" pitchFamily="34" charset="0"/>
                <a:cs typeface="Tahoma" panose="020B0604030504040204" pitchFamily="34" charset="0"/>
              </a:rPr>
              <a:t>Có mấy người thuộc nhóm Xa-đốc đến gặp Đức Giê-su. Nhóm này chủ trương không có sự sống lại. Mấy người ấy hỏi Đức Giê-su:</a:t>
            </a:r>
            <a:endParaRPr lang="en-US" sz="7200" b="1"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1475014" y="101601"/>
            <a:ext cx="9225643" cy="538609"/>
          </a:xfrm>
          <a:prstGeom prst="rect">
            <a:avLst/>
          </a:prstGeom>
          <a:noFill/>
        </p:spPr>
        <p:txBody>
          <a:bodyPr wrap="square" rtlCol="0">
            <a:spAutoFit/>
          </a:bodyPr>
          <a:lstStyle/>
          <a:p>
            <a:pPr algn="ctr"/>
            <a:r>
              <a:rPr lang="en-US" sz="29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29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29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9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29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9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29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29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29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29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Tổ phụ Ápraham.</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Tổ phụ Ixaác.</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Tổ phụ Giacóp.</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Cả a, b và c đúng.</a:t>
              </a:r>
            </a:p>
          </p:txBody>
        </p:sp>
      </p:grpSp>
      <p:grpSp>
        <p:nvGrpSpPr>
          <p:cNvPr id="9" name="Group 33"/>
          <p:cNvGrpSpPr>
            <a:grpSpLocks/>
          </p:cNvGrpSpPr>
          <p:nvPr/>
        </p:nvGrpSpPr>
        <p:grpSpPr bwMode="auto">
          <a:xfrm>
            <a:off x="-48986" y="5360222"/>
            <a:ext cx="12240885" cy="806686"/>
            <a:chOff x="-1896924" y="4697298"/>
            <a:chExt cx="10566931" cy="691453"/>
          </a:xfrm>
          <a:solidFill>
            <a:srgbClr val="00B0F0"/>
          </a:solidFill>
        </p:grpSpPr>
        <p:sp>
          <p:nvSpPr>
            <p:cNvPr id="19" name="AutoShape 46"/>
            <p:cNvSpPr>
              <a:spLocks noChangeArrowheads="1"/>
            </p:cNvSpPr>
            <p:nvPr/>
          </p:nvSpPr>
          <p:spPr bwMode="auto">
            <a:xfrm>
              <a:off x="-1896924" y="4702951"/>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9062" y="469729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b và c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a:solidFill>
                  <a:srgbClr val="FF0000"/>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ÔNG MÔSÊ GỌI ĐỨC CHÚA LÀ THIÊN CHÚA CỦA AI?</a:t>
            </a:r>
          </a:p>
        </p:txBody>
      </p:sp>
    </p:spTree>
    <p:extLst>
      <p:ext uri="{BB962C8B-B14F-4D97-AF65-F5344CB8AC3E}">
        <p14:creationId xmlns:p14="http://schemas.microsoft.com/office/powerpoint/2010/main" val="577508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174186" y="1023074"/>
            <a:ext cx="6310854" cy="4459426"/>
          </a:xfrm>
          <a:prstGeom prst="rect">
            <a:avLst/>
          </a:prstGeom>
          <a:noFill/>
        </p:spPr>
        <p:txBody>
          <a:bodyPr wrap="square">
            <a:spAutoFit/>
          </a:bodyPr>
          <a:lstStyle/>
          <a:p>
            <a:pPr lvl="0" algn="ctr">
              <a:lnSpc>
                <a:spcPct val="107000"/>
              </a:lnSpc>
              <a:spcAft>
                <a:spcPts val="800"/>
              </a:spcAft>
              <a:defRPr/>
            </a:pPr>
            <a:r>
              <a:rPr lang="en-US" sz="54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nhi cần làm gì để ngày sau cùng được sống lại với Chúa Giêsu?</a:t>
            </a:r>
            <a:endParaRPr kumimoji="0" lang="en-US" sz="54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00850"/>
          </a:xfrm>
        </p:spPr>
        <p:txBody>
          <a:bodyPr>
            <a:noAutofit/>
          </a:bodyPr>
          <a:lstStyle/>
          <a:p>
            <a:pPr algn="just"/>
            <a:r>
              <a:rPr lang="vi-VN" sz="6300" b="1">
                <a:latin typeface="Tahoma" panose="020B0604030504040204" pitchFamily="34" charset="0"/>
                <a:ea typeface="Tahoma" panose="020B0604030504040204" pitchFamily="34" charset="0"/>
                <a:cs typeface="Tahoma" panose="020B0604030504040204" pitchFamily="34" charset="0"/>
              </a:rPr>
              <a:t>"Thưa Thầy, ông Mô-sê có viết cho chúng ta điều luật này: Nếu anh hay em của người nào chết đi, đã có vợ mà không có con, thì người ấy phải lấy nàng, để sinh con nối dòng cho anh hay em mình.</a:t>
            </a:r>
            <a:endParaRPr lang="en-US" sz="63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2045"/>
            <a:ext cx="12192000" cy="6333423"/>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Vậy nhà kia có bảy anh em trai. Người anh cả lấy vợ, nhưng chưa có con thì đã chết. Người thứ hai, rồi người thứ ba đã lấy người vợ goá ấy. </a:t>
            </a:r>
            <a:endParaRPr lang="en-US" sz="72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414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8760"/>
            <a:ext cx="12192000" cy="6333423"/>
          </a:xfrm>
        </p:spPr>
        <p:txBody>
          <a:bodyPr>
            <a:noAutofit/>
          </a:bodyPr>
          <a:lstStyle/>
          <a:p>
            <a:pPr algn="just"/>
            <a:r>
              <a:rPr lang="vi-VN" sz="6300" b="1">
                <a:latin typeface="Tahoma" panose="020B0604030504040204" pitchFamily="34" charset="0"/>
                <a:ea typeface="Tahoma" panose="020B0604030504040204" pitchFamily="34" charset="0"/>
                <a:cs typeface="Tahoma" panose="020B0604030504040204" pitchFamily="34" charset="0"/>
              </a:rPr>
              <a:t> Cứ như vậy, bảy anh em đều chết đi mà không để lại đứa con nào. Cuối cùng, người đàn bà ấy cũng chết. Vậy trong ngày sống lại, người đàn bà ấy sẽ là vợ ai, vì cả bảy đều đã lấy nàng làm vợ? </a:t>
            </a:r>
            <a:endParaRPr lang="en-US" sz="63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29824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5218"/>
            <a:ext cx="12192000" cy="6333423"/>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Đức Giê-su đáp: "Con cái đời này cưới vợ lấy chồng, chứ những ai được xét là đáng hưởng phúc đời sau và sống lại từ cõi chết, thì không cưới vợ cũng chẳng lấy chồng.</a:t>
            </a:r>
            <a:endParaRPr lang="en-US" sz="7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116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8760"/>
            <a:ext cx="12192000" cy="6333423"/>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Quả thật, họ không thể chết nữa, vì được ngang hàng với các thiên thần. Họ là con cái Thiên Chúa, vì là con cái sự sống lại.</a:t>
            </a:r>
            <a:endParaRPr lang="en-US" sz="8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6408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8760"/>
            <a:ext cx="12192000" cy="6333423"/>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Còn về vấn đề kẻ chết trỗi dậy, thì chính ông Mô-sê cũng đã cho thấy trong đoạn văn nói về bụi gai,</a:t>
            </a:r>
            <a:endParaRPr lang="en-US" sz="8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18404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8760"/>
            <a:ext cx="12192000" cy="6333423"/>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khi ông gọi Đức Chúa là Thiên Chúa của tổ phụ Áp-ra-ham,Thiên Chúa của tổ phụ I-xa-ác, và Thiên Chúa của tổ phụ Gia-cóp.</a:t>
            </a:r>
            <a:endParaRPr lang="en-US" sz="8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46227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TotalTime>
  <Words>898</Words>
  <Application>Microsoft Office PowerPoint</Application>
  <PresentationFormat>Widescreen</PresentationFormat>
  <Paragraphs>248</Paragraphs>
  <Slides>21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Algerian</vt:lpstr>
      <vt:lpstr>Arial</vt:lpstr>
      <vt:lpstr>Calibri</vt:lpstr>
      <vt:lpstr>Calibri Light</vt:lpstr>
      <vt:lpstr>Tahoma</vt:lpstr>
      <vt:lpstr>Times New Roman</vt:lpstr>
      <vt:lpstr>Verdana</vt:lpstr>
      <vt:lpstr>Office Theme</vt:lpstr>
      <vt:lpstr>1_Office Theme</vt:lpstr>
      <vt:lpstr>PowerPoint Presentation</vt:lpstr>
      <vt:lpstr>Có mấy người thuộc nhóm Xa-đốc đến gặp Đức Giê-su. Nhóm này chủ trương không có sự sống lại. Mấy người ấy hỏi Đức Giê-su:</vt:lpstr>
      <vt:lpstr>"Thưa Thầy, ông Mô-sê có viết cho chúng ta điều luật này: Nếu anh hay em của người nào chết đi, đã có vợ mà không có con, thì người ấy phải lấy nàng, để sinh con nối dòng cho anh hay em mình.</vt:lpstr>
      <vt:lpstr>Vậy nhà kia có bảy anh em trai. Người anh cả lấy vợ, nhưng chưa có con thì đã chết. Người thứ hai, rồi người thứ ba đã lấy người vợ goá ấy. </vt:lpstr>
      <vt:lpstr> Cứ như vậy, bảy anh em đều chết đi mà không để lại đứa con nào. Cuối cùng, người đàn bà ấy cũng chết. Vậy trong ngày sống lại, người đàn bà ấy sẽ là vợ ai, vì cả bảy đều đã lấy nàng làm vợ? </vt:lpstr>
      <vt:lpstr>Đức Giê-su đáp: "Con cái đời này cưới vợ lấy chồng, chứ những ai được xét là đáng hưởng phúc đời sau và sống lại từ cõi chết, thì không cưới vợ cũng chẳng lấy chồng.</vt:lpstr>
      <vt:lpstr>Quả thật, họ không thể chết nữa, vì được ngang hàng với các thiên thần. Họ là con cái Thiên Chúa, vì là con cái sự sống lại.</vt:lpstr>
      <vt:lpstr>Còn về vấn đề kẻ chết trỗi dậy, thì chính ông Mô-sê cũng đã cho thấy trong đoạn văn nói về bụi gai,</vt:lpstr>
      <vt:lpstr>khi ông gọi Đức Chúa là Thiên Chúa của tổ phụ Áp-ra-ham,Thiên Chúa của tổ phụ I-xa-ác, và Thiên Chúa của tổ phụ Gia-cóp.</vt:lpstr>
      <vt:lpstr>Mà Người không phải là Thiên Chúa của kẻ chết, nhưng là Thiên Chúa của kẻ sống, vì đối với Người, tất cả đều đang sống."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27</cp:revision>
  <dcterms:created xsi:type="dcterms:W3CDTF">2020-10-16T14:56:40Z</dcterms:created>
  <dcterms:modified xsi:type="dcterms:W3CDTF">2022-11-04T14:56:55Z</dcterms:modified>
</cp:coreProperties>
</file>