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622" r:id="rId3"/>
    <p:sldId id="623" r:id="rId4"/>
    <p:sldId id="332" r:id="rId5"/>
    <p:sldId id="408" r:id="rId6"/>
    <p:sldId id="581" r:id="rId7"/>
    <p:sldId id="678" r:id="rId8"/>
    <p:sldId id="679" r:id="rId9"/>
    <p:sldId id="680" r:id="rId10"/>
    <p:sldId id="619" r:id="rId11"/>
    <p:sldId id="293" r:id="rId12"/>
    <p:sldId id="571" r:id="rId13"/>
    <p:sldId id="669" r:id="rId14"/>
    <p:sldId id="681" r:id="rId15"/>
    <p:sldId id="260" r:id="rId16"/>
    <p:sldId id="365" r:id="rId17"/>
    <p:sldId id="677" r:id="rId18"/>
    <p:sldId id="674" r:id="rId19"/>
    <p:sldId id="675" r:id="rId20"/>
    <p:sldId id="676" r:id="rId21"/>
    <p:sldId id="29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15/10/2022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15/10/2022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XXIX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Thầy nói cho anh em biết, Người sẽ mau chóng minh xét cho họ. Nhưng khi Con Người ngự đến, liệu Người còn thấy lòng tin trên mặt đất nữa chăng ?”</a:t>
            </a:r>
            <a:r>
              <a:rPr lang="en-US" sz="6600" b="1">
                <a:latin typeface="Tahoma" panose="020B0604030504040204" pitchFamily="34" charset="0"/>
                <a:ea typeface="Tahoma" panose="020B0604030504040204" pitchFamily="34" charset="0"/>
                <a:cs typeface="Tahoma" panose="020B0604030504040204" pitchFamily="34" charset="0"/>
              </a:rPr>
              <a:t>. </a:t>
            </a:r>
            <a:br>
              <a:rPr lang="en-US" sz="6600" b="1">
                <a:latin typeface="Tahoma" panose="020B0604030504040204" pitchFamily="34" charset="0"/>
                <a:ea typeface="Tahoma" panose="020B0604030504040204" pitchFamily="34" charset="0"/>
                <a:cs typeface="Tahoma" panose="020B0604030504040204" pitchFamily="34" charset="0"/>
              </a:rPr>
            </a:br>
            <a:r>
              <a:rPr lang="en-US" sz="66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6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184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1920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52646"/>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642417"/>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312837"/>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56094341"/>
              </p:ext>
            </p:extLst>
          </p:nvPr>
        </p:nvGraphicFramePr>
        <p:xfrm>
          <a:off x="1649344" y="70948"/>
          <a:ext cx="8523810" cy="5223256"/>
        </p:xfrm>
        <a:graphic>
          <a:graphicData uri="http://schemas.openxmlformats.org/drawingml/2006/table">
            <a:tbl>
              <a:tblPr firstRow="1" firstCol="1" bandRow="1"/>
              <a:tblGrid>
                <a:gridCol w="774377">
                  <a:extLst>
                    <a:ext uri="{9D8B030D-6E8A-4147-A177-3AD203B41FA5}">
                      <a16:colId xmlns:a16="http://schemas.microsoft.com/office/drawing/2014/main" val="1330150374"/>
                    </a:ext>
                  </a:extLst>
                </a:gridCol>
                <a:gridCol w="774377">
                  <a:extLst>
                    <a:ext uri="{9D8B030D-6E8A-4147-A177-3AD203B41FA5}">
                      <a16:colId xmlns:a16="http://schemas.microsoft.com/office/drawing/2014/main" val="2154283047"/>
                    </a:ext>
                  </a:extLst>
                </a:gridCol>
                <a:gridCol w="774377">
                  <a:extLst>
                    <a:ext uri="{9D8B030D-6E8A-4147-A177-3AD203B41FA5}">
                      <a16:colId xmlns:a16="http://schemas.microsoft.com/office/drawing/2014/main" val="3647057924"/>
                    </a:ext>
                  </a:extLst>
                </a:gridCol>
                <a:gridCol w="774377">
                  <a:extLst>
                    <a:ext uri="{9D8B030D-6E8A-4147-A177-3AD203B41FA5}">
                      <a16:colId xmlns:a16="http://schemas.microsoft.com/office/drawing/2014/main" val="446130226"/>
                    </a:ext>
                  </a:extLst>
                </a:gridCol>
                <a:gridCol w="775186">
                  <a:extLst>
                    <a:ext uri="{9D8B030D-6E8A-4147-A177-3AD203B41FA5}">
                      <a16:colId xmlns:a16="http://schemas.microsoft.com/office/drawing/2014/main" val="1632274922"/>
                    </a:ext>
                  </a:extLst>
                </a:gridCol>
                <a:gridCol w="775186">
                  <a:extLst>
                    <a:ext uri="{9D8B030D-6E8A-4147-A177-3AD203B41FA5}">
                      <a16:colId xmlns:a16="http://schemas.microsoft.com/office/drawing/2014/main" val="884516262"/>
                    </a:ext>
                  </a:extLst>
                </a:gridCol>
                <a:gridCol w="775186">
                  <a:extLst>
                    <a:ext uri="{9D8B030D-6E8A-4147-A177-3AD203B41FA5}">
                      <a16:colId xmlns:a16="http://schemas.microsoft.com/office/drawing/2014/main" val="1081010620"/>
                    </a:ext>
                  </a:extLst>
                </a:gridCol>
                <a:gridCol w="775186">
                  <a:extLst>
                    <a:ext uri="{9D8B030D-6E8A-4147-A177-3AD203B41FA5}">
                      <a16:colId xmlns:a16="http://schemas.microsoft.com/office/drawing/2014/main" val="1581182532"/>
                    </a:ext>
                  </a:extLst>
                </a:gridCol>
                <a:gridCol w="775186">
                  <a:extLst>
                    <a:ext uri="{9D8B030D-6E8A-4147-A177-3AD203B41FA5}">
                      <a16:colId xmlns:a16="http://schemas.microsoft.com/office/drawing/2014/main" val="4222770522"/>
                    </a:ext>
                  </a:extLst>
                </a:gridCol>
                <a:gridCol w="775186">
                  <a:extLst>
                    <a:ext uri="{9D8B030D-6E8A-4147-A177-3AD203B41FA5}">
                      <a16:colId xmlns:a16="http://schemas.microsoft.com/office/drawing/2014/main" val="1428442844"/>
                    </a:ext>
                  </a:extLst>
                </a:gridCol>
                <a:gridCol w="775186">
                  <a:extLst>
                    <a:ext uri="{9D8B030D-6E8A-4147-A177-3AD203B41FA5}">
                      <a16:colId xmlns:a16="http://schemas.microsoft.com/office/drawing/2014/main" val="406102389"/>
                    </a:ext>
                  </a:extLst>
                </a:gridCol>
              </a:tblGrid>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Ằ</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97507" y="397205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6F377E60-25D2-0019-D6DC-249F3991EE0F}"/>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1. THIÊN CHÚA SẼ MINH XÉT CHO NHỮNG KẺ NGƯỜI</a:t>
            </a:r>
            <a:r>
              <a:rPr lang="en-US" sz="3600" b="1">
                <a:solidFill>
                  <a:srgbClr val="FF000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ĐÃ TUYỂN CHỌN, NGÀY ĐÊM </a:t>
            </a:r>
            <a:r>
              <a:rPr lang="vi-VN" sz="3600" b="1">
                <a:solidFill>
                  <a:srgbClr val="7030A0"/>
                </a:solidFill>
                <a:latin typeface="Verdana" panose="020B0604030504040204" pitchFamily="34" charset="0"/>
                <a:ea typeface="Verdana" panose="020B0604030504040204" pitchFamily="34" charset="0"/>
              </a:rPr>
              <a:t>LÀM GÌ VỚI NGƯỜI ?</a:t>
            </a:r>
          </a:p>
        </p:txBody>
      </p:sp>
      <p:sp>
        <p:nvSpPr>
          <p:cNvPr id="6" name="Star: 10 Points 5">
            <a:extLst>
              <a:ext uri="{FF2B5EF4-FFF2-40B4-BE49-F238E27FC236}">
                <a16:creationId xmlns:a16="http://schemas.microsoft.com/office/drawing/2014/main" id="{C2699403-E8EE-8F74-AB0E-E0A4228B055C}"/>
              </a:ext>
            </a:extLst>
          </p:cNvPr>
          <p:cNvSpPr/>
          <p:nvPr/>
        </p:nvSpPr>
        <p:spPr>
          <a:xfrm>
            <a:off x="364712" y="4633749"/>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130" name="Rectangle 129">
            <a:extLst>
              <a:ext uri="{FF2B5EF4-FFF2-40B4-BE49-F238E27FC236}">
                <a16:creationId xmlns:a16="http://schemas.microsoft.com/office/drawing/2014/main" id="{EC30A957-9138-CDA2-D0E9-071006C55369}"/>
              </a:ext>
            </a:extLst>
          </p:cNvPr>
          <p:cNvSpPr/>
          <p:nvPr/>
        </p:nvSpPr>
        <p:spPr>
          <a:xfrm>
            <a:off x="1650767" y="74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B5313BBE-B6D0-4022-B254-BD6471739D7F}"/>
              </a:ext>
            </a:extLst>
          </p:cNvPr>
          <p:cNvSpPr/>
          <p:nvPr/>
        </p:nvSpPr>
        <p:spPr>
          <a:xfrm>
            <a:off x="2424197" y="74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9A98496-433E-27FC-3A42-27377E3F8255}"/>
              </a:ext>
            </a:extLst>
          </p:cNvPr>
          <p:cNvSpPr/>
          <p:nvPr/>
        </p:nvSpPr>
        <p:spPr>
          <a:xfrm>
            <a:off x="3197627" y="70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EC09530-7131-D7CE-9CFB-5649A9AE712E}"/>
              </a:ext>
            </a:extLst>
          </p:cNvPr>
          <p:cNvSpPr/>
          <p:nvPr/>
        </p:nvSpPr>
        <p:spPr>
          <a:xfrm>
            <a:off x="3971057" y="7337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DDFA5C1E-245C-5BB3-0C5C-010C0417526E}"/>
              </a:ext>
            </a:extLst>
          </p:cNvPr>
          <p:cNvSpPr/>
          <p:nvPr/>
        </p:nvSpPr>
        <p:spPr>
          <a:xfrm>
            <a:off x="4742012" y="74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132D75B-80D3-5885-3DAE-C429359C2E5B}"/>
              </a:ext>
            </a:extLst>
          </p:cNvPr>
          <p:cNvSpPr/>
          <p:nvPr/>
        </p:nvSpPr>
        <p:spPr>
          <a:xfrm>
            <a:off x="5514426" y="70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D1F7BD5-8795-1830-9454-056573087741}"/>
              </a:ext>
            </a:extLst>
          </p:cNvPr>
          <p:cNvSpPr/>
          <p:nvPr/>
        </p:nvSpPr>
        <p:spPr>
          <a:xfrm>
            <a:off x="6287856" y="70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9FB86968-6814-C0EA-3516-C679F9D85FC4}"/>
              </a:ext>
            </a:extLst>
          </p:cNvPr>
          <p:cNvSpPr/>
          <p:nvPr/>
        </p:nvSpPr>
        <p:spPr>
          <a:xfrm>
            <a:off x="7065104" y="722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3405194-D411-D1B6-DB24-1E3CF5591D54}"/>
              </a:ext>
            </a:extLst>
          </p:cNvPr>
          <p:cNvSpPr/>
          <p:nvPr/>
        </p:nvSpPr>
        <p:spPr>
          <a:xfrm>
            <a:off x="7841139" y="70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A7867008-1E65-95C4-14C5-8A7FC97358BB}"/>
              </a:ext>
            </a:extLst>
          </p:cNvPr>
          <p:cNvSpPr/>
          <p:nvPr/>
        </p:nvSpPr>
        <p:spPr>
          <a:xfrm>
            <a:off x="8625999" y="70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BBC9D69-AB85-438C-8ACF-3CE87D8C5AC1}"/>
              </a:ext>
            </a:extLst>
          </p:cNvPr>
          <p:cNvSpPr/>
          <p:nvPr/>
        </p:nvSpPr>
        <p:spPr>
          <a:xfrm>
            <a:off x="1658387" y="72982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6A133014-15F6-B86D-00B3-7663815FCDF9}"/>
              </a:ext>
            </a:extLst>
          </p:cNvPr>
          <p:cNvSpPr/>
          <p:nvPr/>
        </p:nvSpPr>
        <p:spPr>
          <a:xfrm>
            <a:off x="2431817" y="72982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3A77DB19-05AD-BC07-E998-A3FC0592C420}"/>
              </a:ext>
            </a:extLst>
          </p:cNvPr>
          <p:cNvSpPr/>
          <p:nvPr/>
        </p:nvSpPr>
        <p:spPr>
          <a:xfrm>
            <a:off x="3205247" y="72626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467274F-C3C5-C56F-724B-ADC7ABC3F9C4}"/>
              </a:ext>
            </a:extLst>
          </p:cNvPr>
          <p:cNvSpPr/>
          <p:nvPr/>
        </p:nvSpPr>
        <p:spPr>
          <a:xfrm>
            <a:off x="3978677" y="72869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F484F88C-F28B-C636-B289-984273CFF332}"/>
              </a:ext>
            </a:extLst>
          </p:cNvPr>
          <p:cNvSpPr/>
          <p:nvPr/>
        </p:nvSpPr>
        <p:spPr>
          <a:xfrm>
            <a:off x="4749632" y="72982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C0DBF1E6-6E25-166C-59C4-50859DE94159}"/>
              </a:ext>
            </a:extLst>
          </p:cNvPr>
          <p:cNvSpPr/>
          <p:nvPr/>
        </p:nvSpPr>
        <p:spPr>
          <a:xfrm>
            <a:off x="5522046" y="72626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AA64A60F-D8AF-A560-0809-CF2C3CE73875}"/>
              </a:ext>
            </a:extLst>
          </p:cNvPr>
          <p:cNvSpPr/>
          <p:nvPr/>
        </p:nvSpPr>
        <p:spPr>
          <a:xfrm>
            <a:off x="6295476" y="72626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30177458-A597-48E5-C274-76A173B0C381}"/>
              </a:ext>
            </a:extLst>
          </p:cNvPr>
          <p:cNvSpPr/>
          <p:nvPr/>
        </p:nvSpPr>
        <p:spPr>
          <a:xfrm>
            <a:off x="7072724" y="72752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0C6230DC-CCB3-4E48-B020-17835F9FC0F4}"/>
              </a:ext>
            </a:extLst>
          </p:cNvPr>
          <p:cNvSpPr/>
          <p:nvPr/>
        </p:nvSpPr>
        <p:spPr>
          <a:xfrm>
            <a:off x="7848759" y="72626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84DB8F6-066A-D938-5A0A-199E285C9508}"/>
              </a:ext>
            </a:extLst>
          </p:cNvPr>
          <p:cNvSpPr/>
          <p:nvPr/>
        </p:nvSpPr>
        <p:spPr>
          <a:xfrm>
            <a:off x="2428007" y="13851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6B32FE5-C4B7-7F6B-5864-33AD3A7D9ADB}"/>
              </a:ext>
            </a:extLst>
          </p:cNvPr>
          <p:cNvSpPr/>
          <p:nvPr/>
        </p:nvSpPr>
        <p:spPr>
          <a:xfrm>
            <a:off x="3201437" y="13851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C51B5BC-DF7D-4735-07F6-3C5845542A8D}"/>
              </a:ext>
            </a:extLst>
          </p:cNvPr>
          <p:cNvSpPr/>
          <p:nvPr/>
        </p:nvSpPr>
        <p:spPr>
          <a:xfrm>
            <a:off x="3974867" y="13815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608D0F12-46E7-A3F1-FFBC-E9F4BB096F3D}"/>
              </a:ext>
            </a:extLst>
          </p:cNvPr>
          <p:cNvSpPr/>
          <p:nvPr/>
        </p:nvSpPr>
        <p:spPr>
          <a:xfrm>
            <a:off x="4748297" y="138401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1573A30-D478-0113-C365-4F0C8656192C}"/>
              </a:ext>
            </a:extLst>
          </p:cNvPr>
          <p:cNvSpPr/>
          <p:nvPr/>
        </p:nvSpPr>
        <p:spPr>
          <a:xfrm>
            <a:off x="5519252" y="13851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C98A3811-986F-5C22-8DB4-72513C83D724}"/>
              </a:ext>
            </a:extLst>
          </p:cNvPr>
          <p:cNvSpPr/>
          <p:nvPr/>
        </p:nvSpPr>
        <p:spPr>
          <a:xfrm>
            <a:off x="6291666" y="13815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EE6D461-64B6-27C4-B654-692806FEC9EC}"/>
              </a:ext>
            </a:extLst>
          </p:cNvPr>
          <p:cNvSpPr/>
          <p:nvPr/>
        </p:nvSpPr>
        <p:spPr>
          <a:xfrm>
            <a:off x="7065096" y="13815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80AC596-0258-C47A-1A28-EA6D1CA736CC}"/>
              </a:ext>
            </a:extLst>
          </p:cNvPr>
          <p:cNvSpPr/>
          <p:nvPr/>
        </p:nvSpPr>
        <p:spPr>
          <a:xfrm>
            <a:off x="7842344" y="13828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65C161DA-6A11-C7D6-BA56-D2C65D6EE970}"/>
              </a:ext>
            </a:extLst>
          </p:cNvPr>
          <p:cNvSpPr/>
          <p:nvPr/>
        </p:nvSpPr>
        <p:spPr>
          <a:xfrm>
            <a:off x="8618379" y="13815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B7547EED-3FF9-DC62-FFA4-BD918F970876}"/>
              </a:ext>
            </a:extLst>
          </p:cNvPr>
          <p:cNvSpPr/>
          <p:nvPr/>
        </p:nvSpPr>
        <p:spPr>
          <a:xfrm>
            <a:off x="2431817" y="20328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D4765CF-7D0D-EDDD-FAAA-02C25FDC5FFC}"/>
              </a:ext>
            </a:extLst>
          </p:cNvPr>
          <p:cNvSpPr/>
          <p:nvPr/>
        </p:nvSpPr>
        <p:spPr>
          <a:xfrm>
            <a:off x="3205247" y="20292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4027A374-2D3F-EF52-3749-2B4862C8A4F7}"/>
              </a:ext>
            </a:extLst>
          </p:cNvPr>
          <p:cNvSpPr/>
          <p:nvPr/>
        </p:nvSpPr>
        <p:spPr>
          <a:xfrm>
            <a:off x="3978677" y="203171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7BD13A5-ED67-3760-9883-B14ACDA0787B}"/>
              </a:ext>
            </a:extLst>
          </p:cNvPr>
          <p:cNvSpPr/>
          <p:nvPr/>
        </p:nvSpPr>
        <p:spPr>
          <a:xfrm>
            <a:off x="4749632" y="20328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57C1A1B2-01D2-2FF1-D624-9D3839475310}"/>
              </a:ext>
            </a:extLst>
          </p:cNvPr>
          <p:cNvSpPr/>
          <p:nvPr/>
        </p:nvSpPr>
        <p:spPr>
          <a:xfrm>
            <a:off x="5522046" y="20292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0F5B8FB-A1A5-7A33-4139-AEE4DDD12C3C}"/>
              </a:ext>
            </a:extLst>
          </p:cNvPr>
          <p:cNvSpPr/>
          <p:nvPr/>
        </p:nvSpPr>
        <p:spPr>
          <a:xfrm>
            <a:off x="6295476" y="20292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A01C502-AD21-FE3B-DC6E-65518D05E129}"/>
              </a:ext>
            </a:extLst>
          </p:cNvPr>
          <p:cNvSpPr/>
          <p:nvPr/>
        </p:nvSpPr>
        <p:spPr>
          <a:xfrm>
            <a:off x="7072724" y="20305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5566A2CB-6F4C-956A-DF0E-B7527C9E0C15}"/>
              </a:ext>
            </a:extLst>
          </p:cNvPr>
          <p:cNvSpPr/>
          <p:nvPr/>
        </p:nvSpPr>
        <p:spPr>
          <a:xfrm>
            <a:off x="7848759" y="20292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CF1776A4-C548-362A-B1CF-182D87538CD8}"/>
              </a:ext>
            </a:extLst>
          </p:cNvPr>
          <p:cNvSpPr/>
          <p:nvPr/>
        </p:nvSpPr>
        <p:spPr>
          <a:xfrm>
            <a:off x="2431817" y="26805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F7AEF753-4DAA-8E74-9088-F745C0D3CDDF}"/>
              </a:ext>
            </a:extLst>
          </p:cNvPr>
          <p:cNvSpPr/>
          <p:nvPr/>
        </p:nvSpPr>
        <p:spPr>
          <a:xfrm>
            <a:off x="3205247" y="26769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6C6D61C5-FEEC-ACAE-F7D0-8527588FAA45}"/>
              </a:ext>
            </a:extLst>
          </p:cNvPr>
          <p:cNvSpPr/>
          <p:nvPr/>
        </p:nvSpPr>
        <p:spPr>
          <a:xfrm>
            <a:off x="3978677" y="267941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F41349DC-FF12-B4B2-F5EF-10F4DFEB13FD}"/>
              </a:ext>
            </a:extLst>
          </p:cNvPr>
          <p:cNvSpPr/>
          <p:nvPr/>
        </p:nvSpPr>
        <p:spPr>
          <a:xfrm>
            <a:off x="4749632" y="268054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32E7D676-E275-3A9D-208C-61697570A4E8}"/>
              </a:ext>
            </a:extLst>
          </p:cNvPr>
          <p:cNvSpPr/>
          <p:nvPr/>
        </p:nvSpPr>
        <p:spPr>
          <a:xfrm>
            <a:off x="5522046" y="26769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9B43EDE-2CD3-F16E-110B-84BD961E2801}"/>
              </a:ext>
            </a:extLst>
          </p:cNvPr>
          <p:cNvSpPr/>
          <p:nvPr/>
        </p:nvSpPr>
        <p:spPr>
          <a:xfrm>
            <a:off x="6295476" y="26769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BDED651-AE64-9A68-C0A5-4ACDA6B29E86}"/>
              </a:ext>
            </a:extLst>
          </p:cNvPr>
          <p:cNvSpPr/>
          <p:nvPr/>
        </p:nvSpPr>
        <p:spPr>
          <a:xfrm>
            <a:off x="7072724" y="26782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609D184-2D0F-2BC6-A7FE-9C46D5604D80}"/>
              </a:ext>
            </a:extLst>
          </p:cNvPr>
          <p:cNvSpPr/>
          <p:nvPr/>
        </p:nvSpPr>
        <p:spPr>
          <a:xfrm>
            <a:off x="7848759" y="267698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0C6628DC-5771-89F9-4660-5CCDDEC7A2F7}"/>
              </a:ext>
            </a:extLst>
          </p:cNvPr>
          <p:cNvSpPr/>
          <p:nvPr/>
        </p:nvSpPr>
        <p:spPr>
          <a:xfrm>
            <a:off x="1650767" y="33358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52827029-0C9B-D080-0E0A-5D41B4ED9FD7}"/>
              </a:ext>
            </a:extLst>
          </p:cNvPr>
          <p:cNvSpPr/>
          <p:nvPr/>
        </p:nvSpPr>
        <p:spPr>
          <a:xfrm>
            <a:off x="2424197" y="33358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76A508CB-B497-B8EA-7C98-9E9EABE423B0}"/>
              </a:ext>
            </a:extLst>
          </p:cNvPr>
          <p:cNvSpPr/>
          <p:nvPr/>
        </p:nvSpPr>
        <p:spPr>
          <a:xfrm>
            <a:off x="3197627" y="33323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772B3102-241C-3396-E146-9082EFF2F72A}"/>
              </a:ext>
            </a:extLst>
          </p:cNvPr>
          <p:cNvSpPr/>
          <p:nvPr/>
        </p:nvSpPr>
        <p:spPr>
          <a:xfrm>
            <a:off x="3971057" y="333473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FDF29085-E76C-3D35-F9C5-4237D37DE6E9}"/>
              </a:ext>
            </a:extLst>
          </p:cNvPr>
          <p:cNvSpPr/>
          <p:nvPr/>
        </p:nvSpPr>
        <p:spPr>
          <a:xfrm>
            <a:off x="4742012" y="33358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E0F3D944-3965-91A7-9038-64531B6F2384}"/>
              </a:ext>
            </a:extLst>
          </p:cNvPr>
          <p:cNvSpPr/>
          <p:nvPr/>
        </p:nvSpPr>
        <p:spPr>
          <a:xfrm>
            <a:off x="5514426" y="33323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405EE084-09B6-E11D-FB79-8399A094C6B5}"/>
              </a:ext>
            </a:extLst>
          </p:cNvPr>
          <p:cNvSpPr/>
          <p:nvPr/>
        </p:nvSpPr>
        <p:spPr>
          <a:xfrm>
            <a:off x="6287856" y="33323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68D74B31-EF51-DECB-332A-ECF9E3229160}"/>
              </a:ext>
            </a:extLst>
          </p:cNvPr>
          <p:cNvSpPr/>
          <p:nvPr/>
        </p:nvSpPr>
        <p:spPr>
          <a:xfrm>
            <a:off x="7065104" y="33335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D6CF1DB8-2918-1300-9222-1FE3E67585ED}"/>
              </a:ext>
            </a:extLst>
          </p:cNvPr>
          <p:cNvSpPr/>
          <p:nvPr/>
        </p:nvSpPr>
        <p:spPr>
          <a:xfrm>
            <a:off x="7841139" y="33323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033F5D22-790C-34DA-AB81-16D4842C3A0D}"/>
              </a:ext>
            </a:extLst>
          </p:cNvPr>
          <p:cNvSpPr/>
          <p:nvPr/>
        </p:nvSpPr>
        <p:spPr>
          <a:xfrm>
            <a:off x="2420387" y="39835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FDEAD673-636E-DDBA-3228-750B8B29E216}"/>
              </a:ext>
            </a:extLst>
          </p:cNvPr>
          <p:cNvSpPr/>
          <p:nvPr/>
        </p:nvSpPr>
        <p:spPr>
          <a:xfrm>
            <a:off x="3193817" y="39835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BBA951A6-3890-7B59-23A2-00C4569BD614}"/>
              </a:ext>
            </a:extLst>
          </p:cNvPr>
          <p:cNvSpPr/>
          <p:nvPr/>
        </p:nvSpPr>
        <p:spPr>
          <a:xfrm>
            <a:off x="3967247" y="39800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457DA64-564D-D528-58D4-CC138239DCCF}"/>
              </a:ext>
            </a:extLst>
          </p:cNvPr>
          <p:cNvSpPr/>
          <p:nvPr/>
        </p:nvSpPr>
        <p:spPr>
          <a:xfrm>
            <a:off x="4740677" y="398243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86C32815-996C-B511-88E1-22516911CAF0}"/>
              </a:ext>
            </a:extLst>
          </p:cNvPr>
          <p:cNvSpPr/>
          <p:nvPr/>
        </p:nvSpPr>
        <p:spPr>
          <a:xfrm>
            <a:off x="5511632" y="39835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93A5238E-0B74-D491-1400-956352F7BF1C}"/>
              </a:ext>
            </a:extLst>
          </p:cNvPr>
          <p:cNvSpPr/>
          <p:nvPr/>
        </p:nvSpPr>
        <p:spPr>
          <a:xfrm>
            <a:off x="6284046" y="39800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33DADBC6-FEE3-4B66-4660-839D6B2C5A2E}"/>
              </a:ext>
            </a:extLst>
          </p:cNvPr>
          <p:cNvSpPr/>
          <p:nvPr/>
        </p:nvSpPr>
        <p:spPr>
          <a:xfrm>
            <a:off x="7057476" y="39800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04875827-3751-D937-3806-F2F61524DA8E}"/>
              </a:ext>
            </a:extLst>
          </p:cNvPr>
          <p:cNvSpPr/>
          <p:nvPr/>
        </p:nvSpPr>
        <p:spPr>
          <a:xfrm>
            <a:off x="7834724" y="39812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7E3E6E3C-1B21-4882-6A4D-14062383637E}"/>
              </a:ext>
            </a:extLst>
          </p:cNvPr>
          <p:cNvSpPr/>
          <p:nvPr/>
        </p:nvSpPr>
        <p:spPr>
          <a:xfrm>
            <a:off x="8610759" y="39800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C1DDAC29-581C-18BF-78BD-9EF7F3863E13}"/>
              </a:ext>
            </a:extLst>
          </p:cNvPr>
          <p:cNvSpPr/>
          <p:nvPr/>
        </p:nvSpPr>
        <p:spPr>
          <a:xfrm>
            <a:off x="2420387" y="4646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8EF9AD37-EE63-6643-95E1-CFFE27E99F8F}"/>
              </a:ext>
            </a:extLst>
          </p:cNvPr>
          <p:cNvSpPr/>
          <p:nvPr/>
        </p:nvSpPr>
        <p:spPr>
          <a:xfrm>
            <a:off x="3193817" y="4646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F03BDFA3-8096-F367-8F6A-8BA7E901321A}"/>
              </a:ext>
            </a:extLst>
          </p:cNvPr>
          <p:cNvSpPr/>
          <p:nvPr/>
        </p:nvSpPr>
        <p:spPr>
          <a:xfrm>
            <a:off x="3967247" y="4642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F163243F-64CB-2F14-C6B2-1FF8F9D9968D}"/>
              </a:ext>
            </a:extLst>
          </p:cNvPr>
          <p:cNvSpPr/>
          <p:nvPr/>
        </p:nvSpPr>
        <p:spPr>
          <a:xfrm>
            <a:off x="4740677" y="464537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6BD3EF03-40A5-412B-E1AA-385048977114}"/>
              </a:ext>
            </a:extLst>
          </p:cNvPr>
          <p:cNvSpPr/>
          <p:nvPr/>
        </p:nvSpPr>
        <p:spPr>
          <a:xfrm>
            <a:off x="5511632" y="464650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C300489E-C015-33D3-6128-EDFDA0F7E712}"/>
              </a:ext>
            </a:extLst>
          </p:cNvPr>
          <p:cNvSpPr/>
          <p:nvPr/>
        </p:nvSpPr>
        <p:spPr>
          <a:xfrm>
            <a:off x="6284046" y="4642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43D61647-E727-07F9-736A-9D41C606E36A}"/>
              </a:ext>
            </a:extLst>
          </p:cNvPr>
          <p:cNvSpPr/>
          <p:nvPr/>
        </p:nvSpPr>
        <p:spPr>
          <a:xfrm>
            <a:off x="7057476" y="464294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93BC87F5-F0A3-EA64-4F00-E925602551DE}"/>
              </a:ext>
            </a:extLst>
          </p:cNvPr>
          <p:cNvSpPr/>
          <p:nvPr/>
        </p:nvSpPr>
        <p:spPr>
          <a:xfrm>
            <a:off x="7834724" y="46442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E5CB4777-99D5-7604-F6DF-55B1DF99D57A}"/>
              </a:ext>
            </a:extLst>
          </p:cNvPr>
          <p:cNvSpPr/>
          <p:nvPr/>
        </p:nvSpPr>
        <p:spPr>
          <a:xfrm>
            <a:off x="8619584" y="33335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58CEA311-8DA3-BADB-A990-E341E1BC3A31}"/>
              </a:ext>
            </a:extLst>
          </p:cNvPr>
          <p:cNvSpPr/>
          <p:nvPr/>
        </p:nvSpPr>
        <p:spPr>
          <a:xfrm>
            <a:off x="9395619" y="3332308"/>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9B31CF17-2274-0C57-AE2E-6ABB9B9E6AC3}"/>
              </a:ext>
            </a:extLst>
          </p:cNvPr>
          <p:cNvSpPr/>
          <p:nvPr/>
        </p:nvSpPr>
        <p:spPr>
          <a:xfrm>
            <a:off x="1524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2</a:t>
            </a:r>
            <a:r>
              <a:rPr lang="vi-VN" sz="3600" b="1">
                <a:solidFill>
                  <a:srgbClr val="FF0000"/>
                </a:solidFill>
                <a:latin typeface="Verdana" panose="020B0604030504040204" pitchFamily="34" charset="0"/>
                <a:ea typeface="Verdana" panose="020B0604030504040204" pitchFamily="34" charset="0"/>
              </a:rPr>
              <a:t>. VỊ QUAN TÒA NÀY CHẲNG KÍNH SỢ THIÊN CHÚA,</a:t>
            </a:r>
            <a:r>
              <a:rPr lang="en-US" sz="3600" b="1">
                <a:solidFill>
                  <a:srgbClr val="FF000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MÀ CŨNG CHẲNG </a:t>
            </a:r>
            <a:r>
              <a:rPr lang="vi-VN" sz="3600" b="1">
                <a:solidFill>
                  <a:srgbClr val="7030A0"/>
                </a:solidFill>
                <a:latin typeface="Verdana" panose="020B0604030504040204" pitchFamily="34" charset="0"/>
                <a:ea typeface="Verdana" panose="020B0604030504040204" pitchFamily="34" charset="0"/>
              </a:rPr>
              <a:t>THẾ NÀO NỮA </a:t>
            </a:r>
            <a:r>
              <a:rPr lang="vi-VN" sz="3600" b="1">
                <a:solidFill>
                  <a:srgbClr val="FF0000"/>
                </a:solidFill>
                <a:latin typeface="Verdana" panose="020B0604030504040204" pitchFamily="34" charset="0"/>
                <a:ea typeface="Verdana" panose="020B0604030504040204" pitchFamily="34" charset="0"/>
              </a:rPr>
              <a:t>?</a:t>
            </a:r>
          </a:p>
        </p:txBody>
      </p:sp>
      <p:sp>
        <p:nvSpPr>
          <p:cNvPr id="234" name="Rectangle 233">
            <a:extLst>
              <a:ext uri="{FF2B5EF4-FFF2-40B4-BE49-F238E27FC236}">
                <a16:creationId xmlns:a16="http://schemas.microsoft.com/office/drawing/2014/main" id="{FAB4568D-26CF-671A-EFD6-9B1BAE670642}"/>
              </a:ext>
            </a:extLst>
          </p:cNvPr>
          <p:cNvSpPr/>
          <p:nvPr/>
        </p:nvSpPr>
        <p:spPr>
          <a:xfrm>
            <a:off x="1524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3</a:t>
            </a:r>
            <a:r>
              <a:rPr lang="vi-VN" sz="4400" b="1">
                <a:solidFill>
                  <a:srgbClr val="FF0000"/>
                </a:solidFill>
                <a:latin typeface="Verdana" panose="020B0604030504040204" pitchFamily="34" charset="0"/>
                <a:ea typeface="Verdana" panose="020B0604030504040204" pitchFamily="34" charset="0"/>
              </a:rPr>
              <a:t>. ÔNG QUAN TÒA </a:t>
            </a:r>
            <a:r>
              <a:rPr lang="vi-VN" sz="4400" b="1">
                <a:solidFill>
                  <a:srgbClr val="7030A0"/>
                </a:solidFill>
                <a:latin typeface="Verdana" panose="020B0604030504040204" pitchFamily="34" charset="0"/>
                <a:ea typeface="Verdana" panose="020B0604030504040204" pitchFamily="34" charset="0"/>
              </a:rPr>
              <a:t>KHÔNG BIẾT KÍNH SỢ AI ?</a:t>
            </a:r>
          </a:p>
        </p:txBody>
      </p:sp>
      <p:sp>
        <p:nvSpPr>
          <p:cNvPr id="235" name="Rectangle 234">
            <a:extLst>
              <a:ext uri="{FF2B5EF4-FFF2-40B4-BE49-F238E27FC236}">
                <a16:creationId xmlns:a16="http://schemas.microsoft.com/office/drawing/2014/main" id="{776CAD59-759E-2B57-2A95-559A93F43346}"/>
              </a:ext>
            </a:extLst>
          </p:cNvPr>
          <p:cNvSpPr/>
          <p:nvPr/>
        </p:nvSpPr>
        <p:spPr>
          <a:xfrm>
            <a:off x="0" y="541907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rgbClr val="FF0000"/>
                </a:solidFill>
                <a:latin typeface="Verdana" panose="020B0604030504040204" pitchFamily="34" charset="0"/>
                <a:ea typeface="Verdana" panose="020B0604030504040204" pitchFamily="34" charset="0"/>
              </a:rPr>
              <a:t>. </a:t>
            </a:r>
            <a:r>
              <a:rPr lang="vi-VN" sz="4000" b="1">
                <a:solidFill>
                  <a:srgbClr val="7030A0"/>
                </a:solidFill>
                <a:latin typeface="Verdana" panose="020B0604030504040204" pitchFamily="34" charset="0"/>
                <a:ea typeface="Verdana" panose="020B0604030504040204" pitchFamily="34" charset="0"/>
              </a:rPr>
              <a:t>KHI AI NGỰ ĐẾN</a:t>
            </a:r>
            <a:r>
              <a:rPr lang="vi-VN" sz="4000" b="1">
                <a:solidFill>
                  <a:srgbClr val="FF0000"/>
                </a:solidFill>
                <a:latin typeface="Verdana" panose="020B0604030504040204" pitchFamily="34" charset="0"/>
                <a:ea typeface="Verdana" panose="020B0604030504040204" pitchFamily="34" charset="0"/>
              </a:rPr>
              <a:t>, LIỆU CÒN THẤY</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LÒNG TIN TRÊN MẶT ĐẤT NỮA</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CHĂNG? </a:t>
            </a:r>
          </a:p>
        </p:txBody>
      </p:sp>
      <p:sp>
        <p:nvSpPr>
          <p:cNvPr id="236" name="Rectangle 235">
            <a:extLst>
              <a:ext uri="{FF2B5EF4-FFF2-40B4-BE49-F238E27FC236}">
                <a16:creationId xmlns:a16="http://schemas.microsoft.com/office/drawing/2014/main" id="{62628FC5-AEA2-AEE6-2EE8-F68933E08D98}"/>
              </a:ext>
            </a:extLst>
          </p:cNvPr>
          <p:cNvSpPr/>
          <p:nvPr/>
        </p:nvSpPr>
        <p:spPr>
          <a:xfrm>
            <a:off x="1524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5</a:t>
            </a:r>
            <a:r>
              <a:rPr lang="vi-VN" sz="3600" b="1">
                <a:solidFill>
                  <a:srgbClr val="FF0000"/>
                </a:solidFill>
                <a:latin typeface="Verdana" panose="020B0604030504040204" pitchFamily="34" charset="0"/>
                <a:ea typeface="Verdana" panose="020B0604030504040204" pitchFamily="34" charset="0"/>
              </a:rPr>
              <a:t>.</a:t>
            </a:r>
            <a:r>
              <a:rPr lang="en-US" sz="3600" b="1">
                <a:solidFill>
                  <a:srgbClr val="FF000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VỊ QUAN TÒA CŨNG </a:t>
            </a:r>
            <a:r>
              <a:rPr lang="vi-VN" sz="3600" b="1">
                <a:solidFill>
                  <a:srgbClr val="7030A0"/>
                </a:solidFill>
                <a:latin typeface="Verdana" panose="020B0604030504040204" pitchFamily="34" charset="0"/>
                <a:ea typeface="Verdana" panose="020B0604030504040204" pitchFamily="34" charset="0"/>
              </a:rPr>
              <a:t>MẮC CÁI </a:t>
            </a:r>
            <a:r>
              <a:rPr lang="vi-VN" sz="3600" b="1">
                <a:solidFill>
                  <a:srgbClr val="FF0000"/>
                </a:solidFill>
                <a:latin typeface="Verdana" panose="020B0604030504040204" pitchFamily="34" charset="0"/>
                <a:ea typeface="Verdana" panose="020B0604030504040204" pitchFamily="34" charset="0"/>
              </a:rPr>
              <a:t>MÀ ÔNG NHÀ GIÀU KIA</a:t>
            </a:r>
            <a:r>
              <a:rPr lang="en-US" sz="3600" b="1">
                <a:solidFill>
                  <a:srgbClr val="FF000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ĐÃ MẮC VỚI NGƯỜI NGHÈO LA-DA-RÔ ? </a:t>
            </a:r>
          </a:p>
        </p:txBody>
      </p:sp>
      <p:sp>
        <p:nvSpPr>
          <p:cNvPr id="237" name="Rectangle 236">
            <a:extLst>
              <a:ext uri="{FF2B5EF4-FFF2-40B4-BE49-F238E27FC236}">
                <a16:creationId xmlns:a16="http://schemas.microsoft.com/office/drawing/2014/main" id="{F1465D82-6F00-09B5-0D00-D909E385D13A}"/>
              </a:ext>
            </a:extLst>
          </p:cNvPr>
          <p:cNvSpPr/>
          <p:nvPr/>
        </p:nvSpPr>
        <p:spPr>
          <a:xfrm>
            <a:off x="15240" y="543431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b="1">
                <a:solidFill>
                  <a:srgbClr val="FF0000"/>
                </a:solidFill>
                <a:latin typeface="Verdana" panose="020B0604030504040204" pitchFamily="34" charset="0"/>
                <a:ea typeface="Verdana" panose="020B0604030504040204" pitchFamily="34" charset="0"/>
              </a:rPr>
              <a:t>6</a:t>
            </a:r>
            <a:r>
              <a:rPr lang="vi-VN" sz="3200" b="1">
                <a:solidFill>
                  <a:srgbClr val="FF0000"/>
                </a:solidFill>
                <a:latin typeface="Verdana" panose="020B0604030504040204" pitchFamily="34" charset="0"/>
                <a:ea typeface="Verdana" panose="020B0604030504040204" pitchFamily="34" charset="0"/>
              </a:rPr>
              <a:t>.</a:t>
            </a:r>
            <a:r>
              <a:rPr lang="en-US" sz="3200" b="1">
                <a:solidFill>
                  <a:srgbClr val="FF0000"/>
                </a:solidFill>
                <a:latin typeface="Verdana" panose="020B0604030504040204" pitchFamily="34" charset="0"/>
                <a:ea typeface="Verdana" panose="020B0604030504040204" pitchFamily="34" charset="0"/>
              </a:rPr>
              <a:t> </a:t>
            </a:r>
            <a:r>
              <a:rPr lang="vi-VN" sz="3200" b="1">
                <a:solidFill>
                  <a:srgbClr val="FF0000"/>
                </a:solidFill>
                <a:latin typeface="Verdana" panose="020B0604030504040204" pitchFamily="34" charset="0"/>
                <a:ea typeface="Verdana" panose="020B0604030504040204" pitchFamily="34" charset="0"/>
              </a:rPr>
              <a:t>"DẪU RẰNG TA CHẲNG KÍNH SỢ THIÊN CHÚA,</a:t>
            </a:r>
            <a:r>
              <a:rPr lang="en-US" sz="3200" b="1">
                <a:solidFill>
                  <a:srgbClr val="FF0000"/>
                </a:solidFill>
                <a:latin typeface="Verdana" panose="020B0604030504040204" pitchFamily="34" charset="0"/>
                <a:ea typeface="Verdana" panose="020B0604030504040204" pitchFamily="34" charset="0"/>
              </a:rPr>
              <a:t> </a:t>
            </a:r>
            <a:r>
              <a:rPr lang="vi-VN" sz="3200" b="1">
                <a:solidFill>
                  <a:srgbClr val="FF0000"/>
                </a:solidFill>
                <a:latin typeface="Verdana" panose="020B0604030504040204" pitchFamily="34" charset="0"/>
                <a:ea typeface="Verdana" panose="020B0604030504040204" pitchFamily="34" charset="0"/>
              </a:rPr>
              <a:t>MÀ CŨNG CHẲNG COI AI RA GÌ, NHƯNG MỤ GOÁ</a:t>
            </a:r>
            <a:r>
              <a:rPr lang="en-US" sz="3200" b="1">
                <a:solidFill>
                  <a:srgbClr val="FF0000"/>
                </a:solidFill>
                <a:latin typeface="Verdana" panose="020B0604030504040204" pitchFamily="34" charset="0"/>
                <a:ea typeface="Verdana" panose="020B0604030504040204" pitchFamily="34" charset="0"/>
              </a:rPr>
              <a:t> </a:t>
            </a:r>
            <a:r>
              <a:rPr lang="vi-VN" sz="3200" b="1">
                <a:solidFill>
                  <a:srgbClr val="FF0000"/>
                </a:solidFill>
                <a:latin typeface="Verdana" panose="020B0604030504040204" pitchFamily="34" charset="0"/>
                <a:ea typeface="Verdana" panose="020B0604030504040204" pitchFamily="34" charset="0"/>
              </a:rPr>
              <a:t>NÀY QUẤY RẦY MÃI, THÌ TA </a:t>
            </a:r>
            <a:r>
              <a:rPr lang="vi-VN" sz="3200" b="1">
                <a:solidFill>
                  <a:srgbClr val="7030A0"/>
                </a:solidFill>
                <a:latin typeface="Verdana" panose="020B0604030504040204" pitchFamily="34" charset="0"/>
                <a:ea typeface="Verdana" panose="020B0604030504040204" pitchFamily="34" charset="0"/>
              </a:rPr>
              <a:t>... ... ... ...</a:t>
            </a:r>
            <a:r>
              <a:rPr lang="vi-VN" sz="3200" b="1">
                <a:solidFill>
                  <a:srgbClr val="FF0000"/>
                </a:solidFill>
                <a:latin typeface="Verdana" panose="020B0604030504040204" pitchFamily="34" charset="0"/>
                <a:ea typeface="Verdana" panose="020B0604030504040204" pitchFamily="34" charset="0"/>
              </a:rPr>
              <a:t>”.</a:t>
            </a:r>
          </a:p>
        </p:txBody>
      </p:sp>
      <p:sp>
        <p:nvSpPr>
          <p:cNvPr id="238" name="Rectangle 237">
            <a:extLst>
              <a:ext uri="{FF2B5EF4-FFF2-40B4-BE49-F238E27FC236}">
                <a16:creationId xmlns:a16="http://schemas.microsoft.com/office/drawing/2014/main" id="{A80B62E8-BE55-F419-F021-2BC8F4919660}"/>
              </a:ext>
            </a:extLst>
          </p:cNvPr>
          <p:cNvSpPr/>
          <p:nvPr/>
        </p:nvSpPr>
        <p:spPr>
          <a:xfrm>
            <a:off x="0" y="543431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ĐỨC GIÊ-SU KỂ DỤ NGÔN NÀY ĐỂ DẠY</a:t>
            </a:r>
            <a:r>
              <a:rPr lang="en-US" sz="4000" b="1">
                <a:solidFill>
                  <a:srgbClr val="FF000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CÁC MÔN ĐỆ </a:t>
            </a:r>
            <a:r>
              <a:rPr lang="vi-VN" sz="4000" b="1">
                <a:solidFill>
                  <a:srgbClr val="7030A0"/>
                </a:solidFill>
                <a:latin typeface="Verdana" panose="020B0604030504040204" pitchFamily="34" charset="0"/>
                <a:ea typeface="Verdana" panose="020B0604030504040204" pitchFamily="34" charset="0"/>
              </a:rPr>
              <a:t>PHẢI LÀM GÌ LUÔN </a:t>
            </a:r>
            <a:r>
              <a:rPr lang="vi-VN" sz="4000" b="1">
                <a:solidFill>
                  <a:srgbClr val="FF0000"/>
                </a:solidFill>
                <a:latin typeface="Verdana" panose="020B0604030504040204" pitchFamily="34" charset="0"/>
                <a:ea typeface="Verdana" panose="020B0604030504040204" pitchFamily="34" charset="0"/>
              </a:rPr>
              <a:t>?</a:t>
            </a:r>
          </a:p>
        </p:txBody>
      </p:sp>
      <p:sp>
        <p:nvSpPr>
          <p:cNvPr id="239" name="Rectangle 238">
            <a:extLst>
              <a:ext uri="{FF2B5EF4-FFF2-40B4-BE49-F238E27FC236}">
                <a16:creationId xmlns:a16="http://schemas.microsoft.com/office/drawing/2014/main" id="{D819188A-D610-CC46-6A3D-785EBC11A98F}"/>
              </a:ext>
            </a:extLst>
          </p:cNvPr>
          <p:cNvSpPr/>
          <p:nvPr/>
        </p:nvSpPr>
        <p:spPr>
          <a:xfrm>
            <a:off x="15240" y="538859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8</a:t>
            </a:r>
            <a:r>
              <a:rPr lang="vi-VN" sz="4400" b="1">
                <a:solidFill>
                  <a:srgbClr val="FF0000"/>
                </a:solidFill>
                <a:latin typeface="Verdana" panose="020B0604030504040204" pitchFamily="34" charset="0"/>
                <a:ea typeface="Verdana" panose="020B0604030504040204" pitchFamily="34" charset="0"/>
              </a:rPr>
              <a:t>.</a:t>
            </a:r>
            <a:r>
              <a:rPr lang="en-US" sz="4400" b="1">
                <a:solidFill>
                  <a:srgbClr val="FF0000"/>
                </a:solidFill>
                <a:latin typeface="Verdana" panose="020B0604030504040204" pitchFamily="34" charset="0"/>
                <a:ea typeface="Verdana" panose="020B0604030504040204" pitchFamily="34" charset="0"/>
              </a:rPr>
              <a:t> </a:t>
            </a:r>
            <a:r>
              <a:rPr lang="vi-VN" sz="4400" b="1">
                <a:solidFill>
                  <a:srgbClr val="FF0000"/>
                </a:solidFill>
                <a:latin typeface="Verdana" panose="020B0604030504040204" pitchFamily="34" charset="0"/>
                <a:ea typeface="Verdana" panose="020B0604030504040204" pitchFamily="34" charset="0"/>
              </a:rPr>
              <a:t>“CON NGƯỜI NGỰ ĐẾN” </a:t>
            </a:r>
            <a:r>
              <a:rPr lang="vi-VN" sz="4400" b="1">
                <a:solidFill>
                  <a:srgbClr val="7030A0"/>
                </a:solidFill>
                <a:latin typeface="Verdana" panose="020B0604030504040204" pitchFamily="34" charset="0"/>
                <a:ea typeface="Verdana" panose="020B0604030504040204" pitchFamily="34" charset="0"/>
              </a:rPr>
              <a:t>NGHĨA LÀ AI NGỰ ĐẾN?</a:t>
            </a:r>
            <a:r>
              <a:rPr lang="vi-VN" sz="4400" b="1">
                <a:solidFill>
                  <a:srgbClr val="FF0000"/>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30"/>
                                        </p:tgtEl>
                                        <p:attrNameLst>
                                          <p:attrName>style.color</p:attrName>
                                        </p:attrNameLst>
                                      </p:cBhvr>
                                      <p:to>
                                        <a:schemeClr val="accent2"/>
                                      </p:to>
                                    </p:animClr>
                                    <p:animClr clrSpc="rgb" dir="cw">
                                      <p:cBhvr>
                                        <p:cTn id="10" dur="500" fill="hold"/>
                                        <p:tgtEl>
                                          <p:spTgt spid="130"/>
                                        </p:tgtEl>
                                        <p:attrNameLst>
                                          <p:attrName>fillcolor</p:attrName>
                                        </p:attrNameLst>
                                      </p:cBhvr>
                                      <p:to>
                                        <a:schemeClr val="accent2"/>
                                      </p:to>
                                    </p:animClr>
                                    <p:set>
                                      <p:cBhvr>
                                        <p:cTn id="11" dur="500" fill="hold"/>
                                        <p:tgtEl>
                                          <p:spTgt spid="130"/>
                                        </p:tgtEl>
                                        <p:attrNameLst>
                                          <p:attrName>fill.type</p:attrName>
                                        </p:attrNameLst>
                                      </p:cBhvr>
                                      <p:to>
                                        <p:strVal val="solid"/>
                                      </p:to>
                                    </p:set>
                                    <p:set>
                                      <p:cBhvr>
                                        <p:cTn id="12" dur="500" fill="hold"/>
                                        <p:tgtEl>
                                          <p:spTgt spid="130"/>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31"/>
                                        </p:tgtEl>
                                        <p:attrNameLst>
                                          <p:attrName>style.color</p:attrName>
                                        </p:attrNameLst>
                                      </p:cBhvr>
                                      <p:to>
                                        <a:schemeClr val="accent2"/>
                                      </p:to>
                                    </p:animClr>
                                    <p:animClr clrSpc="rgb" dir="cw">
                                      <p:cBhvr>
                                        <p:cTn id="15" dur="500" fill="hold"/>
                                        <p:tgtEl>
                                          <p:spTgt spid="131"/>
                                        </p:tgtEl>
                                        <p:attrNameLst>
                                          <p:attrName>fillcolor</p:attrName>
                                        </p:attrNameLst>
                                      </p:cBhvr>
                                      <p:to>
                                        <a:schemeClr val="accent2"/>
                                      </p:to>
                                    </p:animClr>
                                    <p:set>
                                      <p:cBhvr>
                                        <p:cTn id="16" dur="500" fill="hold"/>
                                        <p:tgtEl>
                                          <p:spTgt spid="131"/>
                                        </p:tgtEl>
                                        <p:attrNameLst>
                                          <p:attrName>fill.type</p:attrName>
                                        </p:attrNameLst>
                                      </p:cBhvr>
                                      <p:to>
                                        <p:strVal val="solid"/>
                                      </p:to>
                                    </p:set>
                                    <p:set>
                                      <p:cBhvr>
                                        <p:cTn id="17" dur="500" fill="hold"/>
                                        <p:tgtEl>
                                          <p:spTgt spid="131"/>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41"/>
                                        </p:tgtEl>
                                        <p:attrNameLst>
                                          <p:attrName>style.color</p:attrName>
                                        </p:attrNameLst>
                                      </p:cBhvr>
                                      <p:to>
                                        <a:schemeClr val="accent2"/>
                                      </p:to>
                                    </p:animClr>
                                    <p:animClr clrSpc="rgb" dir="cw">
                                      <p:cBhvr>
                                        <p:cTn id="20" dur="500" fill="hold"/>
                                        <p:tgtEl>
                                          <p:spTgt spid="141"/>
                                        </p:tgtEl>
                                        <p:attrNameLst>
                                          <p:attrName>fillcolor</p:attrName>
                                        </p:attrNameLst>
                                      </p:cBhvr>
                                      <p:to>
                                        <a:schemeClr val="accent2"/>
                                      </p:to>
                                    </p:animClr>
                                    <p:set>
                                      <p:cBhvr>
                                        <p:cTn id="21" dur="500" fill="hold"/>
                                        <p:tgtEl>
                                          <p:spTgt spid="141"/>
                                        </p:tgtEl>
                                        <p:attrNameLst>
                                          <p:attrName>fill.type</p:attrName>
                                        </p:attrNameLst>
                                      </p:cBhvr>
                                      <p:to>
                                        <p:strVal val="solid"/>
                                      </p:to>
                                    </p:set>
                                    <p:set>
                                      <p:cBhvr>
                                        <p:cTn id="22" dur="500" fill="hold"/>
                                        <p:tgtEl>
                                          <p:spTgt spid="14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50"/>
                                        </p:tgtEl>
                                        <p:attrNameLst>
                                          <p:attrName>style.color</p:attrName>
                                        </p:attrNameLst>
                                      </p:cBhvr>
                                      <p:to>
                                        <a:schemeClr val="accent2"/>
                                      </p:to>
                                    </p:animClr>
                                    <p:animClr clrSpc="rgb" dir="cw">
                                      <p:cBhvr>
                                        <p:cTn id="25" dur="500" fill="hold"/>
                                        <p:tgtEl>
                                          <p:spTgt spid="150"/>
                                        </p:tgtEl>
                                        <p:attrNameLst>
                                          <p:attrName>fillcolor</p:attrName>
                                        </p:attrNameLst>
                                      </p:cBhvr>
                                      <p:to>
                                        <a:schemeClr val="accent2"/>
                                      </p:to>
                                    </p:animClr>
                                    <p:set>
                                      <p:cBhvr>
                                        <p:cTn id="26" dur="500" fill="hold"/>
                                        <p:tgtEl>
                                          <p:spTgt spid="150"/>
                                        </p:tgtEl>
                                        <p:attrNameLst>
                                          <p:attrName>fill.type</p:attrName>
                                        </p:attrNameLst>
                                      </p:cBhvr>
                                      <p:to>
                                        <p:strVal val="solid"/>
                                      </p:to>
                                    </p:set>
                                    <p:set>
                                      <p:cBhvr>
                                        <p:cTn id="27" dur="500" fill="hold"/>
                                        <p:tgtEl>
                                          <p:spTgt spid="15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51"/>
                                        </p:tgtEl>
                                        <p:attrNameLst>
                                          <p:attrName>style.color</p:attrName>
                                        </p:attrNameLst>
                                      </p:cBhvr>
                                      <p:to>
                                        <a:schemeClr val="accent2"/>
                                      </p:to>
                                    </p:animClr>
                                    <p:animClr clrSpc="rgb" dir="cw">
                                      <p:cBhvr>
                                        <p:cTn id="30" dur="500" fill="hold"/>
                                        <p:tgtEl>
                                          <p:spTgt spid="151"/>
                                        </p:tgtEl>
                                        <p:attrNameLst>
                                          <p:attrName>fillcolor</p:attrName>
                                        </p:attrNameLst>
                                      </p:cBhvr>
                                      <p:to>
                                        <a:schemeClr val="accent2"/>
                                      </p:to>
                                    </p:animClr>
                                    <p:set>
                                      <p:cBhvr>
                                        <p:cTn id="31" dur="500" fill="hold"/>
                                        <p:tgtEl>
                                          <p:spTgt spid="151"/>
                                        </p:tgtEl>
                                        <p:attrNameLst>
                                          <p:attrName>fill.type</p:attrName>
                                        </p:attrNameLst>
                                      </p:cBhvr>
                                      <p:to>
                                        <p:strVal val="solid"/>
                                      </p:to>
                                    </p:set>
                                    <p:set>
                                      <p:cBhvr>
                                        <p:cTn id="32" dur="500" fill="hold"/>
                                        <p:tgtEl>
                                          <p:spTgt spid="151"/>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52"/>
                                        </p:tgtEl>
                                        <p:attrNameLst>
                                          <p:attrName>style.color</p:attrName>
                                        </p:attrNameLst>
                                      </p:cBhvr>
                                      <p:to>
                                        <a:schemeClr val="accent2"/>
                                      </p:to>
                                    </p:animClr>
                                    <p:animClr clrSpc="rgb" dir="cw">
                                      <p:cBhvr>
                                        <p:cTn id="35" dur="500" fill="hold"/>
                                        <p:tgtEl>
                                          <p:spTgt spid="152"/>
                                        </p:tgtEl>
                                        <p:attrNameLst>
                                          <p:attrName>fillcolor</p:attrName>
                                        </p:attrNameLst>
                                      </p:cBhvr>
                                      <p:to>
                                        <a:schemeClr val="accent2"/>
                                      </p:to>
                                    </p:animClr>
                                    <p:set>
                                      <p:cBhvr>
                                        <p:cTn id="36" dur="500" fill="hold"/>
                                        <p:tgtEl>
                                          <p:spTgt spid="152"/>
                                        </p:tgtEl>
                                        <p:attrNameLst>
                                          <p:attrName>fill.type</p:attrName>
                                        </p:attrNameLst>
                                      </p:cBhvr>
                                      <p:to>
                                        <p:strVal val="solid"/>
                                      </p:to>
                                    </p:set>
                                    <p:set>
                                      <p:cBhvr>
                                        <p:cTn id="37" dur="500" fill="hold"/>
                                        <p:tgtEl>
                                          <p:spTgt spid="152"/>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53"/>
                                        </p:tgtEl>
                                        <p:attrNameLst>
                                          <p:attrName>style.color</p:attrName>
                                        </p:attrNameLst>
                                      </p:cBhvr>
                                      <p:to>
                                        <a:schemeClr val="accent2"/>
                                      </p:to>
                                    </p:animClr>
                                    <p:animClr clrSpc="rgb" dir="cw">
                                      <p:cBhvr>
                                        <p:cTn id="40" dur="500" fill="hold"/>
                                        <p:tgtEl>
                                          <p:spTgt spid="153"/>
                                        </p:tgtEl>
                                        <p:attrNameLst>
                                          <p:attrName>fillcolor</p:attrName>
                                        </p:attrNameLst>
                                      </p:cBhvr>
                                      <p:to>
                                        <a:schemeClr val="accent2"/>
                                      </p:to>
                                    </p:animClr>
                                    <p:set>
                                      <p:cBhvr>
                                        <p:cTn id="41" dur="500" fill="hold"/>
                                        <p:tgtEl>
                                          <p:spTgt spid="153"/>
                                        </p:tgtEl>
                                        <p:attrNameLst>
                                          <p:attrName>fill.type</p:attrName>
                                        </p:attrNameLst>
                                      </p:cBhvr>
                                      <p:to>
                                        <p:strVal val="solid"/>
                                      </p:to>
                                    </p:set>
                                    <p:set>
                                      <p:cBhvr>
                                        <p:cTn id="42" dur="500" fill="hold"/>
                                        <p:tgtEl>
                                          <p:spTgt spid="153"/>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54"/>
                                        </p:tgtEl>
                                        <p:attrNameLst>
                                          <p:attrName>style.color</p:attrName>
                                        </p:attrNameLst>
                                      </p:cBhvr>
                                      <p:to>
                                        <a:schemeClr val="accent2"/>
                                      </p:to>
                                    </p:animClr>
                                    <p:animClr clrSpc="rgb" dir="cw">
                                      <p:cBhvr>
                                        <p:cTn id="45" dur="500" fill="hold"/>
                                        <p:tgtEl>
                                          <p:spTgt spid="154"/>
                                        </p:tgtEl>
                                        <p:attrNameLst>
                                          <p:attrName>fillcolor</p:attrName>
                                        </p:attrNameLst>
                                      </p:cBhvr>
                                      <p:to>
                                        <a:schemeClr val="accent2"/>
                                      </p:to>
                                    </p:animClr>
                                    <p:set>
                                      <p:cBhvr>
                                        <p:cTn id="46" dur="500" fill="hold"/>
                                        <p:tgtEl>
                                          <p:spTgt spid="154"/>
                                        </p:tgtEl>
                                        <p:attrNameLst>
                                          <p:attrName>fill.type</p:attrName>
                                        </p:attrNameLst>
                                      </p:cBhvr>
                                      <p:to>
                                        <p:strVal val="solid"/>
                                      </p:to>
                                    </p:set>
                                    <p:set>
                                      <p:cBhvr>
                                        <p:cTn id="47" dur="500" fill="hold"/>
                                        <p:tgtEl>
                                          <p:spTgt spid="154"/>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55"/>
                                        </p:tgtEl>
                                        <p:attrNameLst>
                                          <p:attrName>style.color</p:attrName>
                                        </p:attrNameLst>
                                      </p:cBhvr>
                                      <p:to>
                                        <a:schemeClr val="accent2"/>
                                      </p:to>
                                    </p:animClr>
                                    <p:animClr clrSpc="rgb" dir="cw">
                                      <p:cBhvr>
                                        <p:cTn id="50" dur="500" fill="hold"/>
                                        <p:tgtEl>
                                          <p:spTgt spid="155"/>
                                        </p:tgtEl>
                                        <p:attrNameLst>
                                          <p:attrName>fillcolor</p:attrName>
                                        </p:attrNameLst>
                                      </p:cBhvr>
                                      <p:to>
                                        <a:schemeClr val="accent2"/>
                                      </p:to>
                                    </p:animClr>
                                    <p:set>
                                      <p:cBhvr>
                                        <p:cTn id="51" dur="500" fill="hold"/>
                                        <p:tgtEl>
                                          <p:spTgt spid="155"/>
                                        </p:tgtEl>
                                        <p:attrNameLst>
                                          <p:attrName>fill.type</p:attrName>
                                        </p:attrNameLst>
                                      </p:cBhvr>
                                      <p:to>
                                        <p:strVal val="solid"/>
                                      </p:to>
                                    </p:set>
                                    <p:set>
                                      <p:cBhvr>
                                        <p:cTn id="52" dur="500" fill="hold"/>
                                        <p:tgtEl>
                                          <p:spTgt spid="155"/>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156"/>
                                        </p:tgtEl>
                                        <p:attrNameLst>
                                          <p:attrName>style.color</p:attrName>
                                        </p:attrNameLst>
                                      </p:cBhvr>
                                      <p:to>
                                        <a:schemeClr val="accent2"/>
                                      </p:to>
                                    </p:animClr>
                                    <p:animClr clrSpc="rgb" dir="cw">
                                      <p:cBhvr>
                                        <p:cTn id="55" dur="500" fill="hold"/>
                                        <p:tgtEl>
                                          <p:spTgt spid="156"/>
                                        </p:tgtEl>
                                        <p:attrNameLst>
                                          <p:attrName>fillcolor</p:attrName>
                                        </p:attrNameLst>
                                      </p:cBhvr>
                                      <p:to>
                                        <a:schemeClr val="accent2"/>
                                      </p:to>
                                    </p:animClr>
                                    <p:set>
                                      <p:cBhvr>
                                        <p:cTn id="56" dur="500" fill="hold"/>
                                        <p:tgtEl>
                                          <p:spTgt spid="156"/>
                                        </p:tgtEl>
                                        <p:attrNameLst>
                                          <p:attrName>fill.type</p:attrName>
                                        </p:attrNameLst>
                                      </p:cBhvr>
                                      <p:to>
                                        <p:strVal val="solid"/>
                                      </p:to>
                                    </p:set>
                                    <p:set>
                                      <p:cBhvr>
                                        <p:cTn id="57" dur="500" fill="hold"/>
                                        <p:tgtEl>
                                          <p:spTgt spid="156"/>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6" presetClass="exit" presetSubtype="32" fill="hold" grpId="1" nodeType="clickEffect">
                                  <p:stCondLst>
                                    <p:cond delay="0"/>
                                  </p:stCondLst>
                                  <p:childTnLst>
                                    <p:animEffect transition="out" filter="circle(out)">
                                      <p:cBhvr>
                                        <p:cTn id="61" dur="2000"/>
                                        <p:tgtEl>
                                          <p:spTgt spid="130"/>
                                        </p:tgtEl>
                                      </p:cBhvr>
                                    </p:animEffect>
                                    <p:set>
                                      <p:cBhvr>
                                        <p:cTn id="62" dur="1" fill="hold">
                                          <p:stCondLst>
                                            <p:cond delay="1999"/>
                                          </p:stCondLst>
                                        </p:cTn>
                                        <p:tgtEl>
                                          <p:spTgt spid="130"/>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131"/>
                                        </p:tgtEl>
                                      </p:cBhvr>
                                    </p:animEffect>
                                    <p:set>
                                      <p:cBhvr>
                                        <p:cTn id="65" dur="1" fill="hold">
                                          <p:stCondLst>
                                            <p:cond delay="1999"/>
                                          </p:stCondLst>
                                        </p:cTn>
                                        <p:tgtEl>
                                          <p:spTgt spid="131"/>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41"/>
                                        </p:tgtEl>
                                      </p:cBhvr>
                                    </p:animEffect>
                                    <p:set>
                                      <p:cBhvr>
                                        <p:cTn id="68" dur="1" fill="hold">
                                          <p:stCondLst>
                                            <p:cond delay="1999"/>
                                          </p:stCondLst>
                                        </p:cTn>
                                        <p:tgtEl>
                                          <p:spTgt spid="141"/>
                                        </p:tgtEl>
                                        <p:attrNameLst>
                                          <p:attrName>style.visibility</p:attrName>
                                        </p:attrNameLst>
                                      </p:cBhvr>
                                      <p:to>
                                        <p:strVal val="hidden"/>
                                      </p:to>
                                    </p:set>
                                  </p:childTnLst>
                                </p:cTn>
                              </p:par>
                              <p:par>
                                <p:cTn id="69" presetID="6" presetClass="exit" presetSubtype="32" fill="hold" grpId="1" nodeType="withEffect">
                                  <p:stCondLst>
                                    <p:cond delay="0"/>
                                  </p:stCondLst>
                                  <p:childTnLst>
                                    <p:animEffect transition="out" filter="circle(out)">
                                      <p:cBhvr>
                                        <p:cTn id="70" dur="2000"/>
                                        <p:tgtEl>
                                          <p:spTgt spid="150"/>
                                        </p:tgtEl>
                                      </p:cBhvr>
                                    </p:animEffect>
                                    <p:set>
                                      <p:cBhvr>
                                        <p:cTn id="71" dur="1" fill="hold">
                                          <p:stCondLst>
                                            <p:cond delay="1999"/>
                                          </p:stCondLst>
                                        </p:cTn>
                                        <p:tgtEl>
                                          <p:spTgt spid="150"/>
                                        </p:tgtEl>
                                        <p:attrNameLst>
                                          <p:attrName>style.visibility</p:attrName>
                                        </p:attrNameLst>
                                      </p:cBhvr>
                                      <p:to>
                                        <p:strVal val="hidden"/>
                                      </p:to>
                                    </p:set>
                                  </p:childTnLst>
                                </p:cTn>
                              </p:par>
                              <p:par>
                                <p:cTn id="72" presetID="6" presetClass="exit" presetSubtype="32" fill="hold" grpId="1" nodeType="withEffect">
                                  <p:stCondLst>
                                    <p:cond delay="0"/>
                                  </p:stCondLst>
                                  <p:childTnLst>
                                    <p:animEffect transition="out" filter="circle(out)">
                                      <p:cBhvr>
                                        <p:cTn id="73" dur="2000"/>
                                        <p:tgtEl>
                                          <p:spTgt spid="151"/>
                                        </p:tgtEl>
                                      </p:cBhvr>
                                    </p:animEffect>
                                    <p:set>
                                      <p:cBhvr>
                                        <p:cTn id="74" dur="1" fill="hold">
                                          <p:stCondLst>
                                            <p:cond delay="1999"/>
                                          </p:stCondLst>
                                        </p:cTn>
                                        <p:tgtEl>
                                          <p:spTgt spid="151"/>
                                        </p:tgtEl>
                                        <p:attrNameLst>
                                          <p:attrName>style.visibility</p:attrName>
                                        </p:attrNameLst>
                                      </p:cBhvr>
                                      <p:to>
                                        <p:strVal val="hidden"/>
                                      </p:to>
                                    </p:set>
                                  </p:childTnLst>
                                </p:cTn>
                              </p:par>
                              <p:par>
                                <p:cTn id="75" presetID="6" presetClass="exit" presetSubtype="32" fill="hold" grpId="1" nodeType="withEffect">
                                  <p:stCondLst>
                                    <p:cond delay="0"/>
                                  </p:stCondLst>
                                  <p:childTnLst>
                                    <p:animEffect transition="out" filter="circle(out)">
                                      <p:cBhvr>
                                        <p:cTn id="76" dur="2000"/>
                                        <p:tgtEl>
                                          <p:spTgt spid="152"/>
                                        </p:tgtEl>
                                      </p:cBhvr>
                                    </p:animEffect>
                                    <p:set>
                                      <p:cBhvr>
                                        <p:cTn id="77" dur="1" fill="hold">
                                          <p:stCondLst>
                                            <p:cond delay="1999"/>
                                          </p:stCondLst>
                                        </p:cTn>
                                        <p:tgtEl>
                                          <p:spTgt spid="152"/>
                                        </p:tgtEl>
                                        <p:attrNameLst>
                                          <p:attrName>style.visibility</p:attrName>
                                        </p:attrNameLst>
                                      </p:cBhvr>
                                      <p:to>
                                        <p:strVal val="hidden"/>
                                      </p:to>
                                    </p:set>
                                  </p:childTnLst>
                                </p:cTn>
                              </p:par>
                              <p:par>
                                <p:cTn id="78" presetID="6" presetClass="exit" presetSubtype="32" fill="hold" grpId="1" nodeType="withEffect">
                                  <p:stCondLst>
                                    <p:cond delay="0"/>
                                  </p:stCondLst>
                                  <p:childTnLst>
                                    <p:animEffect transition="out" filter="circle(out)">
                                      <p:cBhvr>
                                        <p:cTn id="79" dur="2000"/>
                                        <p:tgtEl>
                                          <p:spTgt spid="153"/>
                                        </p:tgtEl>
                                      </p:cBhvr>
                                    </p:animEffect>
                                    <p:set>
                                      <p:cBhvr>
                                        <p:cTn id="80" dur="1" fill="hold">
                                          <p:stCondLst>
                                            <p:cond delay="1999"/>
                                          </p:stCondLst>
                                        </p:cTn>
                                        <p:tgtEl>
                                          <p:spTgt spid="153"/>
                                        </p:tgtEl>
                                        <p:attrNameLst>
                                          <p:attrName>style.visibility</p:attrName>
                                        </p:attrNameLst>
                                      </p:cBhvr>
                                      <p:to>
                                        <p:strVal val="hidden"/>
                                      </p:to>
                                    </p:set>
                                  </p:childTnLst>
                                </p:cTn>
                              </p:par>
                              <p:par>
                                <p:cTn id="81" presetID="6" presetClass="exit" presetSubtype="32" fill="hold" grpId="1" nodeType="withEffect">
                                  <p:stCondLst>
                                    <p:cond delay="0"/>
                                  </p:stCondLst>
                                  <p:childTnLst>
                                    <p:animEffect transition="out" filter="circle(out)">
                                      <p:cBhvr>
                                        <p:cTn id="82" dur="2000"/>
                                        <p:tgtEl>
                                          <p:spTgt spid="154"/>
                                        </p:tgtEl>
                                      </p:cBhvr>
                                    </p:animEffect>
                                    <p:set>
                                      <p:cBhvr>
                                        <p:cTn id="83" dur="1" fill="hold">
                                          <p:stCondLst>
                                            <p:cond delay="1999"/>
                                          </p:stCondLst>
                                        </p:cTn>
                                        <p:tgtEl>
                                          <p:spTgt spid="154"/>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155"/>
                                        </p:tgtEl>
                                      </p:cBhvr>
                                    </p:animEffect>
                                    <p:set>
                                      <p:cBhvr>
                                        <p:cTn id="86" dur="1" fill="hold">
                                          <p:stCondLst>
                                            <p:cond delay="1999"/>
                                          </p:stCondLst>
                                        </p:cTn>
                                        <p:tgtEl>
                                          <p:spTgt spid="155"/>
                                        </p:tgtEl>
                                        <p:attrNameLst>
                                          <p:attrName>style.visibility</p:attrName>
                                        </p:attrNameLst>
                                      </p:cBhvr>
                                      <p:to>
                                        <p:strVal val="hidden"/>
                                      </p:to>
                                    </p:set>
                                  </p:childTnLst>
                                </p:cTn>
                              </p:par>
                              <p:par>
                                <p:cTn id="87" presetID="6" presetClass="exit" presetSubtype="32" fill="hold" grpId="1" nodeType="withEffect">
                                  <p:stCondLst>
                                    <p:cond delay="0"/>
                                  </p:stCondLst>
                                  <p:childTnLst>
                                    <p:animEffect transition="out" filter="circle(out)">
                                      <p:cBhvr>
                                        <p:cTn id="88" dur="2000"/>
                                        <p:tgtEl>
                                          <p:spTgt spid="156"/>
                                        </p:tgtEl>
                                      </p:cBhvr>
                                    </p:animEffect>
                                    <p:set>
                                      <p:cBhvr>
                                        <p:cTn id="89" dur="1" fill="hold">
                                          <p:stCondLst>
                                            <p:cond delay="1999"/>
                                          </p:stCondLst>
                                        </p:cTn>
                                        <p:tgtEl>
                                          <p:spTgt spid="156"/>
                                        </p:tgtEl>
                                        <p:attrNameLst>
                                          <p:attrName>style.visibility</p:attrName>
                                        </p:attrNameLst>
                                      </p:cBhvr>
                                      <p:to>
                                        <p:strVal val="hidden"/>
                                      </p:to>
                                    </p:set>
                                  </p:childTnLst>
                                </p:cTn>
                              </p:par>
                              <p:par>
                                <p:cTn id="90" presetID="6" presetClass="exit" presetSubtype="32" fill="hold" grpId="1" nodeType="withEffect">
                                  <p:stCondLst>
                                    <p:cond delay="0"/>
                                  </p:stCondLst>
                                  <p:childTnLst>
                                    <p:animEffect transition="out" filter="circle(out)">
                                      <p:cBhvr>
                                        <p:cTn id="91" dur="2000"/>
                                        <p:tgtEl>
                                          <p:spTgt spid="182"/>
                                        </p:tgtEl>
                                      </p:cBhvr>
                                    </p:animEffect>
                                    <p:set>
                                      <p:cBhvr>
                                        <p:cTn id="92"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3" restart="whenNotActive" fill="hold" evtFilter="cancelBubble" nodeType="interactiveSeq">
                <p:stCondLst>
                  <p:cond evt="onClick" delay="0">
                    <p:tgtEl>
                      <p:spTgt spid="20"/>
                    </p:tgtEl>
                  </p:cond>
                </p:stCondLst>
                <p:endSync evt="end" delay="0">
                  <p:rtn val="all"/>
                </p:endSync>
                <p:childTnLst>
                  <p:par>
                    <p:cTn id="94" fill="hold">
                      <p:stCondLst>
                        <p:cond delay="0"/>
                      </p:stCondLst>
                      <p:childTnLst>
                        <p:par>
                          <p:cTn id="95" fill="hold">
                            <p:stCondLst>
                              <p:cond delay="0"/>
                            </p:stCondLst>
                            <p:childTnLst>
                              <p:par>
                                <p:cTn id="96" presetID="6" presetClass="entr" presetSubtype="16" fill="hold" grpId="0" nodeType="withEffect">
                                  <p:stCondLst>
                                    <p:cond delay="0"/>
                                  </p:stCondLst>
                                  <p:childTnLst>
                                    <p:set>
                                      <p:cBhvr>
                                        <p:cTn id="97" dur="1" fill="hold">
                                          <p:stCondLst>
                                            <p:cond delay="0"/>
                                          </p:stCondLst>
                                        </p:cTn>
                                        <p:tgtEl>
                                          <p:spTgt spid="233"/>
                                        </p:tgtEl>
                                        <p:attrNameLst>
                                          <p:attrName>style.visibility</p:attrName>
                                        </p:attrNameLst>
                                      </p:cBhvr>
                                      <p:to>
                                        <p:strVal val="visible"/>
                                      </p:to>
                                    </p:set>
                                    <p:animEffect transition="in" filter="circle(in)">
                                      <p:cBhvr>
                                        <p:cTn id="98" dur="2000"/>
                                        <p:tgtEl>
                                          <p:spTgt spid="233"/>
                                        </p:tgtEl>
                                      </p:cBhvr>
                                    </p:animEffect>
                                  </p:childTnLst>
                                </p:cTn>
                              </p:par>
                              <p:par>
                                <p:cTn id="99" presetID="19" presetClass="emph" presetSubtype="0" fill="hold" grpId="0" nodeType="withEffect">
                                  <p:stCondLst>
                                    <p:cond delay="0"/>
                                  </p:stCondLst>
                                  <p:childTnLst>
                                    <p:animClr clrSpc="rgb" dir="cw">
                                      <p:cBhvr override="childStyle">
                                        <p:cTn id="100" dur="500" fill="hold"/>
                                        <p:tgtEl>
                                          <p:spTgt spid="167"/>
                                        </p:tgtEl>
                                        <p:attrNameLst>
                                          <p:attrName>style.color</p:attrName>
                                        </p:attrNameLst>
                                      </p:cBhvr>
                                      <p:to>
                                        <a:schemeClr val="accent2"/>
                                      </p:to>
                                    </p:animClr>
                                    <p:animClr clrSpc="rgb" dir="cw">
                                      <p:cBhvr>
                                        <p:cTn id="101" dur="500" fill="hold"/>
                                        <p:tgtEl>
                                          <p:spTgt spid="167"/>
                                        </p:tgtEl>
                                        <p:attrNameLst>
                                          <p:attrName>fillcolor</p:attrName>
                                        </p:attrNameLst>
                                      </p:cBhvr>
                                      <p:to>
                                        <a:schemeClr val="accent2"/>
                                      </p:to>
                                    </p:animClr>
                                    <p:set>
                                      <p:cBhvr>
                                        <p:cTn id="102" dur="500" fill="hold"/>
                                        <p:tgtEl>
                                          <p:spTgt spid="167"/>
                                        </p:tgtEl>
                                        <p:attrNameLst>
                                          <p:attrName>fill.type</p:attrName>
                                        </p:attrNameLst>
                                      </p:cBhvr>
                                      <p:to>
                                        <p:strVal val="solid"/>
                                      </p:to>
                                    </p:set>
                                    <p:set>
                                      <p:cBhvr>
                                        <p:cTn id="103" dur="500" fill="hold"/>
                                        <p:tgtEl>
                                          <p:spTgt spid="167"/>
                                        </p:tgtEl>
                                        <p:attrNameLst>
                                          <p:attrName>fill.on</p:attrName>
                                        </p:attrNameLst>
                                      </p:cBhvr>
                                      <p:to>
                                        <p:strVal val="true"/>
                                      </p:to>
                                    </p:set>
                                  </p:childTnLst>
                                </p:cTn>
                              </p:par>
                              <p:par>
                                <p:cTn id="104" presetID="19" presetClass="emph" presetSubtype="0" fill="hold" grpId="0" nodeType="withEffect">
                                  <p:stCondLst>
                                    <p:cond delay="0"/>
                                  </p:stCondLst>
                                  <p:childTnLst>
                                    <p:animClr clrSpc="rgb" dir="cw">
                                      <p:cBhvr override="childStyle">
                                        <p:cTn id="105" dur="500" fill="hold"/>
                                        <p:tgtEl>
                                          <p:spTgt spid="168"/>
                                        </p:tgtEl>
                                        <p:attrNameLst>
                                          <p:attrName>style.color</p:attrName>
                                        </p:attrNameLst>
                                      </p:cBhvr>
                                      <p:to>
                                        <a:schemeClr val="accent2"/>
                                      </p:to>
                                    </p:animClr>
                                    <p:animClr clrSpc="rgb" dir="cw">
                                      <p:cBhvr>
                                        <p:cTn id="106" dur="500" fill="hold"/>
                                        <p:tgtEl>
                                          <p:spTgt spid="168"/>
                                        </p:tgtEl>
                                        <p:attrNameLst>
                                          <p:attrName>fillcolor</p:attrName>
                                        </p:attrNameLst>
                                      </p:cBhvr>
                                      <p:to>
                                        <a:schemeClr val="accent2"/>
                                      </p:to>
                                    </p:animClr>
                                    <p:set>
                                      <p:cBhvr>
                                        <p:cTn id="107" dur="500" fill="hold"/>
                                        <p:tgtEl>
                                          <p:spTgt spid="168"/>
                                        </p:tgtEl>
                                        <p:attrNameLst>
                                          <p:attrName>fill.type</p:attrName>
                                        </p:attrNameLst>
                                      </p:cBhvr>
                                      <p:to>
                                        <p:strVal val="solid"/>
                                      </p:to>
                                    </p:set>
                                    <p:set>
                                      <p:cBhvr>
                                        <p:cTn id="108" dur="500" fill="hold"/>
                                        <p:tgtEl>
                                          <p:spTgt spid="168"/>
                                        </p:tgtEl>
                                        <p:attrNameLst>
                                          <p:attrName>fill.on</p:attrName>
                                        </p:attrNameLst>
                                      </p:cBhvr>
                                      <p:to>
                                        <p:strVal val="true"/>
                                      </p:to>
                                    </p:set>
                                  </p:childTnLst>
                                </p:cTn>
                              </p:par>
                              <p:par>
                                <p:cTn id="109" presetID="19" presetClass="emph" presetSubtype="0" fill="hold" grpId="0" nodeType="withEffect">
                                  <p:stCondLst>
                                    <p:cond delay="0"/>
                                  </p:stCondLst>
                                  <p:childTnLst>
                                    <p:animClr clrSpc="rgb" dir="cw">
                                      <p:cBhvr override="childStyle">
                                        <p:cTn id="110" dur="500" fill="hold"/>
                                        <p:tgtEl>
                                          <p:spTgt spid="169"/>
                                        </p:tgtEl>
                                        <p:attrNameLst>
                                          <p:attrName>style.color</p:attrName>
                                        </p:attrNameLst>
                                      </p:cBhvr>
                                      <p:to>
                                        <a:schemeClr val="accent2"/>
                                      </p:to>
                                    </p:animClr>
                                    <p:animClr clrSpc="rgb" dir="cw">
                                      <p:cBhvr>
                                        <p:cTn id="111" dur="500" fill="hold"/>
                                        <p:tgtEl>
                                          <p:spTgt spid="169"/>
                                        </p:tgtEl>
                                        <p:attrNameLst>
                                          <p:attrName>fillcolor</p:attrName>
                                        </p:attrNameLst>
                                      </p:cBhvr>
                                      <p:to>
                                        <a:schemeClr val="accent2"/>
                                      </p:to>
                                    </p:animClr>
                                    <p:set>
                                      <p:cBhvr>
                                        <p:cTn id="112" dur="500" fill="hold"/>
                                        <p:tgtEl>
                                          <p:spTgt spid="169"/>
                                        </p:tgtEl>
                                        <p:attrNameLst>
                                          <p:attrName>fill.type</p:attrName>
                                        </p:attrNameLst>
                                      </p:cBhvr>
                                      <p:to>
                                        <p:strVal val="solid"/>
                                      </p:to>
                                    </p:set>
                                    <p:set>
                                      <p:cBhvr>
                                        <p:cTn id="113" dur="500" fill="hold"/>
                                        <p:tgtEl>
                                          <p:spTgt spid="169"/>
                                        </p:tgtEl>
                                        <p:attrNameLst>
                                          <p:attrName>fill.on</p:attrName>
                                        </p:attrNameLst>
                                      </p:cBhvr>
                                      <p:to>
                                        <p:strVal val="true"/>
                                      </p:to>
                                    </p:set>
                                  </p:childTnLst>
                                </p:cTn>
                              </p:par>
                              <p:par>
                                <p:cTn id="114" presetID="19" presetClass="emph" presetSubtype="0" fill="hold" grpId="0" nodeType="withEffect">
                                  <p:stCondLst>
                                    <p:cond delay="0"/>
                                  </p:stCondLst>
                                  <p:childTnLst>
                                    <p:animClr clrSpc="rgb" dir="cw">
                                      <p:cBhvr override="childStyle">
                                        <p:cTn id="115" dur="500" fill="hold"/>
                                        <p:tgtEl>
                                          <p:spTgt spid="170"/>
                                        </p:tgtEl>
                                        <p:attrNameLst>
                                          <p:attrName>style.color</p:attrName>
                                        </p:attrNameLst>
                                      </p:cBhvr>
                                      <p:to>
                                        <a:schemeClr val="accent2"/>
                                      </p:to>
                                    </p:animClr>
                                    <p:animClr clrSpc="rgb" dir="cw">
                                      <p:cBhvr>
                                        <p:cTn id="116" dur="500" fill="hold"/>
                                        <p:tgtEl>
                                          <p:spTgt spid="170"/>
                                        </p:tgtEl>
                                        <p:attrNameLst>
                                          <p:attrName>fillcolor</p:attrName>
                                        </p:attrNameLst>
                                      </p:cBhvr>
                                      <p:to>
                                        <a:schemeClr val="accent2"/>
                                      </p:to>
                                    </p:animClr>
                                    <p:set>
                                      <p:cBhvr>
                                        <p:cTn id="117" dur="500" fill="hold"/>
                                        <p:tgtEl>
                                          <p:spTgt spid="170"/>
                                        </p:tgtEl>
                                        <p:attrNameLst>
                                          <p:attrName>fill.type</p:attrName>
                                        </p:attrNameLst>
                                      </p:cBhvr>
                                      <p:to>
                                        <p:strVal val="solid"/>
                                      </p:to>
                                    </p:set>
                                    <p:set>
                                      <p:cBhvr>
                                        <p:cTn id="118" dur="500" fill="hold"/>
                                        <p:tgtEl>
                                          <p:spTgt spid="170"/>
                                        </p:tgtEl>
                                        <p:attrNameLst>
                                          <p:attrName>fill.on</p:attrName>
                                        </p:attrNameLst>
                                      </p:cBhvr>
                                      <p:to>
                                        <p:strVal val="true"/>
                                      </p:to>
                                    </p:set>
                                  </p:childTnLst>
                                </p:cTn>
                              </p:par>
                              <p:par>
                                <p:cTn id="119" presetID="19" presetClass="emph" presetSubtype="0" fill="hold" grpId="0" nodeType="withEffect">
                                  <p:stCondLst>
                                    <p:cond delay="0"/>
                                  </p:stCondLst>
                                  <p:childTnLst>
                                    <p:animClr clrSpc="rgb" dir="cw">
                                      <p:cBhvr override="childStyle">
                                        <p:cTn id="120" dur="500" fill="hold"/>
                                        <p:tgtEl>
                                          <p:spTgt spid="171"/>
                                        </p:tgtEl>
                                        <p:attrNameLst>
                                          <p:attrName>style.color</p:attrName>
                                        </p:attrNameLst>
                                      </p:cBhvr>
                                      <p:to>
                                        <a:schemeClr val="accent2"/>
                                      </p:to>
                                    </p:animClr>
                                    <p:animClr clrSpc="rgb" dir="cw">
                                      <p:cBhvr>
                                        <p:cTn id="121" dur="500" fill="hold"/>
                                        <p:tgtEl>
                                          <p:spTgt spid="171"/>
                                        </p:tgtEl>
                                        <p:attrNameLst>
                                          <p:attrName>fillcolor</p:attrName>
                                        </p:attrNameLst>
                                      </p:cBhvr>
                                      <p:to>
                                        <a:schemeClr val="accent2"/>
                                      </p:to>
                                    </p:animClr>
                                    <p:set>
                                      <p:cBhvr>
                                        <p:cTn id="122" dur="500" fill="hold"/>
                                        <p:tgtEl>
                                          <p:spTgt spid="171"/>
                                        </p:tgtEl>
                                        <p:attrNameLst>
                                          <p:attrName>fill.type</p:attrName>
                                        </p:attrNameLst>
                                      </p:cBhvr>
                                      <p:to>
                                        <p:strVal val="solid"/>
                                      </p:to>
                                    </p:set>
                                    <p:set>
                                      <p:cBhvr>
                                        <p:cTn id="123" dur="500" fill="hold"/>
                                        <p:tgtEl>
                                          <p:spTgt spid="171"/>
                                        </p:tgtEl>
                                        <p:attrNameLst>
                                          <p:attrName>fill.on</p:attrName>
                                        </p:attrNameLst>
                                      </p:cBhvr>
                                      <p:to>
                                        <p:strVal val="true"/>
                                      </p:to>
                                    </p:set>
                                  </p:childTnLst>
                                </p:cTn>
                              </p:par>
                              <p:par>
                                <p:cTn id="124" presetID="19" presetClass="emph" presetSubtype="0" fill="hold" grpId="0" nodeType="withEffect">
                                  <p:stCondLst>
                                    <p:cond delay="0"/>
                                  </p:stCondLst>
                                  <p:childTnLst>
                                    <p:animClr clrSpc="rgb" dir="cw">
                                      <p:cBhvr override="childStyle">
                                        <p:cTn id="125" dur="500" fill="hold"/>
                                        <p:tgtEl>
                                          <p:spTgt spid="172"/>
                                        </p:tgtEl>
                                        <p:attrNameLst>
                                          <p:attrName>style.color</p:attrName>
                                        </p:attrNameLst>
                                      </p:cBhvr>
                                      <p:to>
                                        <a:schemeClr val="accent2"/>
                                      </p:to>
                                    </p:animClr>
                                    <p:animClr clrSpc="rgb" dir="cw">
                                      <p:cBhvr>
                                        <p:cTn id="126" dur="500" fill="hold"/>
                                        <p:tgtEl>
                                          <p:spTgt spid="172"/>
                                        </p:tgtEl>
                                        <p:attrNameLst>
                                          <p:attrName>fillcolor</p:attrName>
                                        </p:attrNameLst>
                                      </p:cBhvr>
                                      <p:to>
                                        <a:schemeClr val="accent2"/>
                                      </p:to>
                                    </p:animClr>
                                    <p:set>
                                      <p:cBhvr>
                                        <p:cTn id="127" dur="500" fill="hold"/>
                                        <p:tgtEl>
                                          <p:spTgt spid="172"/>
                                        </p:tgtEl>
                                        <p:attrNameLst>
                                          <p:attrName>fill.type</p:attrName>
                                        </p:attrNameLst>
                                      </p:cBhvr>
                                      <p:to>
                                        <p:strVal val="solid"/>
                                      </p:to>
                                    </p:set>
                                    <p:set>
                                      <p:cBhvr>
                                        <p:cTn id="128" dur="500" fill="hold"/>
                                        <p:tgtEl>
                                          <p:spTgt spid="172"/>
                                        </p:tgtEl>
                                        <p:attrNameLst>
                                          <p:attrName>fill.on</p:attrName>
                                        </p:attrNameLst>
                                      </p:cBhvr>
                                      <p:to>
                                        <p:strVal val="true"/>
                                      </p:to>
                                    </p:set>
                                  </p:childTnLst>
                                </p:cTn>
                              </p:par>
                              <p:par>
                                <p:cTn id="129" presetID="19" presetClass="emph" presetSubtype="0" fill="hold" grpId="0" nodeType="withEffect">
                                  <p:stCondLst>
                                    <p:cond delay="0"/>
                                  </p:stCondLst>
                                  <p:childTnLst>
                                    <p:animClr clrSpc="rgb" dir="cw">
                                      <p:cBhvr override="childStyle">
                                        <p:cTn id="130" dur="500" fill="hold"/>
                                        <p:tgtEl>
                                          <p:spTgt spid="173"/>
                                        </p:tgtEl>
                                        <p:attrNameLst>
                                          <p:attrName>style.color</p:attrName>
                                        </p:attrNameLst>
                                      </p:cBhvr>
                                      <p:to>
                                        <a:schemeClr val="accent2"/>
                                      </p:to>
                                    </p:animClr>
                                    <p:animClr clrSpc="rgb" dir="cw">
                                      <p:cBhvr>
                                        <p:cTn id="131" dur="500" fill="hold"/>
                                        <p:tgtEl>
                                          <p:spTgt spid="173"/>
                                        </p:tgtEl>
                                        <p:attrNameLst>
                                          <p:attrName>fillcolor</p:attrName>
                                        </p:attrNameLst>
                                      </p:cBhvr>
                                      <p:to>
                                        <a:schemeClr val="accent2"/>
                                      </p:to>
                                    </p:animClr>
                                    <p:set>
                                      <p:cBhvr>
                                        <p:cTn id="132" dur="500" fill="hold"/>
                                        <p:tgtEl>
                                          <p:spTgt spid="173"/>
                                        </p:tgtEl>
                                        <p:attrNameLst>
                                          <p:attrName>fill.type</p:attrName>
                                        </p:attrNameLst>
                                      </p:cBhvr>
                                      <p:to>
                                        <p:strVal val="solid"/>
                                      </p:to>
                                    </p:set>
                                    <p:set>
                                      <p:cBhvr>
                                        <p:cTn id="133" dur="500" fill="hold"/>
                                        <p:tgtEl>
                                          <p:spTgt spid="173"/>
                                        </p:tgtEl>
                                        <p:attrNameLst>
                                          <p:attrName>fill.on</p:attrName>
                                        </p:attrNameLst>
                                      </p:cBhvr>
                                      <p:to>
                                        <p:strVal val="true"/>
                                      </p:to>
                                    </p:set>
                                  </p:childTnLst>
                                </p:cTn>
                              </p:par>
                              <p:par>
                                <p:cTn id="134" presetID="19" presetClass="emph" presetSubtype="0" fill="hold" grpId="0" nodeType="withEffect">
                                  <p:stCondLst>
                                    <p:cond delay="0"/>
                                  </p:stCondLst>
                                  <p:childTnLst>
                                    <p:animClr clrSpc="rgb" dir="cw">
                                      <p:cBhvr override="childStyle">
                                        <p:cTn id="135" dur="500" fill="hold"/>
                                        <p:tgtEl>
                                          <p:spTgt spid="174"/>
                                        </p:tgtEl>
                                        <p:attrNameLst>
                                          <p:attrName>style.color</p:attrName>
                                        </p:attrNameLst>
                                      </p:cBhvr>
                                      <p:to>
                                        <a:schemeClr val="accent2"/>
                                      </p:to>
                                    </p:animClr>
                                    <p:animClr clrSpc="rgb" dir="cw">
                                      <p:cBhvr>
                                        <p:cTn id="136" dur="500" fill="hold"/>
                                        <p:tgtEl>
                                          <p:spTgt spid="174"/>
                                        </p:tgtEl>
                                        <p:attrNameLst>
                                          <p:attrName>fillcolor</p:attrName>
                                        </p:attrNameLst>
                                      </p:cBhvr>
                                      <p:to>
                                        <a:schemeClr val="accent2"/>
                                      </p:to>
                                    </p:animClr>
                                    <p:set>
                                      <p:cBhvr>
                                        <p:cTn id="137" dur="500" fill="hold"/>
                                        <p:tgtEl>
                                          <p:spTgt spid="174"/>
                                        </p:tgtEl>
                                        <p:attrNameLst>
                                          <p:attrName>fill.type</p:attrName>
                                        </p:attrNameLst>
                                      </p:cBhvr>
                                      <p:to>
                                        <p:strVal val="solid"/>
                                      </p:to>
                                    </p:set>
                                    <p:set>
                                      <p:cBhvr>
                                        <p:cTn id="138" dur="500" fill="hold"/>
                                        <p:tgtEl>
                                          <p:spTgt spid="174"/>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75"/>
                                        </p:tgtEl>
                                        <p:attrNameLst>
                                          <p:attrName>style.color</p:attrName>
                                        </p:attrNameLst>
                                      </p:cBhvr>
                                      <p:to>
                                        <a:schemeClr val="accent2"/>
                                      </p:to>
                                    </p:animClr>
                                    <p:animClr clrSpc="rgb" dir="cw">
                                      <p:cBhvr>
                                        <p:cTn id="141" dur="500" fill="hold"/>
                                        <p:tgtEl>
                                          <p:spTgt spid="175"/>
                                        </p:tgtEl>
                                        <p:attrNameLst>
                                          <p:attrName>fillcolor</p:attrName>
                                        </p:attrNameLst>
                                      </p:cBhvr>
                                      <p:to>
                                        <a:schemeClr val="accent2"/>
                                      </p:to>
                                    </p:animClr>
                                    <p:set>
                                      <p:cBhvr>
                                        <p:cTn id="142" dur="500" fill="hold"/>
                                        <p:tgtEl>
                                          <p:spTgt spid="175"/>
                                        </p:tgtEl>
                                        <p:attrNameLst>
                                          <p:attrName>fill.type</p:attrName>
                                        </p:attrNameLst>
                                      </p:cBhvr>
                                      <p:to>
                                        <p:strVal val="solid"/>
                                      </p:to>
                                    </p:set>
                                    <p:set>
                                      <p:cBhvr>
                                        <p:cTn id="143" dur="500" fill="hold"/>
                                        <p:tgtEl>
                                          <p:spTgt spid="175"/>
                                        </p:tgtEl>
                                        <p:attrNameLst>
                                          <p:attrName>fill.on</p:attrName>
                                        </p:attrNameLst>
                                      </p:cBhvr>
                                      <p:to>
                                        <p:strVal val="true"/>
                                      </p:to>
                                    </p:set>
                                  </p:childTnLst>
                                </p:cTn>
                              </p:par>
                            </p:childTnLst>
                          </p:cTn>
                        </p:par>
                      </p:childTnLst>
                    </p:cTn>
                  </p:par>
                  <p:par>
                    <p:cTn id="144" fill="hold">
                      <p:stCondLst>
                        <p:cond delay="indefinite"/>
                      </p:stCondLst>
                      <p:childTnLst>
                        <p:par>
                          <p:cTn id="145" fill="hold">
                            <p:stCondLst>
                              <p:cond delay="0"/>
                            </p:stCondLst>
                            <p:childTnLst>
                              <p:par>
                                <p:cTn id="146" presetID="6" presetClass="exit" presetSubtype="32" fill="hold" grpId="1" nodeType="clickEffect">
                                  <p:stCondLst>
                                    <p:cond delay="0"/>
                                  </p:stCondLst>
                                  <p:childTnLst>
                                    <p:animEffect transition="out" filter="circle(out)">
                                      <p:cBhvr>
                                        <p:cTn id="147" dur="2000"/>
                                        <p:tgtEl>
                                          <p:spTgt spid="167"/>
                                        </p:tgtEl>
                                      </p:cBhvr>
                                    </p:animEffect>
                                    <p:set>
                                      <p:cBhvr>
                                        <p:cTn id="148" dur="1" fill="hold">
                                          <p:stCondLst>
                                            <p:cond delay="1999"/>
                                          </p:stCondLst>
                                        </p:cTn>
                                        <p:tgtEl>
                                          <p:spTgt spid="167"/>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168"/>
                                        </p:tgtEl>
                                      </p:cBhvr>
                                    </p:animEffect>
                                    <p:set>
                                      <p:cBhvr>
                                        <p:cTn id="151" dur="1" fill="hold">
                                          <p:stCondLst>
                                            <p:cond delay="1999"/>
                                          </p:stCondLst>
                                        </p:cTn>
                                        <p:tgtEl>
                                          <p:spTgt spid="168"/>
                                        </p:tgtEl>
                                        <p:attrNameLst>
                                          <p:attrName>style.visibility</p:attrName>
                                        </p:attrNameLst>
                                      </p:cBhvr>
                                      <p:to>
                                        <p:strVal val="hidden"/>
                                      </p:to>
                                    </p:set>
                                  </p:childTnLst>
                                </p:cTn>
                              </p:par>
                              <p:par>
                                <p:cTn id="152" presetID="6" presetClass="exit" presetSubtype="32" fill="hold" grpId="1" nodeType="withEffect">
                                  <p:stCondLst>
                                    <p:cond delay="0"/>
                                  </p:stCondLst>
                                  <p:childTnLst>
                                    <p:animEffect transition="out" filter="circle(out)">
                                      <p:cBhvr>
                                        <p:cTn id="153" dur="2000"/>
                                        <p:tgtEl>
                                          <p:spTgt spid="169"/>
                                        </p:tgtEl>
                                      </p:cBhvr>
                                    </p:animEffect>
                                    <p:set>
                                      <p:cBhvr>
                                        <p:cTn id="154" dur="1" fill="hold">
                                          <p:stCondLst>
                                            <p:cond delay="1999"/>
                                          </p:stCondLst>
                                        </p:cTn>
                                        <p:tgtEl>
                                          <p:spTgt spid="169"/>
                                        </p:tgtEl>
                                        <p:attrNameLst>
                                          <p:attrName>style.visibility</p:attrName>
                                        </p:attrNameLst>
                                      </p:cBhvr>
                                      <p:to>
                                        <p:strVal val="hidden"/>
                                      </p:to>
                                    </p:set>
                                  </p:childTnLst>
                                </p:cTn>
                              </p:par>
                              <p:par>
                                <p:cTn id="155" presetID="6" presetClass="exit" presetSubtype="32" fill="hold" grpId="1" nodeType="withEffect">
                                  <p:stCondLst>
                                    <p:cond delay="0"/>
                                  </p:stCondLst>
                                  <p:childTnLst>
                                    <p:animEffect transition="out" filter="circle(out)">
                                      <p:cBhvr>
                                        <p:cTn id="156" dur="2000"/>
                                        <p:tgtEl>
                                          <p:spTgt spid="170"/>
                                        </p:tgtEl>
                                      </p:cBhvr>
                                    </p:animEffect>
                                    <p:set>
                                      <p:cBhvr>
                                        <p:cTn id="157" dur="1" fill="hold">
                                          <p:stCondLst>
                                            <p:cond delay="1999"/>
                                          </p:stCondLst>
                                        </p:cTn>
                                        <p:tgtEl>
                                          <p:spTgt spid="170"/>
                                        </p:tgtEl>
                                        <p:attrNameLst>
                                          <p:attrName>style.visibility</p:attrName>
                                        </p:attrNameLst>
                                      </p:cBhvr>
                                      <p:to>
                                        <p:strVal val="hidden"/>
                                      </p:to>
                                    </p:set>
                                  </p:childTnLst>
                                </p:cTn>
                              </p:par>
                              <p:par>
                                <p:cTn id="158" presetID="6" presetClass="exit" presetSubtype="32" fill="hold" grpId="1" nodeType="withEffect">
                                  <p:stCondLst>
                                    <p:cond delay="0"/>
                                  </p:stCondLst>
                                  <p:childTnLst>
                                    <p:animEffect transition="out" filter="circle(out)">
                                      <p:cBhvr>
                                        <p:cTn id="159" dur="2000"/>
                                        <p:tgtEl>
                                          <p:spTgt spid="171"/>
                                        </p:tgtEl>
                                      </p:cBhvr>
                                    </p:animEffect>
                                    <p:set>
                                      <p:cBhvr>
                                        <p:cTn id="160" dur="1" fill="hold">
                                          <p:stCondLst>
                                            <p:cond delay="1999"/>
                                          </p:stCondLst>
                                        </p:cTn>
                                        <p:tgtEl>
                                          <p:spTgt spid="171"/>
                                        </p:tgtEl>
                                        <p:attrNameLst>
                                          <p:attrName>style.visibility</p:attrName>
                                        </p:attrNameLst>
                                      </p:cBhvr>
                                      <p:to>
                                        <p:strVal val="hidden"/>
                                      </p:to>
                                    </p:set>
                                  </p:childTnLst>
                                </p:cTn>
                              </p:par>
                              <p:par>
                                <p:cTn id="161" presetID="6" presetClass="exit" presetSubtype="32" fill="hold" grpId="1" nodeType="withEffect">
                                  <p:stCondLst>
                                    <p:cond delay="0"/>
                                  </p:stCondLst>
                                  <p:childTnLst>
                                    <p:animEffect transition="out" filter="circle(out)">
                                      <p:cBhvr>
                                        <p:cTn id="162" dur="2000"/>
                                        <p:tgtEl>
                                          <p:spTgt spid="172"/>
                                        </p:tgtEl>
                                      </p:cBhvr>
                                    </p:animEffect>
                                    <p:set>
                                      <p:cBhvr>
                                        <p:cTn id="163" dur="1" fill="hold">
                                          <p:stCondLst>
                                            <p:cond delay="1999"/>
                                          </p:stCondLst>
                                        </p:cTn>
                                        <p:tgtEl>
                                          <p:spTgt spid="172"/>
                                        </p:tgtEl>
                                        <p:attrNameLst>
                                          <p:attrName>style.visibility</p:attrName>
                                        </p:attrNameLst>
                                      </p:cBhvr>
                                      <p:to>
                                        <p:strVal val="hidden"/>
                                      </p:to>
                                    </p:set>
                                  </p:childTnLst>
                                </p:cTn>
                              </p:par>
                              <p:par>
                                <p:cTn id="164" presetID="6" presetClass="exit" presetSubtype="32" fill="hold" grpId="1" nodeType="withEffect">
                                  <p:stCondLst>
                                    <p:cond delay="0"/>
                                  </p:stCondLst>
                                  <p:childTnLst>
                                    <p:animEffect transition="out" filter="circle(out)">
                                      <p:cBhvr>
                                        <p:cTn id="165" dur="2000"/>
                                        <p:tgtEl>
                                          <p:spTgt spid="173"/>
                                        </p:tgtEl>
                                      </p:cBhvr>
                                    </p:animEffect>
                                    <p:set>
                                      <p:cBhvr>
                                        <p:cTn id="166" dur="1" fill="hold">
                                          <p:stCondLst>
                                            <p:cond delay="1999"/>
                                          </p:stCondLst>
                                        </p:cTn>
                                        <p:tgtEl>
                                          <p:spTgt spid="173"/>
                                        </p:tgtEl>
                                        <p:attrNameLst>
                                          <p:attrName>style.visibility</p:attrName>
                                        </p:attrNameLst>
                                      </p:cBhvr>
                                      <p:to>
                                        <p:strVal val="hidden"/>
                                      </p:to>
                                    </p:set>
                                  </p:childTnLst>
                                </p:cTn>
                              </p:par>
                              <p:par>
                                <p:cTn id="167" presetID="6" presetClass="exit" presetSubtype="32" fill="hold" grpId="1" nodeType="withEffect">
                                  <p:stCondLst>
                                    <p:cond delay="0"/>
                                  </p:stCondLst>
                                  <p:childTnLst>
                                    <p:animEffect transition="out" filter="circle(out)">
                                      <p:cBhvr>
                                        <p:cTn id="168" dur="2000"/>
                                        <p:tgtEl>
                                          <p:spTgt spid="174"/>
                                        </p:tgtEl>
                                      </p:cBhvr>
                                    </p:animEffect>
                                    <p:set>
                                      <p:cBhvr>
                                        <p:cTn id="169" dur="1" fill="hold">
                                          <p:stCondLst>
                                            <p:cond delay="1999"/>
                                          </p:stCondLst>
                                        </p:cTn>
                                        <p:tgtEl>
                                          <p:spTgt spid="174"/>
                                        </p:tgtEl>
                                        <p:attrNameLst>
                                          <p:attrName>style.visibility</p:attrName>
                                        </p:attrNameLst>
                                      </p:cBhvr>
                                      <p:to>
                                        <p:strVal val="hidden"/>
                                      </p:to>
                                    </p:set>
                                  </p:childTnLst>
                                </p:cTn>
                              </p:par>
                              <p:par>
                                <p:cTn id="170" presetID="6" presetClass="exit" presetSubtype="32" fill="hold" grpId="1" nodeType="withEffect">
                                  <p:stCondLst>
                                    <p:cond delay="0"/>
                                  </p:stCondLst>
                                  <p:childTnLst>
                                    <p:animEffect transition="out" filter="circle(out)">
                                      <p:cBhvr>
                                        <p:cTn id="171" dur="2000"/>
                                        <p:tgtEl>
                                          <p:spTgt spid="175"/>
                                        </p:tgtEl>
                                      </p:cBhvr>
                                    </p:animEffect>
                                    <p:set>
                                      <p:cBhvr>
                                        <p:cTn id="172" dur="1" fill="hold">
                                          <p:stCondLst>
                                            <p:cond delay="1999"/>
                                          </p:stCondLst>
                                        </p:cTn>
                                        <p:tgtEl>
                                          <p:spTgt spid="175"/>
                                        </p:tgtEl>
                                        <p:attrNameLst>
                                          <p:attrName>style.visibility</p:attrName>
                                        </p:attrNameLst>
                                      </p:cBhvr>
                                      <p:to>
                                        <p:strVal val="hidden"/>
                                      </p:to>
                                    </p:set>
                                  </p:childTnLst>
                                </p:cTn>
                              </p:par>
                              <p:par>
                                <p:cTn id="173" presetID="6" presetClass="exit" presetSubtype="32" fill="hold" grpId="1" nodeType="withEffect">
                                  <p:stCondLst>
                                    <p:cond delay="0"/>
                                  </p:stCondLst>
                                  <p:childTnLst>
                                    <p:animEffect transition="out" filter="circle(out)">
                                      <p:cBhvr>
                                        <p:cTn id="174" dur="2000"/>
                                        <p:tgtEl>
                                          <p:spTgt spid="233"/>
                                        </p:tgtEl>
                                      </p:cBhvr>
                                    </p:animEffect>
                                    <p:set>
                                      <p:cBhvr>
                                        <p:cTn id="175" dur="1" fill="hold">
                                          <p:stCondLst>
                                            <p:cond delay="19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6" restart="whenNotActive" fill="hold" evtFilter="cancelBubble" nodeType="interactiveSeq">
                <p:stCondLst>
                  <p:cond evt="onClick" delay="0">
                    <p:tgtEl>
                      <p:spTgt spid="21"/>
                    </p:tgtEl>
                  </p:cond>
                </p:stCondLst>
                <p:endSync evt="end" delay="0">
                  <p:rtn val="all"/>
                </p:endSync>
                <p:childTnLst>
                  <p:par>
                    <p:cTn id="177" fill="hold">
                      <p:stCondLst>
                        <p:cond delay="0"/>
                      </p:stCondLst>
                      <p:childTnLst>
                        <p:par>
                          <p:cTn id="178" fill="hold">
                            <p:stCondLst>
                              <p:cond delay="0"/>
                            </p:stCondLst>
                            <p:childTnLst>
                              <p:par>
                                <p:cTn id="179" presetID="6" presetClass="entr" presetSubtype="16" fill="hold" grpId="0" nodeType="withEffect">
                                  <p:stCondLst>
                                    <p:cond delay="0"/>
                                  </p:stCondLst>
                                  <p:childTnLst>
                                    <p:set>
                                      <p:cBhvr>
                                        <p:cTn id="180" dur="1" fill="hold">
                                          <p:stCondLst>
                                            <p:cond delay="0"/>
                                          </p:stCondLst>
                                        </p:cTn>
                                        <p:tgtEl>
                                          <p:spTgt spid="234"/>
                                        </p:tgtEl>
                                        <p:attrNameLst>
                                          <p:attrName>style.visibility</p:attrName>
                                        </p:attrNameLst>
                                      </p:cBhvr>
                                      <p:to>
                                        <p:strVal val="visible"/>
                                      </p:to>
                                    </p:set>
                                    <p:animEffect transition="in" filter="circle(in)">
                                      <p:cBhvr>
                                        <p:cTn id="181" dur="2000"/>
                                        <p:tgtEl>
                                          <p:spTgt spid="234"/>
                                        </p:tgtEl>
                                      </p:cBhvr>
                                    </p:animEffect>
                                  </p:childTnLst>
                                </p:cTn>
                              </p:par>
                              <p:par>
                                <p:cTn id="182" presetID="19" presetClass="emph" presetSubtype="0" fill="hold" grpId="0" nodeType="withEffect">
                                  <p:stCondLst>
                                    <p:cond delay="0"/>
                                  </p:stCondLst>
                                  <p:childTnLst>
                                    <p:animClr clrSpc="rgb" dir="cw">
                                      <p:cBhvr override="childStyle">
                                        <p:cTn id="183" dur="500" fill="hold"/>
                                        <p:tgtEl>
                                          <p:spTgt spid="176"/>
                                        </p:tgtEl>
                                        <p:attrNameLst>
                                          <p:attrName>style.color</p:attrName>
                                        </p:attrNameLst>
                                      </p:cBhvr>
                                      <p:to>
                                        <a:schemeClr val="accent2"/>
                                      </p:to>
                                    </p:animClr>
                                    <p:animClr clrSpc="rgb" dir="cw">
                                      <p:cBhvr>
                                        <p:cTn id="184" dur="500" fill="hold"/>
                                        <p:tgtEl>
                                          <p:spTgt spid="176"/>
                                        </p:tgtEl>
                                        <p:attrNameLst>
                                          <p:attrName>fillcolor</p:attrName>
                                        </p:attrNameLst>
                                      </p:cBhvr>
                                      <p:to>
                                        <a:schemeClr val="accent2"/>
                                      </p:to>
                                    </p:animClr>
                                    <p:set>
                                      <p:cBhvr>
                                        <p:cTn id="185" dur="500" fill="hold"/>
                                        <p:tgtEl>
                                          <p:spTgt spid="176"/>
                                        </p:tgtEl>
                                        <p:attrNameLst>
                                          <p:attrName>fill.type</p:attrName>
                                        </p:attrNameLst>
                                      </p:cBhvr>
                                      <p:to>
                                        <p:strVal val="solid"/>
                                      </p:to>
                                    </p:set>
                                    <p:set>
                                      <p:cBhvr>
                                        <p:cTn id="186" dur="500" fill="hold"/>
                                        <p:tgtEl>
                                          <p:spTgt spid="176"/>
                                        </p:tgtEl>
                                        <p:attrNameLst>
                                          <p:attrName>fill.on</p:attrName>
                                        </p:attrNameLst>
                                      </p:cBhvr>
                                      <p:to>
                                        <p:strVal val="true"/>
                                      </p:to>
                                    </p:set>
                                  </p:childTnLst>
                                </p:cTn>
                              </p:par>
                              <p:par>
                                <p:cTn id="187" presetID="19" presetClass="emph" presetSubtype="0" fill="hold" grpId="0" nodeType="withEffect">
                                  <p:stCondLst>
                                    <p:cond delay="0"/>
                                  </p:stCondLst>
                                  <p:childTnLst>
                                    <p:animClr clrSpc="rgb" dir="cw">
                                      <p:cBhvr override="childStyle">
                                        <p:cTn id="188" dur="500" fill="hold"/>
                                        <p:tgtEl>
                                          <p:spTgt spid="177"/>
                                        </p:tgtEl>
                                        <p:attrNameLst>
                                          <p:attrName>style.color</p:attrName>
                                        </p:attrNameLst>
                                      </p:cBhvr>
                                      <p:to>
                                        <a:schemeClr val="accent2"/>
                                      </p:to>
                                    </p:animClr>
                                    <p:animClr clrSpc="rgb" dir="cw">
                                      <p:cBhvr>
                                        <p:cTn id="189" dur="500" fill="hold"/>
                                        <p:tgtEl>
                                          <p:spTgt spid="177"/>
                                        </p:tgtEl>
                                        <p:attrNameLst>
                                          <p:attrName>fillcolor</p:attrName>
                                        </p:attrNameLst>
                                      </p:cBhvr>
                                      <p:to>
                                        <a:schemeClr val="accent2"/>
                                      </p:to>
                                    </p:animClr>
                                    <p:set>
                                      <p:cBhvr>
                                        <p:cTn id="190" dur="500" fill="hold"/>
                                        <p:tgtEl>
                                          <p:spTgt spid="177"/>
                                        </p:tgtEl>
                                        <p:attrNameLst>
                                          <p:attrName>fill.type</p:attrName>
                                        </p:attrNameLst>
                                      </p:cBhvr>
                                      <p:to>
                                        <p:strVal val="solid"/>
                                      </p:to>
                                    </p:set>
                                    <p:set>
                                      <p:cBhvr>
                                        <p:cTn id="191" dur="500" fill="hold"/>
                                        <p:tgtEl>
                                          <p:spTgt spid="177"/>
                                        </p:tgtEl>
                                        <p:attrNameLst>
                                          <p:attrName>fill.on</p:attrName>
                                        </p:attrNameLst>
                                      </p:cBhvr>
                                      <p:to>
                                        <p:strVal val="true"/>
                                      </p:to>
                                    </p:set>
                                  </p:childTnLst>
                                </p:cTn>
                              </p:par>
                              <p:par>
                                <p:cTn id="192" presetID="19" presetClass="emph" presetSubtype="0" fill="hold" grpId="0" nodeType="withEffect">
                                  <p:stCondLst>
                                    <p:cond delay="0"/>
                                  </p:stCondLst>
                                  <p:childTnLst>
                                    <p:animClr clrSpc="rgb" dir="cw">
                                      <p:cBhvr override="childStyle">
                                        <p:cTn id="193" dur="500" fill="hold"/>
                                        <p:tgtEl>
                                          <p:spTgt spid="178"/>
                                        </p:tgtEl>
                                        <p:attrNameLst>
                                          <p:attrName>style.color</p:attrName>
                                        </p:attrNameLst>
                                      </p:cBhvr>
                                      <p:to>
                                        <a:schemeClr val="accent2"/>
                                      </p:to>
                                    </p:animClr>
                                    <p:animClr clrSpc="rgb" dir="cw">
                                      <p:cBhvr>
                                        <p:cTn id="194" dur="500" fill="hold"/>
                                        <p:tgtEl>
                                          <p:spTgt spid="178"/>
                                        </p:tgtEl>
                                        <p:attrNameLst>
                                          <p:attrName>fillcolor</p:attrName>
                                        </p:attrNameLst>
                                      </p:cBhvr>
                                      <p:to>
                                        <a:schemeClr val="accent2"/>
                                      </p:to>
                                    </p:animClr>
                                    <p:set>
                                      <p:cBhvr>
                                        <p:cTn id="195" dur="500" fill="hold"/>
                                        <p:tgtEl>
                                          <p:spTgt spid="178"/>
                                        </p:tgtEl>
                                        <p:attrNameLst>
                                          <p:attrName>fill.type</p:attrName>
                                        </p:attrNameLst>
                                      </p:cBhvr>
                                      <p:to>
                                        <p:strVal val="solid"/>
                                      </p:to>
                                    </p:set>
                                    <p:set>
                                      <p:cBhvr>
                                        <p:cTn id="196" dur="500" fill="hold"/>
                                        <p:tgtEl>
                                          <p:spTgt spid="178"/>
                                        </p:tgtEl>
                                        <p:attrNameLst>
                                          <p:attrName>fill.on</p:attrName>
                                        </p:attrNameLst>
                                      </p:cBhvr>
                                      <p:to>
                                        <p:strVal val="true"/>
                                      </p:to>
                                    </p:set>
                                  </p:childTnLst>
                                </p:cTn>
                              </p:par>
                              <p:par>
                                <p:cTn id="197" presetID="19" presetClass="emph" presetSubtype="0" fill="hold" grpId="0" nodeType="withEffect">
                                  <p:stCondLst>
                                    <p:cond delay="0"/>
                                  </p:stCondLst>
                                  <p:childTnLst>
                                    <p:animClr clrSpc="rgb" dir="cw">
                                      <p:cBhvr override="childStyle">
                                        <p:cTn id="198" dur="500" fill="hold"/>
                                        <p:tgtEl>
                                          <p:spTgt spid="179"/>
                                        </p:tgtEl>
                                        <p:attrNameLst>
                                          <p:attrName>style.color</p:attrName>
                                        </p:attrNameLst>
                                      </p:cBhvr>
                                      <p:to>
                                        <a:schemeClr val="accent2"/>
                                      </p:to>
                                    </p:animClr>
                                    <p:animClr clrSpc="rgb" dir="cw">
                                      <p:cBhvr>
                                        <p:cTn id="199" dur="500" fill="hold"/>
                                        <p:tgtEl>
                                          <p:spTgt spid="179"/>
                                        </p:tgtEl>
                                        <p:attrNameLst>
                                          <p:attrName>fillcolor</p:attrName>
                                        </p:attrNameLst>
                                      </p:cBhvr>
                                      <p:to>
                                        <a:schemeClr val="accent2"/>
                                      </p:to>
                                    </p:animClr>
                                    <p:set>
                                      <p:cBhvr>
                                        <p:cTn id="200" dur="500" fill="hold"/>
                                        <p:tgtEl>
                                          <p:spTgt spid="179"/>
                                        </p:tgtEl>
                                        <p:attrNameLst>
                                          <p:attrName>fill.type</p:attrName>
                                        </p:attrNameLst>
                                      </p:cBhvr>
                                      <p:to>
                                        <p:strVal val="solid"/>
                                      </p:to>
                                    </p:set>
                                    <p:set>
                                      <p:cBhvr>
                                        <p:cTn id="201" dur="500" fill="hold"/>
                                        <p:tgtEl>
                                          <p:spTgt spid="179"/>
                                        </p:tgtEl>
                                        <p:attrNameLst>
                                          <p:attrName>fill.on</p:attrName>
                                        </p:attrNameLst>
                                      </p:cBhvr>
                                      <p:to>
                                        <p:strVal val="true"/>
                                      </p:to>
                                    </p:set>
                                  </p:childTnLst>
                                </p:cTn>
                              </p:par>
                              <p:par>
                                <p:cTn id="202" presetID="19" presetClass="emph" presetSubtype="0" fill="hold" grpId="0" nodeType="withEffect">
                                  <p:stCondLst>
                                    <p:cond delay="0"/>
                                  </p:stCondLst>
                                  <p:childTnLst>
                                    <p:animClr clrSpc="rgb" dir="cw">
                                      <p:cBhvr override="childStyle">
                                        <p:cTn id="203" dur="500" fill="hold"/>
                                        <p:tgtEl>
                                          <p:spTgt spid="180"/>
                                        </p:tgtEl>
                                        <p:attrNameLst>
                                          <p:attrName>style.color</p:attrName>
                                        </p:attrNameLst>
                                      </p:cBhvr>
                                      <p:to>
                                        <a:schemeClr val="accent2"/>
                                      </p:to>
                                    </p:animClr>
                                    <p:animClr clrSpc="rgb" dir="cw">
                                      <p:cBhvr>
                                        <p:cTn id="204" dur="500" fill="hold"/>
                                        <p:tgtEl>
                                          <p:spTgt spid="180"/>
                                        </p:tgtEl>
                                        <p:attrNameLst>
                                          <p:attrName>fillcolor</p:attrName>
                                        </p:attrNameLst>
                                      </p:cBhvr>
                                      <p:to>
                                        <a:schemeClr val="accent2"/>
                                      </p:to>
                                    </p:animClr>
                                    <p:set>
                                      <p:cBhvr>
                                        <p:cTn id="205" dur="500" fill="hold"/>
                                        <p:tgtEl>
                                          <p:spTgt spid="180"/>
                                        </p:tgtEl>
                                        <p:attrNameLst>
                                          <p:attrName>fill.type</p:attrName>
                                        </p:attrNameLst>
                                      </p:cBhvr>
                                      <p:to>
                                        <p:strVal val="solid"/>
                                      </p:to>
                                    </p:set>
                                    <p:set>
                                      <p:cBhvr>
                                        <p:cTn id="206" dur="500" fill="hold"/>
                                        <p:tgtEl>
                                          <p:spTgt spid="180"/>
                                        </p:tgtEl>
                                        <p:attrNameLst>
                                          <p:attrName>fill.on</p:attrName>
                                        </p:attrNameLst>
                                      </p:cBhvr>
                                      <p:to>
                                        <p:strVal val="true"/>
                                      </p:to>
                                    </p:set>
                                  </p:childTnLst>
                                </p:cTn>
                              </p:par>
                              <p:par>
                                <p:cTn id="207" presetID="19" presetClass="emph" presetSubtype="0" fill="hold" grpId="0" nodeType="withEffect">
                                  <p:stCondLst>
                                    <p:cond delay="0"/>
                                  </p:stCondLst>
                                  <p:childTnLst>
                                    <p:animClr clrSpc="rgb" dir="cw">
                                      <p:cBhvr override="childStyle">
                                        <p:cTn id="208" dur="500" fill="hold"/>
                                        <p:tgtEl>
                                          <p:spTgt spid="181"/>
                                        </p:tgtEl>
                                        <p:attrNameLst>
                                          <p:attrName>style.color</p:attrName>
                                        </p:attrNameLst>
                                      </p:cBhvr>
                                      <p:to>
                                        <a:schemeClr val="accent2"/>
                                      </p:to>
                                    </p:animClr>
                                    <p:animClr clrSpc="rgb" dir="cw">
                                      <p:cBhvr>
                                        <p:cTn id="209" dur="500" fill="hold"/>
                                        <p:tgtEl>
                                          <p:spTgt spid="181"/>
                                        </p:tgtEl>
                                        <p:attrNameLst>
                                          <p:attrName>fillcolor</p:attrName>
                                        </p:attrNameLst>
                                      </p:cBhvr>
                                      <p:to>
                                        <a:schemeClr val="accent2"/>
                                      </p:to>
                                    </p:animClr>
                                    <p:set>
                                      <p:cBhvr>
                                        <p:cTn id="210" dur="500" fill="hold"/>
                                        <p:tgtEl>
                                          <p:spTgt spid="181"/>
                                        </p:tgtEl>
                                        <p:attrNameLst>
                                          <p:attrName>fill.type</p:attrName>
                                        </p:attrNameLst>
                                      </p:cBhvr>
                                      <p:to>
                                        <p:strVal val="solid"/>
                                      </p:to>
                                    </p:set>
                                    <p:set>
                                      <p:cBhvr>
                                        <p:cTn id="211" dur="500" fill="hold"/>
                                        <p:tgtEl>
                                          <p:spTgt spid="181"/>
                                        </p:tgtEl>
                                        <p:attrNameLst>
                                          <p:attrName>fill.on</p:attrName>
                                        </p:attrNameLst>
                                      </p:cBhvr>
                                      <p:to>
                                        <p:strVal val="true"/>
                                      </p:to>
                                    </p:set>
                                  </p:childTnLst>
                                </p:cTn>
                              </p:par>
                              <p:par>
                                <p:cTn id="212" presetID="19" presetClass="emph" presetSubtype="0" fill="hold" grpId="0" nodeType="withEffect">
                                  <p:stCondLst>
                                    <p:cond delay="0"/>
                                  </p:stCondLst>
                                  <p:childTnLst>
                                    <p:animClr clrSpc="rgb" dir="cw">
                                      <p:cBhvr override="childStyle">
                                        <p:cTn id="213" dur="500" fill="hold"/>
                                        <p:tgtEl>
                                          <p:spTgt spid="183"/>
                                        </p:tgtEl>
                                        <p:attrNameLst>
                                          <p:attrName>style.color</p:attrName>
                                        </p:attrNameLst>
                                      </p:cBhvr>
                                      <p:to>
                                        <a:schemeClr val="accent2"/>
                                      </p:to>
                                    </p:animClr>
                                    <p:animClr clrSpc="rgb" dir="cw">
                                      <p:cBhvr>
                                        <p:cTn id="214" dur="500" fill="hold"/>
                                        <p:tgtEl>
                                          <p:spTgt spid="183"/>
                                        </p:tgtEl>
                                        <p:attrNameLst>
                                          <p:attrName>fillcolor</p:attrName>
                                        </p:attrNameLst>
                                      </p:cBhvr>
                                      <p:to>
                                        <a:schemeClr val="accent2"/>
                                      </p:to>
                                    </p:animClr>
                                    <p:set>
                                      <p:cBhvr>
                                        <p:cTn id="215" dur="500" fill="hold"/>
                                        <p:tgtEl>
                                          <p:spTgt spid="183"/>
                                        </p:tgtEl>
                                        <p:attrNameLst>
                                          <p:attrName>fill.type</p:attrName>
                                        </p:attrNameLst>
                                      </p:cBhvr>
                                      <p:to>
                                        <p:strVal val="solid"/>
                                      </p:to>
                                    </p:set>
                                    <p:set>
                                      <p:cBhvr>
                                        <p:cTn id="216" dur="500" fill="hold"/>
                                        <p:tgtEl>
                                          <p:spTgt spid="183"/>
                                        </p:tgtEl>
                                        <p:attrNameLst>
                                          <p:attrName>fill.on</p:attrName>
                                        </p:attrNameLst>
                                      </p:cBhvr>
                                      <p:to>
                                        <p:strVal val="true"/>
                                      </p:to>
                                    </p:set>
                                  </p:childTnLst>
                                </p:cTn>
                              </p:par>
                              <p:par>
                                <p:cTn id="217" presetID="19" presetClass="emph" presetSubtype="0" fill="hold" grpId="0" nodeType="withEffect">
                                  <p:stCondLst>
                                    <p:cond delay="0"/>
                                  </p:stCondLst>
                                  <p:childTnLst>
                                    <p:animClr clrSpc="rgb" dir="cw">
                                      <p:cBhvr override="childStyle">
                                        <p:cTn id="218" dur="500" fill="hold"/>
                                        <p:tgtEl>
                                          <p:spTgt spid="184"/>
                                        </p:tgtEl>
                                        <p:attrNameLst>
                                          <p:attrName>style.color</p:attrName>
                                        </p:attrNameLst>
                                      </p:cBhvr>
                                      <p:to>
                                        <a:schemeClr val="accent2"/>
                                      </p:to>
                                    </p:animClr>
                                    <p:animClr clrSpc="rgb" dir="cw">
                                      <p:cBhvr>
                                        <p:cTn id="219" dur="500" fill="hold"/>
                                        <p:tgtEl>
                                          <p:spTgt spid="184"/>
                                        </p:tgtEl>
                                        <p:attrNameLst>
                                          <p:attrName>fillcolor</p:attrName>
                                        </p:attrNameLst>
                                      </p:cBhvr>
                                      <p:to>
                                        <a:schemeClr val="accent2"/>
                                      </p:to>
                                    </p:animClr>
                                    <p:set>
                                      <p:cBhvr>
                                        <p:cTn id="220" dur="500" fill="hold"/>
                                        <p:tgtEl>
                                          <p:spTgt spid="184"/>
                                        </p:tgtEl>
                                        <p:attrNameLst>
                                          <p:attrName>fill.type</p:attrName>
                                        </p:attrNameLst>
                                      </p:cBhvr>
                                      <p:to>
                                        <p:strVal val="solid"/>
                                      </p:to>
                                    </p:set>
                                    <p:set>
                                      <p:cBhvr>
                                        <p:cTn id="221" dur="500" fill="hold"/>
                                        <p:tgtEl>
                                          <p:spTgt spid="184"/>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185"/>
                                        </p:tgtEl>
                                        <p:attrNameLst>
                                          <p:attrName>style.color</p:attrName>
                                        </p:attrNameLst>
                                      </p:cBhvr>
                                      <p:to>
                                        <a:schemeClr val="accent2"/>
                                      </p:to>
                                    </p:animClr>
                                    <p:animClr clrSpc="rgb" dir="cw">
                                      <p:cBhvr>
                                        <p:cTn id="224" dur="500" fill="hold"/>
                                        <p:tgtEl>
                                          <p:spTgt spid="185"/>
                                        </p:tgtEl>
                                        <p:attrNameLst>
                                          <p:attrName>fillcolor</p:attrName>
                                        </p:attrNameLst>
                                      </p:cBhvr>
                                      <p:to>
                                        <a:schemeClr val="accent2"/>
                                      </p:to>
                                    </p:animClr>
                                    <p:set>
                                      <p:cBhvr>
                                        <p:cTn id="225" dur="500" fill="hold"/>
                                        <p:tgtEl>
                                          <p:spTgt spid="185"/>
                                        </p:tgtEl>
                                        <p:attrNameLst>
                                          <p:attrName>fill.type</p:attrName>
                                        </p:attrNameLst>
                                      </p:cBhvr>
                                      <p:to>
                                        <p:strVal val="solid"/>
                                      </p:to>
                                    </p:set>
                                    <p:set>
                                      <p:cBhvr>
                                        <p:cTn id="226" dur="500" fill="hold"/>
                                        <p:tgtEl>
                                          <p:spTgt spid="185"/>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6" presetClass="exit" presetSubtype="32" fill="hold" grpId="1" nodeType="clickEffect">
                                  <p:stCondLst>
                                    <p:cond delay="0"/>
                                  </p:stCondLst>
                                  <p:childTnLst>
                                    <p:animEffect transition="out" filter="circle(out)">
                                      <p:cBhvr>
                                        <p:cTn id="230" dur="2000"/>
                                        <p:tgtEl>
                                          <p:spTgt spid="176"/>
                                        </p:tgtEl>
                                      </p:cBhvr>
                                    </p:animEffect>
                                    <p:set>
                                      <p:cBhvr>
                                        <p:cTn id="231" dur="1" fill="hold">
                                          <p:stCondLst>
                                            <p:cond delay="1999"/>
                                          </p:stCondLst>
                                        </p:cTn>
                                        <p:tgtEl>
                                          <p:spTgt spid="176"/>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177"/>
                                        </p:tgtEl>
                                      </p:cBhvr>
                                    </p:animEffect>
                                    <p:set>
                                      <p:cBhvr>
                                        <p:cTn id="234" dur="1" fill="hold">
                                          <p:stCondLst>
                                            <p:cond delay="1999"/>
                                          </p:stCondLst>
                                        </p:cTn>
                                        <p:tgtEl>
                                          <p:spTgt spid="177"/>
                                        </p:tgtEl>
                                        <p:attrNameLst>
                                          <p:attrName>style.visibility</p:attrName>
                                        </p:attrNameLst>
                                      </p:cBhvr>
                                      <p:to>
                                        <p:strVal val="hidden"/>
                                      </p:to>
                                    </p:set>
                                  </p:childTnLst>
                                </p:cTn>
                              </p:par>
                              <p:par>
                                <p:cTn id="235" presetID="6" presetClass="exit" presetSubtype="32" fill="hold" grpId="1" nodeType="withEffect">
                                  <p:stCondLst>
                                    <p:cond delay="0"/>
                                  </p:stCondLst>
                                  <p:childTnLst>
                                    <p:animEffect transition="out" filter="circle(out)">
                                      <p:cBhvr>
                                        <p:cTn id="236" dur="2000"/>
                                        <p:tgtEl>
                                          <p:spTgt spid="178"/>
                                        </p:tgtEl>
                                      </p:cBhvr>
                                    </p:animEffect>
                                    <p:set>
                                      <p:cBhvr>
                                        <p:cTn id="237" dur="1" fill="hold">
                                          <p:stCondLst>
                                            <p:cond delay="1999"/>
                                          </p:stCondLst>
                                        </p:cTn>
                                        <p:tgtEl>
                                          <p:spTgt spid="178"/>
                                        </p:tgtEl>
                                        <p:attrNameLst>
                                          <p:attrName>style.visibility</p:attrName>
                                        </p:attrNameLst>
                                      </p:cBhvr>
                                      <p:to>
                                        <p:strVal val="hidden"/>
                                      </p:to>
                                    </p:set>
                                  </p:childTnLst>
                                </p:cTn>
                              </p:par>
                              <p:par>
                                <p:cTn id="238" presetID="6" presetClass="exit" presetSubtype="32" fill="hold" grpId="1" nodeType="withEffect">
                                  <p:stCondLst>
                                    <p:cond delay="0"/>
                                  </p:stCondLst>
                                  <p:childTnLst>
                                    <p:animEffect transition="out" filter="circle(out)">
                                      <p:cBhvr>
                                        <p:cTn id="239" dur="2000"/>
                                        <p:tgtEl>
                                          <p:spTgt spid="179"/>
                                        </p:tgtEl>
                                      </p:cBhvr>
                                    </p:animEffect>
                                    <p:set>
                                      <p:cBhvr>
                                        <p:cTn id="240" dur="1" fill="hold">
                                          <p:stCondLst>
                                            <p:cond delay="1999"/>
                                          </p:stCondLst>
                                        </p:cTn>
                                        <p:tgtEl>
                                          <p:spTgt spid="179"/>
                                        </p:tgtEl>
                                        <p:attrNameLst>
                                          <p:attrName>style.visibility</p:attrName>
                                        </p:attrNameLst>
                                      </p:cBhvr>
                                      <p:to>
                                        <p:strVal val="hidden"/>
                                      </p:to>
                                    </p:set>
                                  </p:childTnLst>
                                </p:cTn>
                              </p:par>
                              <p:par>
                                <p:cTn id="241" presetID="6" presetClass="exit" presetSubtype="32" fill="hold" grpId="1" nodeType="withEffect">
                                  <p:stCondLst>
                                    <p:cond delay="0"/>
                                  </p:stCondLst>
                                  <p:childTnLst>
                                    <p:animEffect transition="out" filter="circle(out)">
                                      <p:cBhvr>
                                        <p:cTn id="242" dur="2000"/>
                                        <p:tgtEl>
                                          <p:spTgt spid="180"/>
                                        </p:tgtEl>
                                      </p:cBhvr>
                                    </p:animEffect>
                                    <p:set>
                                      <p:cBhvr>
                                        <p:cTn id="243" dur="1" fill="hold">
                                          <p:stCondLst>
                                            <p:cond delay="1999"/>
                                          </p:stCondLst>
                                        </p:cTn>
                                        <p:tgtEl>
                                          <p:spTgt spid="180"/>
                                        </p:tgtEl>
                                        <p:attrNameLst>
                                          <p:attrName>style.visibility</p:attrName>
                                        </p:attrNameLst>
                                      </p:cBhvr>
                                      <p:to>
                                        <p:strVal val="hidden"/>
                                      </p:to>
                                    </p:set>
                                  </p:childTnLst>
                                </p:cTn>
                              </p:par>
                              <p:par>
                                <p:cTn id="244" presetID="6" presetClass="exit" presetSubtype="32" fill="hold" grpId="1" nodeType="withEffect">
                                  <p:stCondLst>
                                    <p:cond delay="0"/>
                                  </p:stCondLst>
                                  <p:childTnLst>
                                    <p:animEffect transition="out" filter="circle(out)">
                                      <p:cBhvr>
                                        <p:cTn id="245" dur="2000"/>
                                        <p:tgtEl>
                                          <p:spTgt spid="181"/>
                                        </p:tgtEl>
                                      </p:cBhvr>
                                    </p:animEffect>
                                    <p:set>
                                      <p:cBhvr>
                                        <p:cTn id="246" dur="1" fill="hold">
                                          <p:stCondLst>
                                            <p:cond delay="1999"/>
                                          </p:stCondLst>
                                        </p:cTn>
                                        <p:tgtEl>
                                          <p:spTgt spid="181"/>
                                        </p:tgtEl>
                                        <p:attrNameLst>
                                          <p:attrName>style.visibility</p:attrName>
                                        </p:attrNameLst>
                                      </p:cBhvr>
                                      <p:to>
                                        <p:strVal val="hidden"/>
                                      </p:to>
                                    </p:set>
                                  </p:childTnLst>
                                </p:cTn>
                              </p:par>
                              <p:par>
                                <p:cTn id="247" presetID="6" presetClass="exit" presetSubtype="32" fill="hold" grpId="1" nodeType="withEffect">
                                  <p:stCondLst>
                                    <p:cond delay="0"/>
                                  </p:stCondLst>
                                  <p:childTnLst>
                                    <p:animEffect transition="out" filter="circle(out)">
                                      <p:cBhvr>
                                        <p:cTn id="248" dur="2000"/>
                                        <p:tgtEl>
                                          <p:spTgt spid="183"/>
                                        </p:tgtEl>
                                      </p:cBhvr>
                                    </p:animEffect>
                                    <p:set>
                                      <p:cBhvr>
                                        <p:cTn id="249" dur="1" fill="hold">
                                          <p:stCondLst>
                                            <p:cond delay="1999"/>
                                          </p:stCondLst>
                                        </p:cTn>
                                        <p:tgtEl>
                                          <p:spTgt spid="183"/>
                                        </p:tgtEl>
                                        <p:attrNameLst>
                                          <p:attrName>style.visibility</p:attrName>
                                        </p:attrNameLst>
                                      </p:cBhvr>
                                      <p:to>
                                        <p:strVal val="hidden"/>
                                      </p:to>
                                    </p:set>
                                  </p:childTnLst>
                                </p:cTn>
                              </p:par>
                              <p:par>
                                <p:cTn id="250" presetID="6" presetClass="exit" presetSubtype="32" fill="hold" grpId="1" nodeType="withEffect">
                                  <p:stCondLst>
                                    <p:cond delay="0"/>
                                  </p:stCondLst>
                                  <p:childTnLst>
                                    <p:animEffect transition="out" filter="circle(out)">
                                      <p:cBhvr>
                                        <p:cTn id="251" dur="2000"/>
                                        <p:tgtEl>
                                          <p:spTgt spid="184"/>
                                        </p:tgtEl>
                                      </p:cBhvr>
                                    </p:animEffect>
                                    <p:set>
                                      <p:cBhvr>
                                        <p:cTn id="252" dur="1" fill="hold">
                                          <p:stCondLst>
                                            <p:cond delay="1999"/>
                                          </p:stCondLst>
                                        </p:cTn>
                                        <p:tgtEl>
                                          <p:spTgt spid="184"/>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85"/>
                                        </p:tgtEl>
                                      </p:cBhvr>
                                    </p:animEffect>
                                    <p:set>
                                      <p:cBhvr>
                                        <p:cTn id="255" dur="1" fill="hold">
                                          <p:stCondLst>
                                            <p:cond delay="1999"/>
                                          </p:stCondLst>
                                        </p:cTn>
                                        <p:tgtEl>
                                          <p:spTgt spid="185"/>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234"/>
                                        </p:tgtEl>
                                      </p:cBhvr>
                                    </p:animEffect>
                                    <p:set>
                                      <p:cBhvr>
                                        <p:cTn id="258" dur="1" fill="hold">
                                          <p:stCondLst>
                                            <p:cond delay="1999"/>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59" restart="whenNotActive" fill="hold" evtFilter="cancelBubble" nodeType="interactiveSeq">
                <p:stCondLst>
                  <p:cond evt="onClick" delay="0">
                    <p:tgtEl>
                      <p:spTgt spid="22"/>
                    </p:tgtEl>
                  </p:cond>
                </p:stCondLst>
                <p:endSync evt="end" delay="0">
                  <p:rtn val="all"/>
                </p:endSync>
                <p:childTnLst>
                  <p:par>
                    <p:cTn id="260" fill="hold">
                      <p:stCondLst>
                        <p:cond delay="0"/>
                      </p:stCondLst>
                      <p:childTnLst>
                        <p:par>
                          <p:cTn id="261" fill="hold">
                            <p:stCondLst>
                              <p:cond delay="0"/>
                            </p:stCondLst>
                            <p:childTnLst>
                              <p:par>
                                <p:cTn id="262" presetID="6" presetClass="entr" presetSubtype="16" fill="hold" grpId="0" nodeType="clickEffect">
                                  <p:stCondLst>
                                    <p:cond delay="0"/>
                                  </p:stCondLst>
                                  <p:childTnLst>
                                    <p:set>
                                      <p:cBhvr>
                                        <p:cTn id="263" dur="1" fill="hold">
                                          <p:stCondLst>
                                            <p:cond delay="0"/>
                                          </p:stCondLst>
                                        </p:cTn>
                                        <p:tgtEl>
                                          <p:spTgt spid="235"/>
                                        </p:tgtEl>
                                        <p:attrNameLst>
                                          <p:attrName>style.visibility</p:attrName>
                                        </p:attrNameLst>
                                      </p:cBhvr>
                                      <p:to>
                                        <p:strVal val="visible"/>
                                      </p:to>
                                    </p:set>
                                    <p:animEffect transition="in" filter="circle(in)">
                                      <p:cBhvr>
                                        <p:cTn id="264" dur="2000"/>
                                        <p:tgtEl>
                                          <p:spTgt spid="235"/>
                                        </p:tgtEl>
                                      </p:cBhvr>
                                    </p:animEffect>
                                  </p:childTnLst>
                                </p:cTn>
                              </p:par>
                              <p:par>
                                <p:cTn id="265" presetID="19" presetClass="emph" presetSubtype="0" fill="hold" grpId="0" nodeType="withEffect">
                                  <p:stCondLst>
                                    <p:cond delay="0"/>
                                  </p:stCondLst>
                                  <p:childTnLst>
                                    <p:animClr clrSpc="rgb" dir="cw">
                                      <p:cBhvr override="childStyle">
                                        <p:cTn id="266" dur="500" fill="hold"/>
                                        <p:tgtEl>
                                          <p:spTgt spid="187"/>
                                        </p:tgtEl>
                                        <p:attrNameLst>
                                          <p:attrName>style.color</p:attrName>
                                        </p:attrNameLst>
                                      </p:cBhvr>
                                      <p:to>
                                        <a:schemeClr val="accent2"/>
                                      </p:to>
                                    </p:animClr>
                                    <p:animClr clrSpc="rgb" dir="cw">
                                      <p:cBhvr>
                                        <p:cTn id="267" dur="500" fill="hold"/>
                                        <p:tgtEl>
                                          <p:spTgt spid="187"/>
                                        </p:tgtEl>
                                        <p:attrNameLst>
                                          <p:attrName>fillcolor</p:attrName>
                                        </p:attrNameLst>
                                      </p:cBhvr>
                                      <p:to>
                                        <a:schemeClr val="accent2"/>
                                      </p:to>
                                    </p:animClr>
                                    <p:set>
                                      <p:cBhvr>
                                        <p:cTn id="268" dur="500" fill="hold"/>
                                        <p:tgtEl>
                                          <p:spTgt spid="187"/>
                                        </p:tgtEl>
                                        <p:attrNameLst>
                                          <p:attrName>fill.type</p:attrName>
                                        </p:attrNameLst>
                                      </p:cBhvr>
                                      <p:to>
                                        <p:strVal val="solid"/>
                                      </p:to>
                                    </p:set>
                                    <p:set>
                                      <p:cBhvr>
                                        <p:cTn id="269" dur="500" fill="hold"/>
                                        <p:tgtEl>
                                          <p:spTgt spid="187"/>
                                        </p:tgtEl>
                                        <p:attrNameLst>
                                          <p:attrName>fill.on</p:attrName>
                                        </p:attrNameLst>
                                      </p:cBhvr>
                                      <p:to>
                                        <p:strVal val="true"/>
                                      </p:to>
                                    </p:set>
                                  </p:childTnLst>
                                </p:cTn>
                              </p:par>
                              <p:par>
                                <p:cTn id="270" presetID="19" presetClass="emph" presetSubtype="0" fill="hold" grpId="0" nodeType="withEffect">
                                  <p:stCondLst>
                                    <p:cond delay="0"/>
                                  </p:stCondLst>
                                  <p:childTnLst>
                                    <p:animClr clrSpc="rgb" dir="cw">
                                      <p:cBhvr override="childStyle">
                                        <p:cTn id="271" dur="500" fill="hold"/>
                                        <p:tgtEl>
                                          <p:spTgt spid="188"/>
                                        </p:tgtEl>
                                        <p:attrNameLst>
                                          <p:attrName>style.color</p:attrName>
                                        </p:attrNameLst>
                                      </p:cBhvr>
                                      <p:to>
                                        <a:schemeClr val="accent2"/>
                                      </p:to>
                                    </p:animClr>
                                    <p:animClr clrSpc="rgb" dir="cw">
                                      <p:cBhvr>
                                        <p:cTn id="272" dur="500" fill="hold"/>
                                        <p:tgtEl>
                                          <p:spTgt spid="188"/>
                                        </p:tgtEl>
                                        <p:attrNameLst>
                                          <p:attrName>fillcolor</p:attrName>
                                        </p:attrNameLst>
                                      </p:cBhvr>
                                      <p:to>
                                        <a:schemeClr val="accent2"/>
                                      </p:to>
                                    </p:animClr>
                                    <p:set>
                                      <p:cBhvr>
                                        <p:cTn id="273" dur="500" fill="hold"/>
                                        <p:tgtEl>
                                          <p:spTgt spid="188"/>
                                        </p:tgtEl>
                                        <p:attrNameLst>
                                          <p:attrName>fill.type</p:attrName>
                                        </p:attrNameLst>
                                      </p:cBhvr>
                                      <p:to>
                                        <p:strVal val="solid"/>
                                      </p:to>
                                    </p:set>
                                    <p:set>
                                      <p:cBhvr>
                                        <p:cTn id="274" dur="500" fill="hold"/>
                                        <p:tgtEl>
                                          <p:spTgt spid="188"/>
                                        </p:tgtEl>
                                        <p:attrNameLst>
                                          <p:attrName>fill.on</p:attrName>
                                        </p:attrNameLst>
                                      </p:cBhvr>
                                      <p:to>
                                        <p:strVal val="true"/>
                                      </p:to>
                                    </p:set>
                                  </p:childTnLst>
                                </p:cTn>
                              </p:par>
                              <p:par>
                                <p:cTn id="275" presetID="19" presetClass="emph" presetSubtype="0" fill="hold" grpId="0" nodeType="withEffect">
                                  <p:stCondLst>
                                    <p:cond delay="0"/>
                                  </p:stCondLst>
                                  <p:childTnLst>
                                    <p:animClr clrSpc="rgb" dir="cw">
                                      <p:cBhvr override="childStyle">
                                        <p:cTn id="276" dur="500" fill="hold"/>
                                        <p:tgtEl>
                                          <p:spTgt spid="189"/>
                                        </p:tgtEl>
                                        <p:attrNameLst>
                                          <p:attrName>style.color</p:attrName>
                                        </p:attrNameLst>
                                      </p:cBhvr>
                                      <p:to>
                                        <a:schemeClr val="accent2"/>
                                      </p:to>
                                    </p:animClr>
                                    <p:animClr clrSpc="rgb" dir="cw">
                                      <p:cBhvr>
                                        <p:cTn id="277" dur="500" fill="hold"/>
                                        <p:tgtEl>
                                          <p:spTgt spid="189"/>
                                        </p:tgtEl>
                                        <p:attrNameLst>
                                          <p:attrName>fillcolor</p:attrName>
                                        </p:attrNameLst>
                                      </p:cBhvr>
                                      <p:to>
                                        <a:schemeClr val="accent2"/>
                                      </p:to>
                                    </p:animClr>
                                    <p:set>
                                      <p:cBhvr>
                                        <p:cTn id="278" dur="500" fill="hold"/>
                                        <p:tgtEl>
                                          <p:spTgt spid="189"/>
                                        </p:tgtEl>
                                        <p:attrNameLst>
                                          <p:attrName>fill.type</p:attrName>
                                        </p:attrNameLst>
                                      </p:cBhvr>
                                      <p:to>
                                        <p:strVal val="solid"/>
                                      </p:to>
                                    </p:set>
                                    <p:set>
                                      <p:cBhvr>
                                        <p:cTn id="279" dur="500" fill="hold"/>
                                        <p:tgtEl>
                                          <p:spTgt spid="189"/>
                                        </p:tgtEl>
                                        <p:attrNameLst>
                                          <p:attrName>fill.on</p:attrName>
                                        </p:attrNameLst>
                                      </p:cBhvr>
                                      <p:to>
                                        <p:strVal val="true"/>
                                      </p:to>
                                    </p:set>
                                  </p:childTnLst>
                                </p:cTn>
                              </p:par>
                              <p:par>
                                <p:cTn id="280" presetID="19" presetClass="emph" presetSubtype="0" fill="hold" grpId="0" nodeType="withEffect">
                                  <p:stCondLst>
                                    <p:cond delay="0"/>
                                  </p:stCondLst>
                                  <p:childTnLst>
                                    <p:animClr clrSpc="rgb" dir="cw">
                                      <p:cBhvr override="childStyle">
                                        <p:cTn id="281" dur="500" fill="hold"/>
                                        <p:tgtEl>
                                          <p:spTgt spid="190"/>
                                        </p:tgtEl>
                                        <p:attrNameLst>
                                          <p:attrName>style.color</p:attrName>
                                        </p:attrNameLst>
                                      </p:cBhvr>
                                      <p:to>
                                        <a:schemeClr val="accent2"/>
                                      </p:to>
                                    </p:animClr>
                                    <p:animClr clrSpc="rgb" dir="cw">
                                      <p:cBhvr>
                                        <p:cTn id="282" dur="500" fill="hold"/>
                                        <p:tgtEl>
                                          <p:spTgt spid="190"/>
                                        </p:tgtEl>
                                        <p:attrNameLst>
                                          <p:attrName>fillcolor</p:attrName>
                                        </p:attrNameLst>
                                      </p:cBhvr>
                                      <p:to>
                                        <a:schemeClr val="accent2"/>
                                      </p:to>
                                    </p:animClr>
                                    <p:set>
                                      <p:cBhvr>
                                        <p:cTn id="283" dur="500" fill="hold"/>
                                        <p:tgtEl>
                                          <p:spTgt spid="190"/>
                                        </p:tgtEl>
                                        <p:attrNameLst>
                                          <p:attrName>fill.type</p:attrName>
                                        </p:attrNameLst>
                                      </p:cBhvr>
                                      <p:to>
                                        <p:strVal val="solid"/>
                                      </p:to>
                                    </p:set>
                                    <p:set>
                                      <p:cBhvr>
                                        <p:cTn id="284" dur="500" fill="hold"/>
                                        <p:tgtEl>
                                          <p:spTgt spid="190"/>
                                        </p:tgtEl>
                                        <p:attrNameLst>
                                          <p:attrName>fill.on</p:attrName>
                                        </p:attrNameLst>
                                      </p:cBhvr>
                                      <p:to>
                                        <p:strVal val="true"/>
                                      </p:to>
                                    </p:set>
                                  </p:childTnLst>
                                </p:cTn>
                              </p:par>
                              <p:par>
                                <p:cTn id="285" presetID="19" presetClass="emph" presetSubtype="0" fill="hold" grpId="0" nodeType="withEffect">
                                  <p:stCondLst>
                                    <p:cond delay="0"/>
                                  </p:stCondLst>
                                  <p:childTnLst>
                                    <p:animClr clrSpc="rgb" dir="cw">
                                      <p:cBhvr override="childStyle">
                                        <p:cTn id="286" dur="500" fill="hold"/>
                                        <p:tgtEl>
                                          <p:spTgt spid="191"/>
                                        </p:tgtEl>
                                        <p:attrNameLst>
                                          <p:attrName>style.color</p:attrName>
                                        </p:attrNameLst>
                                      </p:cBhvr>
                                      <p:to>
                                        <a:schemeClr val="accent2"/>
                                      </p:to>
                                    </p:animClr>
                                    <p:animClr clrSpc="rgb" dir="cw">
                                      <p:cBhvr>
                                        <p:cTn id="287" dur="500" fill="hold"/>
                                        <p:tgtEl>
                                          <p:spTgt spid="191"/>
                                        </p:tgtEl>
                                        <p:attrNameLst>
                                          <p:attrName>fillcolor</p:attrName>
                                        </p:attrNameLst>
                                      </p:cBhvr>
                                      <p:to>
                                        <a:schemeClr val="accent2"/>
                                      </p:to>
                                    </p:animClr>
                                    <p:set>
                                      <p:cBhvr>
                                        <p:cTn id="288" dur="500" fill="hold"/>
                                        <p:tgtEl>
                                          <p:spTgt spid="191"/>
                                        </p:tgtEl>
                                        <p:attrNameLst>
                                          <p:attrName>fill.type</p:attrName>
                                        </p:attrNameLst>
                                      </p:cBhvr>
                                      <p:to>
                                        <p:strVal val="solid"/>
                                      </p:to>
                                    </p:set>
                                    <p:set>
                                      <p:cBhvr>
                                        <p:cTn id="289" dur="500" fill="hold"/>
                                        <p:tgtEl>
                                          <p:spTgt spid="191"/>
                                        </p:tgtEl>
                                        <p:attrNameLst>
                                          <p:attrName>fill.on</p:attrName>
                                        </p:attrNameLst>
                                      </p:cBhvr>
                                      <p:to>
                                        <p:strVal val="true"/>
                                      </p:to>
                                    </p:set>
                                  </p:childTnLst>
                                </p:cTn>
                              </p:par>
                              <p:par>
                                <p:cTn id="290" presetID="19" presetClass="emph" presetSubtype="0" fill="hold" grpId="0" nodeType="withEffect">
                                  <p:stCondLst>
                                    <p:cond delay="0"/>
                                  </p:stCondLst>
                                  <p:childTnLst>
                                    <p:animClr clrSpc="rgb" dir="cw">
                                      <p:cBhvr override="childStyle">
                                        <p:cTn id="291" dur="500" fill="hold"/>
                                        <p:tgtEl>
                                          <p:spTgt spid="192"/>
                                        </p:tgtEl>
                                        <p:attrNameLst>
                                          <p:attrName>style.color</p:attrName>
                                        </p:attrNameLst>
                                      </p:cBhvr>
                                      <p:to>
                                        <a:schemeClr val="accent2"/>
                                      </p:to>
                                    </p:animClr>
                                    <p:animClr clrSpc="rgb" dir="cw">
                                      <p:cBhvr>
                                        <p:cTn id="292" dur="500" fill="hold"/>
                                        <p:tgtEl>
                                          <p:spTgt spid="192"/>
                                        </p:tgtEl>
                                        <p:attrNameLst>
                                          <p:attrName>fillcolor</p:attrName>
                                        </p:attrNameLst>
                                      </p:cBhvr>
                                      <p:to>
                                        <a:schemeClr val="accent2"/>
                                      </p:to>
                                    </p:animClr>
                                    <p:set>
                                      <p:cBhvr>
                                        <p:cTn id="293" dur="500" fill="hold"/>
                                        <p:tgtEl>
                                          <p:spTgt spid="192"/>
                                        </p:tgtEl>
                                        <p:attrNameLst>
                                          <p:attrName>fill.type</p:attrName>
                                        </p:attrNameLst>
                                      </p:cBhvr>
                                      <p:to>
                                        <p:strVal val="solid"/>
                                      </p:to>
                                    </p:set>
                                    <p:set>
                                      <p:cBhvr>
                                        <p:cTn id="294" dur="500" fill="hold"/>
                                        <p:tgtEl>
                                          <p:spTgt spid="192"/>
                                        </p:tgtEl>
                                        <p:attrNameLst>
                                          <p:attrName>fill.on</p:attrName>
                                        </p:attrNameLst>
                                      </p:cBhvr>
                                      <p:to>
                                        <p:strVal val="true"/>
                                      </p:to>
                                    </p:set>
                                  </p:childTnLst>
                                </p:cTn>
                              </p:par>
                              <p:par>
                                <p:cTn id="295" presetID="19" presetClass="emph" presetSubtype="0" fill="hold" grpId="0" nodeType="withEffect">
                                  <p:stCondLst>
                                    <p:cond delay="0"/>
                                  </p:stCondLst>
                                  <p:childTnLst>
                                    <p:animClr clrSpc="rgb" dir="cw">
                                      <p:cBhvr override="childStyle">
                                        <p:cTn id="296" dur="500" fill="hold"/>
                                        <p:tgtEl>
                                          <p:spTgt spid="193"/>
                                        </p:tgtEl>
                                        <p:attrNameLst>
                                          <p:attrName>style.color</p:attrName>
                                        </p:attrNameLst>
                                      </p:cBhvr>
                                      <p:to>
                                        <a:schemeClr val="accent2"/>
                                      </p:to>
                                    </p:animClr>
                                    <p:animClr clrSpc="rgb" dir="cw">
                                      <p:cBhvr>
                                        <p:cTn id="297" dur="500" fill="hold"/>
                                        <p:tgtEl>
                                          <p:spTgt spid="193"/>
                                        </p:tgtEl>
                                        <p:attrNameLst>
                                          <p:attrName>fillcolor</p:attrName>
                                        </p:attrNameLst>
                                      </p:cBhvr>
                                      <p:to>
                                        <a:schemeClr val="accent2"/>
                                      </p:to>
                                    </p:animClr>
                                    <p:set>
                                      <p:cBhvr>
                                        <p:cTn id="298" dur="500" fill="hold"/>
                                        <p:tgtEl>
                                          <p:spTgt spid="193"/>
                                        </p:tgtEl>
                                        <p:attrNameLst>
                                          <p:attrName>fill.type</p:attrName>
                                        </p:attrNameLst>
                                      </p:cBhvr>
                                      <p:to>
                                        <p:strVal val="solid"/>
                                      </p:to>
                                    </p:set>
                                    <p:set>
                                      <p:cBhvr>
                                        <p:cTn id="299" dur="500" fill="hold"/>
                                        <p:tgtEl>
                                          <p:spTgt spid="193"/>
                                        </p:tgtEl>
                                        <p:attrNameLst>
                                          <p:attrName>fill.on</p:attrName>
                                        </p:attrNameLst>
                                      </p:cBhvr>
                                      <p:to>
                                        <p:strVal val="true"/>
                                      </p:to>
                                    </p:set>
                                  </p:childTnLst>
                                </p:cTn>
                              </p:par>
                              <p:par>
                                <p:cTn id="300" presetID="19" presetClass="emph" presetSubtype="0" fill="hold" grpId="0" nodeType="withEffect">
                                  <p:stCondLst>
                                    <p:cond delay="0"/>
                                  </p:stCondLst>
                                  <p:childTnLst>
                                    <p:animClr clrSpc="rgb" dir="cw">
                                      <p:cBhvr override="childStyle">
                                        <p:cTn id="301" dur="500" fill="hold"/>
                                        <p:tgtEl>
                                          <p:spTgt spid="194"/>
                                        </p:tgtEl>
                                        <p:attrNameLst>
                                          <p:attrName>style.color</p:attrName>
                                        </p:attrNameLst>
                                      </p:cBhvr>
                                      <p:to>
                                        <a:schemeClr val="accent2"/>
                                      </p:to>
                                    </p:animClr>
                                    <p:animClr clrSpc="rgb" dir="cw">
                                      <p:cBhvr>
                                        <p:cTn id="302" dur="500" fill="hold"/>
                                        <p:tgtEl>
                                          <p:spTgt spid="194"/>
                                        </p:tgtEl>
                                        <p:attrNameLst>
                                          <p:attrName>fillcolor</p:attrName>
                                        </p:attrNameLst>
                                      </p:cBhvr>
                                      <p:to>
                                        <a:schemeClr val="accent2"/>
                                      </p:to>
                                    </p:animClr>
                                    <p:set>
                                      <p:cBhvr>
                                        <p:cTn id="303" dur="500" fill="hold"/>
                                        <p:tgtEl>
                                          <p:spTgt spid="194"/>
                                        </p:tgtEl>
                                        <p:attrNameLst>
                                          <p:attrName>fill.type</p:attrName>
                                        </p:attrNameLst>
                                      </p:cBhvr>
                                      <p:to>
                                        <p:strVal val="solid"/>
                                      </p:to>
                                    </p:set>
                                    <p:set>
                                      <p:cBhvr>
                                        <p:cTn id="304" dur="500" fill="hold"/>
                                        <p:tgtEl>
                                          <p:spTgt spid="194"/>
                                        </p:tgtEl>
                                        <p:attrNameLst>
                                          <p:attrName>fill.on</p:attrName>
                                        </p:attrNameLst>
                                      </p:cBhvr>
                                      <p:to>
                                        <p:strVal val="true"/>
                                      </p:to>
                                    </p:set>
                                  </p:childTnLst>
                                </p:cTn>
                              </p:par>
                            </p:childTnLst>
                          </p:cTn>
                        </p:par>
                      </p:childTnLst>
                    </p:cTn>
                  </p:par>
                  <p:par>
                    <p:cTn id="305" fill="hold">
                      <p:stCondLst>
                        <p:cond delay="indefinite"/>
                      </p:stCondLst>
                      <p:childTnLst>
                        <p:par>
                          <p:cTn id="306" fill="hold">
                            <p:stCondLst>
                              <p:cond delay="0"/>
                            </p:stCondLst>
                            <p:childTnLst>
                              <p:par>
                                <p:cTn id="307" presetID="6" presetClass="exit" presetSubtype="32" fill="hold" grpId="1" nodeType="clickEffect">
                                  <p:stCondLst>
                                    <p:cond delay="0"/>
                                  </p:stCondLst>
                                  <p:childTnLst>
                                    <p:animEffect transition="out" filter="circle(out)">
                                      <p:cBhvr>
                                        <p:cTn id="308" dur="2000"/>
                                        <p:tgtEl>
                                          <p:spTgt spid="187"/>
                                        </p:tgtEl>
                                      </p:cBhvr>
                                    </p:animEffect>
                                    <p:set>
                                      <p:cBhvr>
                                        <p:cTn id="309" dur="1" fill="hold">
                                          <p:stCondLst>
                                            <p:cond delay="1999"/>
                                          </p:stCondLst>
                                        </p:cTn>
                                        <p:tgtEl>
                                          <p:spTgt spid="187"/>
                                        </p:tgtEl>
                                        <p:attrNameLst>
                                          <p:attrName>style.visibility</p:attrName>
                                        </p:attrNameLst>
                                      </p:cBhvr>
                                      <p:to>
                                        <p:strVal val="hidden"/>
                                      </p:to>
                                    </p:set>
                                  </p:childTnLst>
                                </p:cTn>
                              </p:par>
                              <p:par>
                                <p:cTn id="310" presetID="6" presetClass="exit" presetSubtype="32" fill="hold" grpId="1" nodeType="withEffect">
                                  <p:stCondLst>
                                    <p:cond delay="0"/>
                                  </p:stCondLst>
                                  <p:childTnLst>
                                    <p:animEffect transition="out" filter="circle(out)">
                                      <p:cBhvr>
                                        <p:cTn id="311" dur="2000"/>
                                        <p:tgtEl>
                                          <p:spTgt spid="188"/>
                                        </p:tgtEl>
                                      </p:cBhvr>
                                    </p:animEffect>
                                    <p:set>
                                      <p:cBhvr>
                                        <p:cTn id="312" dur="1" fill="hold">
                                          <p:stCondLst>
                                            <p:cond delay="1999"/>
                                          </p:stCondLst>
                                        </p:cTn>
                                        <p:tgtEl>
                                          <p:spTgt spid="188"/>
                                        </p:tgtEl>
                                        <p:attrNameLst>
                                          <p:attrName>style.visibility</p:attrName>
                                        </p:attrNameLst>
                                      </p:cBhvr>
                                      <p:to>
                                        <p:strVal val="hidden"/>
                                      </p:to>
                                    </p:set>
                                  </p:childTnLst>
                                </p:cTn>
                              </p:par>
                              <p:par>
                                <p:cTn id="313" presetID="6" presetClass="exit" presetSubtype="32" fill="hold" grpId="1" nodeType="withEffect">
                                  <p:stCondLst>
                                    <p:cond delay="0"/>
                                  </p:stCondLst>
                                  <p:childTnLst>
                                    <p:animEffect transition="out" filter="circle(out)">
                                      <p:cBhvr>
                                        <p:cTn id="314" dur="2000"/>
                                        <p:tgtEl>
                                          <p:spTgt spid="189"/>
                                        </p:tgtEl>
                                      </p:cBhvr>
                                    </p:animEffect>
                                    <p:set>
                                      <p:cBhvr>
                                        <p:cTn id="315" dur="1" fill="hold">
                                          <p:stCondLst>
                                            <p:cond delay="1999"/>
                                          </p:stCondLst>
                                        </p:cTn>
                                        <p:tgtEl>
                                          <p:spTgt spid="189"/>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2000"/>
                                        <p:tgtEl>
                                          <p:spTgt spid="190"/>
                                        </p:tgtEl>
                                      </p:cBhvr>
                                    </p:animEffect>
                                    <p:set>
                                      <p:cBhvr>
                                        <p:cTn id="318" dur="1" fill="hold">
                                          <p:stCondLst>
                                            <p:cond delay="1999"/>
                                          </p:stCondLst>
                                        </p:cTn>
                                        <p:tgtEl>
                                          <p:spTgt spid="190"/>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2000"/>
                                        <p:tgtEl>
                                          <p:spTgt spid="191"/>
                                        </p:tgtEl>
                                      </p:cBhvr>
                                    </p:animEffect>
                                    <p:set>
                                      <p:cBhvr>
                                        <p:cTn id="321" dur="1" fill="hold">
                                          <p:stCondLst>
                                            <p:cond delay="1999"/>
                                          </p:stCondLst>
                                        </p:cTn>
                                        <p:tgtEl>
                                          <p:spTgt spid="191"/>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2000"/>
                                        <p:tgtEl>
                                          <p:spTgt spid="192"/>
                                        </p:tgtEl>
                                      </p:cBhvr>
                                    </p:animEffect>
                                    <p:set>
                                      <p:cBhvr>
                                        <p:cTn id="324" dur="1" fill="hold">
                                          <p:stCondLst>
                                            <p:cond delay="1999"/>
                                          </p:stCondLst>
                                        </p:cTn>
                                        <p:tgtEl>
                                          <p:spTgt spid="192"/>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2000"/>
                                        <p:tgtEl>
                                          <p:spTgt spid="193"/>
                                        </p:tgtEl>
                                      </p:cBhvr>
                                    </p:animEffect>
                                    <p:set>
                                      <p:cBhvr>
                                        <p:cTn id="327" dur="1" fill="hold">
                                          <p:stCondLst>
                                            <p:cond delay="1999"/>
                                          </p:stCondLst>
                                        </p:cTn>
                                        <p:tgtEl>
                                          <p:spTgt spid="193"/>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2000"/>
                                        <p:tgtEl>
                                          <p:spTgt spid="194"/>
                                        </p:tgtEl>
                                      </p:cBhvr>
                                    </p:animEffect>
                                    <p:set>
                                      <p:cBhvr>
                                        <p:cTn id="330" dur="1" fill="hold">
                                          <p:stCondLst>
                                            <p:cond delay="1999"/>
                                          </p:stCondLst>
                                        </p:cTn>
                                        <p:tgtEl>
                                          <p:spTgt spid="194"/>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2000"/>
                                        <p:tgtEl>
                                          <p:spTgt spid="235"/>
                                        </p:tgtEl>
                                      </p:cBhvr>
                                    </p:animEffect>
                                    <p:set>
                                      <p:cBhvr>
                                        <p:cTn id="333" dur="1" fill="hold">
                                          <p:stCondLst>
                                            <p:cond delay="19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34" restart="whenNotActive" fill="hold" evtFilter="cancelBubble" nodeType="interactiveSeq">
                <p:stCondLst>
                  <p:cond evt="onClick" delay="0">
                    <p:tgtEl>
                      <p:spTgt spid="23"/>
                    </p:tgtEl>
                  </p:cond>
                </p:stCondLst>
                <p:endSync evt="end" delay="0">
                  <p:rtn val="all"/>
                </p:endSync>
                <p:childTnLst>
                  <p:par>
                    <p:cTn id="335" fill="hold">
                      <p:stCondLst>
                        <p:cond delay="0"/>
                      </p:stCondLst>
                      <p:childTnLst>
                        <p:par>
                          <p:cTn id="336" fill="hold">
                            <p:stCondLst>
                              <p:cond delay="0"/>
                            </p:stCondLst>
                            <p:childTnLst>
                              <p:par>
                                <p:cTn id="337" presetID="6" presetClass="entr" presetSubtype="16" fill="hold" grpId="0" nodeType="withEffect">
                                  <p:stCondLst>
                                    <p:cond delay="0"/>
                                  </p:stCondLst>
                                  <p:childTnLst>
                                    <p:set>
                                      <p:cBhvr>
                                        <p:cTn id="338" dur="1" fill="hold">
                                          <p:stCondLst>
                                            <p:cond delay="0"/>
                                          </p:stCondLst>
                                        </p:cTn>
                                        <p:tgtEl>
                                          <p:spTgt spid="236"/>
                                        </p:tgtEl>
                                        <p:attrNameLst>
                                          <p:attrName>style.visibility</p:attrName>
                                        </p:attrNameLst>
                                      </p:cBhvr>
                                      <p:to>
                                        <p:strVal val="visible"/>
                                      </p:to>
                                    </p:set>
                                    <p:animEffect transition="in" filter="circle(in)">
                                      <p:cBhvr>
                                        <p:cTn id="339" dur="2000"/>
                                        <p:tgtEl>
                                          <p:spTgt spid="236"/>
                                        </p:tgtEl>
                                      </p:cBhvr>
                                    </p:animEffect>
                                  </p:childTnLst>
                                </p:cTn>
                              </p:par>
                              <p:par>
                                <p:cTn id="340" presetID="19" presetClass="emph" presetSubtype="0" fill="hold" grpId="0" nodeType="withEffect">
                                  <p:stCondLst>
                                    <p:cond delay="0"/>
                                  </p:stCondLst>
                                  <p:childTnLst>
                                    <p:animClr clrSpc="rgb" dir="cw">
                                      <p:cBhvr override="childStyle">
                                        <p:cTn id="341" dur="500" fill="hold"/>
                                        <p:tgtEl>
                                          <p:spTgt spid="196"/>
                                        </p:tgtEl>
                                        <p:attrNameLst>
                                          <p:attrName>style.color</p:attrName>
                                        </p:attrNameLst>
                                      </p:cBhvr>
                                      <p:to>
                                        <a:schemeClr val="accent2"/>
                                      </p:to>
                                    </p:animClr>
                                    <p:animClr clrSpc="rgb" dir="cw">
                                      <p:cBhvr>
                                        <p:cTn id="342" dur="500" fill="hold"/>
                                        <p:tgtEl>
                                          <p:spTgt spid="196"/>
                                        </p:tgtEl>
                                        <p:attrNameLst>
                                          <p:attrName>fillcolor</p:attrName>
                                        </p:attrNameLst>
                                      </p:cBhvr>
                                      <p:to>
                                        <a:schemeClr val="accent2"/>
                                      </p:to>
                                    </p:animClr>
                                    <p:set>
                                      <p:cBhvr>
                                        <p:cTn id="343" dur="500" fill="hold"/>
                                        <p:tgtEl>
                                          <p:spTgt spid="196"/>
                                        </p:tgtEl>
                                        <p:attrNameLst>
                                          <p:attrName>fill.type</p:attrName>
                                        </p:attrNameLst>
                                      </p:cBhvr>
                                      <p:to>
                                        <p:strVal val="solid"/>
                                      </p:to>
                                    </p:set>
                                    <p:set>
                                      <p:cBhvr>
                                        <p:cTn id="344" dur="500" fill="hold"/>
                                        <p:tgtEl>
                                          <p:spTgt spid="196"/>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97"/>
                                        </p:tgtEl>
                                        <p:attrNameLst>
                                          <p:attrName>style.color</p:attrName>
                                        </p:attrNameLst>
                                      </p:cBhvr>
                                      <p:to>
                                        <a:schemeClr val="accent2"/>
                                      </p:to>
                                    </p:animClr>
                                    <p:animClr clrSpc="rgb" dir="cw">
                                      <p:cBhvr>
                                        <p:cTn id="347" dur="500" fill="hold"/>
                                        <p:tgtEl>
                                          <p:spTgt spid="197"/>
                                        </p:tgtEl>
                                        <p:attrNameLst>
                                          <p:attrName>fillcolor</p:attrName>
                                        </p:attrNameLst>
                                      </p:cBhvr>
                                      <p:to>
                                        <a:schemeClr val="accent2"/>
                                      </p:to>
                                    </p:animClr>
                                    <p:set>
                                      <p:cBhvr>
                                        <p:cTn id="348" dur="500" fill="hold"/>
                                        <p:tgtEl>
                                          <p:spTgt spid="197"/>
                                        </p:tgtEl>
                                        <p:attrNameLst>
                                          <p:attrName>fill.type</p:attrName>
                                        </p:attrNameLst>
                                      </p:cBhvr>
                                      <p:to>
                                        <p:strVal val="solid"/>
                                      </p:to>
                                    </p:set>
                                    <p:set>
                                      <p:cBhvr>
                                        <p:cTn id="349" dur="500" fill="hold"/>
                                        <p:tgtEl>
                                          <p:spTgt spid="197"/>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98"/>
                                        </p:tgtEl>
                                        <p:attrNameLst>
                                          <p:attrName>style.color</p:attrName>
                                        </p:attrNameLst>
                                      </p:cBhvr>
                                      <p:to>
                                        <a:schemeClr val="accent2"/>
                                      </p:to>
                                    </p:animClr>
                                    <p:animClr clrSpc="rgb" dir="cw">
                                      <p:cBhvr>
                                        <p:cTn id="352" dur="500" fill="hold"/>
                                        <p:tgtEl>
                                          <p:spTgt spid="198"/>
                                        </p:tgtEl>
                                        <p:attrNameLst>
                                          <p:attrName>fillcolor</p:attrName>
                                        </p:attrNameLst>
                                      </p:cBhvr>
                                      <p:to>
                                        <a:schemeClr val="accent2"/>
                                      </p:to>
                                    </p:animClr>
                                    <p:set>
                                      <p:cBhvr>
                                        <p:cTn id="353" dur="500" fill="hold"/>
                                        <p:tgtEl>
                                          <p:spTgt spid="198"/>
                                        </p:tgtEl>
                                        <p:attrNameLst>
                                          <p:attrName>fill.type</p:attrName>
                                        </p:attrNameLst>
                                      </p:cBhvr>
                                      <p:to>
                                        <p:strVal val="solid"/>
                                      </p:to>
                                    </p:set>
                                    <p:set>
                                      <p:cBhvr>
                                        <p:cTn id="354" dur="500" fill="hold"/>
                                        <p:tgtEl>
                                          <p:spTgt spid="198"/>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99"/>
                                        </p:tgtEl>
                                        <p:attrNameLst>
                                          <p:attrName>style.color</p:attrName>
                                        </p:attrNameLst>
                                      </p:cBhvr>
                                      <p:to>
                                        <a:schemeClr val="accent2"/>
                                      </p:to>
                                    </p:animClr>
                                    <p:animClr clrSpc="rgb" dir="cw">
                                      <p:cBhvr>
                                        <p:cTn id="357" dur="500" fill="hold"/>
                                        <p:tgtEl>
                                          <p:spTgt spid="199"/>
                                        </p:tgtEl>
                                        <p:attrNameLst>
                                          <p:attrName>fillcolor</p:attrName>
                                        </p:attrNameLst>
                                      </p:cBhvr>
                                      <p:to>
                                        <a:schemeClr val="accent2"/>
                                      </p:to>
                                    </p:animClr>
                                    <p:set>
                                      <p:cBhvr>
                                        <p:cTn id="358" dur="500" fill="hold"/>
                                        <p:tgtEl>
                                          <p:spTgt spid="199"/>
                                        </p:tgtEl>
                                        <p:attrNameLst>
                                          <p:attrName>fill.type</p:attrName>
                                        </p:attrNameLst>
                                      </p:cBhvr>
                                      <p:to>
                                        <p:strVal val="solid"/>
                                      </p:to>
                                    </p:set>
                                    <p:set>
                                      <p:cBhvr>
                                        <p:cTn id="359" dur="500" fill="hold"/>
                                        <p:tgtEl>
                                          <p:spTgt spid="199"/>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200"/>
                                        </p:tgtEl>
                                        <p:attrNameLst>
                                          <p:attrName>style.color</p:attrName>
                                        </p:attrNameLst>
                                      </p:cBhvr>
                                      <p:to>
                                        <a:schemeClr val="accent2"/>
                                      </p:to>
                                    </p:animClr>
                                    <p:animClr clrSpc="rgb" dir="cw">
                                      <p:cBhvr>
                                        <p:cTn id="362" dur="500" fill="hold"/>
                                        <p:tgtEl>
                                          <p:spTgt spid="200"/>
                                        </p:tgtEl>
                                        <p:attrNameLst>
                                          <p:attrName>fillcolor</p:attrName>
                                        </p:attrNameLst>
                                      </p:cBhvr>
                                      <p:to>
                                        <a:schemeClr val="accent2"/>
                                      </p:to>
                                    </p:animClr>
                                    <p:set>
                                      <p:cBhvr>
                                        <p:cTn id="363" dur="500" fill="hold"/>
                                        <p:tgtEl>
                                          <p:spTgt spid="200"/>
                                        </p:tgtEl>
                                        <p:attrNameLst>
                                          <p:attrName>fill.type</p:attrName>
                                        </p:attrNameLst>
                                      </p:cBhvr>
                                      <p:to>
                                        <p:strVal val="solid"/>
                                      </p:to>
                                    </p:set>
                                    <p:set>
                                      <p:cBhvr>
                                        <p:cTn id="364" dur="500" fill="hold"/>
                                        <p:tgtEl>
                                          <p:spTgt spid="200"/>
                                        </p:tgtEl>
                                        <p:attrNameLst>
                                          <p:attrName>fill.on</p:attrName>
                                        </p:attrNameLst>
                                      </p:cBhvr>
                                      <p:to>
                                        <p:strVal val="true"/>
                                      </p:to>
                                    </p:set>
                                  </p:childTnLst>
                                </p:cTn>
                              </p:par>
                              <p:par>
                                <p:cTn id="365" presetID="19" presetClass="emph" presetSubtype="0" fill="hold" grpId="0" nodeType="withEffect">
                                  <p:stCondLst>
                                    <p:cond delay="0"/>
                                  </p:stCondLst>
                                  <p:childTnLst>
                                    <p:animClr clrSpc="rgb" dir="cw">
                                      <p:cBhvr override="childStyle">
                                        <p:cTn id="366" dur="500" fill="hold"/>
                                        <p:tgtEl>
                                          <p:spTgt spid="201"/>
                                        </p:tgtEl>
                                        <p:attrNameLst>
                                          <p:attrName>style.color</p:attrName>
                                        </p:attrNameLst>
                                      </p:cBhvr>
                                      <p:to>
                                        <a:schemeClr val="accent2"/>
                                      </p:to>
                                    </p:animClr>
                                    <p:animClr clrSpc="rgb" dir="cw">
                                      <p:cBhvr>
                                        <p:cTn id="367" dur="500" fill="hold"/>
                                        <p:tgtEl>
                                          <p:spTgt spid="201"/>
                                        </p:tgtEl>
                                        <p:attrNameLst>
                                          <p:attrName>fillcolor</p:attrName>
                                        </p:attrNameLst>
                                      </p:cBhvr>
                                      <p:to>
                                        <a:schemeClr val="accent2"/>
                                      </p:to>
                                    </p:animClr>
                                    <p:set>
                                      <p:cBhvr>
                                        <p:cTn id="368" dur="500" fill="hold"/>
                                        <p:tgtEl>
                                          <p:spTgt spid="201"/>
                                        </p:tgtEl>
                                        <p:attrNameLst>
                                          <p:attrName>fill.type</p:attrName>
                                        </p:attrNameLst>
                                      </p:cBhvr>
                                      <p:to>
                                        <p:strVal val="solid"/>
                                      </p:to>
                                    </p:set>
                                    <p:set>
                                      <p:cBhvr>
                                        <p:cTn id="369" dur="500" fill="hold"/>
                                        <p:tgtEl>
                                          <p:spTgt spid="201"/>
                                        </p:tgtEl>
                                        <p:attrNameLst>
                                          <p:attrName>fill.on</p:attrName>
                                        </p:attrNameLst>
                                      </p:cBhvr>
                                      <p:to>
                                        <p:strVal val="true"/>
                                      </p:to>
                                    </p:set>
                                  </p:childTnLst>
                                </p:cTn>
                              </p:par>
                              <p:par>
                                <p:cTn id="370" presetID="19" presetClass="emph" presetSubtype="0" fill="hold" grpId="0" nodeType="withEffect">
                                  <p:stCondLst>
                                    <p:cond delay="0"/>
                                  </p:stCondLst>
                                  <p:childTnLst>
                                    <p:animClr clrSpc="rgb" dir="cw">
                                      <p:cBhvr override="childStyle">
                                        <p:cTn id="371" dur="500" fill="hold"/>
                                        <p:tgtEl>
                                          <p:spTgt spid="202"/>
                                        </p:tgtEl>
                                        <p:attrNameLst>
                                          <p:attrName>style.color</p:attrName>
                                        </p:attrNameLst>
                                      </p:cBhvr>
                                      <p:to>
                                        <a:schemeClr val="accent2"/>
                                      </p:to>
                                    </p:animClr>
                                    <p:animClr clrSpc="rgb" dir="cw">
                                      <p:cBhvr>
                                        <p:cTn id="372" dur="500" fill="hold"/>
                                        <p:tgtEl>
                                          <p:spTgt spid="202"/>
                                        </p:tgtEl>
                                        <p:attrNameLst>
                                          <p:attrName>fillcolor</p:attrName>
                                        </p:attrNameLst>
                                      </p:cBhvr>
                                      <p:to>
                                        <a:schemeClr val="accent2"/>
                                      </p:to>
                                    </p:animClr>
                                    <p:set>
                                      <p:cBhvr>
                                        <p:cTn id="373" dur="500" fill="hold"/>
                                        <p:tgtEl>
                                          <p:spTgt spid="202"/>
                                        </p:tgtEl>
                                        <p:attrNameLst>
                                          <p:attrName>fill.type</p:attrName>
                                        </p:attrNameLst>
                                      </p:cBhvr>
                                      <p:to>
                                        <p:strVal val="solid"/>
                                      </p:to>
                                    </p:set>
                                    <p:set>
                                      <p:cBhvr>
                                        <p:cTn id="374" dur="500" fill="hold"/>
                                        <p:tgtEl>
                                          <p:spTgt spid="202"/>
                                        </p:tgtEl>
                                        <p:attrNameLst>
                                          <p:attrName>fill.on</p:attrName>
                                        </p:attrNameLst>
                                      </p:cBhvr>
                                      <p:to>
                                        <p:strVal val="true"/>
                                      </p:to>
                                    </p:set>
                                  </p:childTnLst>
                                </p:cTn>
                              </p:par>
                              <p:par>
                                <p:cTn id="375" presetID="19" presetClass="emph" presetSubtype="0" fill="hold" grpId="0" nodeType="withEffect">
                                  <p:stCondLst>
                                    <p:cond delay="0"/>
                                  </p:stCondLst>
                                  <p:childTnLst>
                                    <p:animClr clrSpc="rgb" dir="cw">
                                      <p:cBhvr override="childStyle">
                                        <p:cTn id="376" dur="500" fill="hold"/>
                                        <p:tgtEl>
                                          <p:spTgt spid="203"/>
                                        </p:tgtEl>
                                        <p:attrNameLst>
                                          <p:attrName>style.color</p:attrName>
                                        </p:attrNameLst>
                                      </p:cBhvr>
                                      <p:to>
                                        <a:schemeClr val="accent2"/>
                                      </p:to>
                                    </p:animClr>
                                    <p:animClr clrSpc="rgb" dir="cw">
                                      <p:cBhvr>
                                        <p:cTn id="377" dur="500" fill="hold"/>
                                        <p:tgtEl>
                                          <p:spTgt spid="203"/>
                                        </p:tgtEl>
                                        <p:attrNameLst>
                                          <p:attrName>fillcolor</p:attrName>
                                        </p:attrNameLst>
                                      </p:cBhvr>
                                      <p:to>
                                        <a:schemeClr val="accent2"/>
                                      </p:to>
                                    </p:animClr>
                                    <p:set>
                                      <p:cBhvr>
                                        <p:cTn id="378" dur="500" fill="hold"/>
                                        <p:tgtEl>
                                          <p:spTgt spid="203"/>
                                        </p:tgtEl>
                                        <p:attrNameLst>
                                          <p:attrName>fill.type</p:attrName>
                                        </p:attrNameLst>
                                      </p:cBhvr>
                                      <p:to>
                                        <p:strVal val="solid"/>
                                      </p:to>
                                    </p:set>
                                    <p:set>
                                      <p:cBhvr>
                                        <p:cTn id="379" dur="500" fill="hold"/>
                                        <p:tgtEl>
                                          <p:spTgt spid="203"/>
                                        </p:tgtEl>
                                        <p:attrNameLst>
                                          <p:attrName>fill.on</p:attrName>
                                        </p:attrNameLst>
                                      </p:cBhvr>
                                      <p:to>
                                        <p:strVal val="true"/>
                                      </p:to>
                                    </p:set>
                                  </p:childTnLst>
                                </p:cTn>
                              </p:par>
                            </p:childTnLst>
                          </p:cTn>
                        </p:par>
                      </p:childTnLst>
                    </p:cTn>
                  </p:par>
                  <p:par>
                    <p:cTn id="380" fill="hold">
                      <p:stCondLst>
                        <p:cond delay="indefinite"/>
                      </p:stCondLst>
                      <p:childTnLst>
                        <p:par>
                          <p:cTn id="381" fill="hold">
                            <p:stCondLst>
                              <p:cond delay="0"/>
                            </p:stCondLst>
                            <p:childTnLst>
                              <p:par>
                                <p:cTn id="382" presetID="6" presetClass="exit" presetSubtype="32" fill="hold" grpId="1" nodeType="clickEffect">
                                  <p:stCondLst>
                                    <p:cond delay="0"/>
                                  </p:stCondLst>
                                  <p:childTnLst>
                                    <p:animEffect transition="out" filter="circle(out)">
                                      <p:cBhvr>
                                        <p:cTn id="383" dur="2000"/>
                                        <p:tgtEl>
                                          <p:spTgt spid="196"/>
                                        </p:tgtEl>
                                      </p:cBhvr>
                                    </p:animEffect>
                                    <p:set>
                                      <p:cBhvr>
                                        <p:cTn id="384" dur="1" fill="hold">
                                          <p:stCondLst>
                                            <p:cond delay="1999"/>
                                          </p:stCondLst>
                                        </p:cTn>
                                        <p:tgtEl>
                                          <p:spTgt spid="196"/>
                                        </p:tgtEl>
                                        <p:attrNameLst>
                                          <p:attrName>style.visibility</p:attrName>
                                        </p:attrNameLst>
                                      </p:cBhvr>
                                      <p:to>
                                        <p:strVal val="hidden"/>
                                      </p:to>
                                    </p:set>
                                  </p:childTnLst>
                                </p:cTn>
                              </p:par>
                              <p:par>
                                <p:cTn id="385" presetID="6" presetClass="exit" presetSubtype="32" fill="hold" grpId="1" nodeType="withEffect">
                                  <p:stCondLst>
                                    <p:cond delay="0"/>
                                  </p:stCondLst>
                                  <p:childTnLst>
                                    <p:animEffect transition="out" filter="circle(out)">
                                      <p:cBhvr>
                                        <p:cTn id="386" dur="2000"/>
                                        <p:tgtEl>
                                          <p:spTgt spid="197"/>
                                        </p:tgtEl>
                                      </p:cBhvr>
                                    </p:animEffect>
                                    <p:set>
                                      <p:cBhvr>
                                        <p:cTn id="387" dur="1" fill="hold">
                                          <p:stCondLst>
                                            <p:cond delay="1999"/>
                                          </p:stCondLst>
                                        </p:cTn>
                                        <p:tgtEl>
                                          <p:spTgt spid="197"/>
                                        </p:tgtEl>
                                        <p:attrNameLst>
                                          <p:attrName>style.visibility</p:attrName>
                                        </p:attrNameLst>
                                      </p:cBhvr>
                                      <p:to>
                                        <p:strVal val="hidden"/>
                                      </p:to>
                                    </p:set>
                                  </p:childTnLst>
                                </p:cTn>
                              </p:par>
                              <p:par>
                                <p:cTn id="388" presetID="6" presetClass="exit" presetSubtype="32" fill="hold" grpId="1" nodeType="withEffect">
                                  <p:stCondLst>
                                    <p:cond delay="0"/>
                                  </p:stCondLst>
                                  <p:childTnLst>
                                    <p:animEffect transition="out" filter="circle(out)">
                                      <p:cBhvr>
                                        <p:cTn id="389" dur="2000"/>
                                        <p:tgtEl>
                                          <p:spTgt spid="198"/>
                                        </p:tgtEl>
                                      </p:cBhvr>
                                    </p:animEffect>
                                    <p:set>
                                      <p:cBhvr>
                                        <p:cTn id="390" dur="1" fill="hold">
                                          <p:stCondLst>
                                            <p:cond delay="1999"/>
                                          </p:stCondLst>
                                        </p:cTn>
                                        <p:tgtEl>
                                          <p:spTgt spid="198"/>
                                        </p:tgtEl>
                                        <p:attrNameLst>
                                          <p:attrName>style.visibility</p:attrName>
                                        </p:attrNameLst>
                                      </p:cBhvr>
                                      <p:to>
                                        <p:strVal val="hidden"/>
                                      </p:to>
                                    </p:set>
                                  </p:childTnLst>
                                </p:cTn>
                              </p:par>
                              <p:par>
                                <p:cTn id="391" presetID="6" presetClass="exit" presetSubtype="32" fill="hold" grpId="1" nodeType="withEffect">
                                  <p:stCondLst>
                                    <p:cond delay="0"/>
                                  </p:stCondLst>
                                  <p:childTnLst>
                                    <p:animEffect transition="out" filter="circle(out)">
                                      <p:cBhvr>
                                        <p:cTn id="392" dur="2000"/>
                                        <p:tgtEl>
                                          <p:spTgt spid="199"/>
                                        </p:tgtEl>
                                      </p:cBhvr>
                                    </p:animEffect>
                                    <p:set>
                                      <p:cBhvr>
                                        <p:cTn id="393" dur="1" fill="hold">
                                          <p:stCondLst>
                                            <p:cond delay="1999"/>
                                          </p:stCondLst>
                                        </p:cTn>
                                        <p:tgtEl>
                                          <p:spTgt spid="199"/>
                                        </p:tgtEl>
                                        <p:attrNameLst>
                                          <p:attrName>style.visibility</p:attrName>
                                        </p:attrNameLst>
                                      </p:cBhvr>
                                      <p:to>
                                        <p:strVal val="hidden"/>
                                      </p:to>
                                    </p:set>
                                  </p:childTnLst>
                                </p:cTn>
                              </p:par>
                              <p:par>
                                <p:cTn id="394" presetID="6" presetClass="exit" presetSubtype="32" fill="hold" grpId="1" nodeType="withEffect">
                                  <p:stCondLst>
                                    <p:cond delay="0"/>
                                  </p:stCondLst>
                                  <p:childTnLst>
                                    <p:animEffect transition="out" filter="circle(out)">
                                      <p:cBhvr>
                                        <p:cTn id="395" dur="2000"/>
                                        <p:tgtEl>
                                          <p:spTgt spid="200"/>
                                        </p:tgtEl>
                                      </p:cBhvr>
                                    </p:animEffect>
                                    <p:set>
                                      <p:cBhvr>
                                        <p:cTn id="396" dur="1" fill="hold">
                                          <p:stCondLst>
                                            <p:cond delay="1999"/>
                                          </p:stCondLst>
                                        </p:cTn>
                                        <p:tgtEl>
                                          <p:spTgt spid="200"/>
                                        </p:tgtEl>
                                        <p:attrNameLst>
                                          <p:attrName>style.visibility</p:attrName>
                                        </p:attrNameLst>
                                      </p:cBhvr>
                                      <p:to>
                                        <p:strVal val="hidden"/>
                                      </p:to>
                                    </p:set>
                                  </p:childTnLst>
                                </p:cTn>
                              </p:par>
                              <p:par>
                                <p:cTn id="397" presetID="6" presetClass="exit" presetSubtype="32" fill="hold" grpId="1" nodeType="withEffect">
                                  <p:stCondLst>
                                    <p:cond delay="0"/>
                                  </p:stCondLst>
                                  <p:childTnLst>
                                    <p:animEffect transition="out" filter="circle(out)">
                                      <p:cBhvr>
                                        <p:cTn id="398" dur="2000"/>
                                        <p:tgtEl>
                                          <p:spTgt spid="201"/>
                                        </p:tgtEl>
                                      </p:cBhvr>
                                    </p:animEffect>
                                    <p:set>
                                      <p:cBhvr>
                                        <p:cTn id="399" dur="1" fill="hold">
                                          <p:stCondLst>
                                            <p:cond delay="1999"/>
                                          </p:stCondLst>
                                        </p:cTn>
                                        <p:tgtEl>
                                          <p:spTgt spid="201"/>
                                        </p:tgtEl>
                                        <p:attrNameLst>
                                          <p:attrName>style.visibility</p:attrName>
                                        </p:attrNameLst>
                                      </p:cBhvr>
                                      <p:to>
                                        <p:strVal val="hidden"/>
                                      </p:to>
                                    </p:set>
                                  </p:childTnLst>
                                </p:cTn>
                              </p:par>
                              <p:par>
                                <p:cTn id="400" presetID="6" presetClass="exit" presetSubtype="32" fill="hold" grpId="1" nodeType="withEffect">
                                  <p:stCondLst>
                                    <p:cond delay="0"/>
                                  </p:stCondLst>
                                  <p:childTnLst>
                                    <p:animEffect transition="out" filter="circle(out)">
                                      <p:cBhvr>
                                        <p:cTn id="401" dur="2000"/>
                                        <p:tgtEl>
                                          <p:spTgt spid="202"/>
                                        </p:tgtEl>
                                      </p:cBhvr>
                                    </p:animEffect>
                                    <p:set>
                                      <p:cBhvr>
                                        <p:cTn id="402" dur="1" fill="hold">
                                          <p:stCondLst>
                                            <p:cond delay="1999"/>
                                          </p:stCondLst>
                                        </p:cTn>
                                        <p:tgtEl>
                                          <p:spTgt spid="202"/>
                                        </p:tgtEl>
                                        <p:attrNameLst>
                                          <p:attrName>style.visibility</p:attrName>
                                        </p:attrNameLst>
                                      </p:cBhvr>
                                      <p:to>
                                        <p:strVal val="hidden"/>
                                      </p:to>
                                    </p:set>
                                  </p:childTnLst>
                                </p:cTn>
                              </p:par>
                              <p:par>
                                <p:cTn id="403" presetID="6" presetClass="exit" presetSubtype="32" fill="hold" grpId="1" nodeType="withEffect">
                                  <p:stCondLst>
                                    <p:cond delay="0"/>
                                  </p:stCondLst>
                                  <p:childTnLst>
                                    <p:animEffect transition="out" filter="circle(out)">
                                      <p:cBhvr>
                                        <p:cTn id="404" dur="2000"/>
                                        <p:tgtEl>
                                          <p:spTgt spid="203"/>
                                        </p:tgtEl>
                                      </p:cBhvr>
                                    </p:animEffect>
                                    <p:set>
                                      <p:cBhvr>
                                        <p:cTn id="405" dur="1" fill="hold">
                                          <p:stCondLst>
                                            <p:cond delay="1999"/>
                                          </p:stCondLst>
                                        </p:cTn>
                                        <p:tgtEl>
                                          <p:spTgt spid="203"/>
                                        </p:tgtEl>
                                        <p:attrNameLst>
                                          <p:attrName>style.visibility</p:attrName>
                                        </p:attrNameLst>
                                      </p:cBhvr>
                                      <p:to>
                                        <p:strVal val="hidden"/>
                                      </p:to>
                                    </p:set>
                                  </p:childTnLst>
                                </p:cTn>
                              </p:par>
                              <p:par>
                                <p:cTn id="406" presetID="6" presetClass="exit" presetSubtype="32" fill="hold" grpId="1" nodeType="withEffect">
                                  <p:stCondLst>
                                    <p:cond delay="0"/>
                                  </p:stCondLst>
                                  <p:childTnLst>
                                    <p:animEffect transition="out" filter="circle(out)">
                                      <p:cBhvr>
                                        <p:cTn id="407" dur="2000"/>
                                        <p:tgtEl>
                                          <p:spTgt spid="236"/>
                                        </p:tgtEl>
                                      </p:cBhvr>
                                    </p:animEffect>
                                    <p:set>
                                      <p:cBhvr>
                                        <p:cTn id="408" dur="1" fill="hold">
                                          <p:stCondLst>
                                            <p:cond delay="1999"/>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9" restart="whenNotActive" fill="hold" evtFilter="cancelBubble" nodeType="interactiveSeq">
                <p:stCondLst>
                  <p:cond evt="onClick" delay="0">
                    <p:tgtEl>
                      <p:spTgt spid="24"/>
                    </p:tgtEl>
                  </p:cond>
                </p:stCondLst>
                <p:endSync evt="end" delay="0">
                  <p:rtn val="all"/>
                </p:endSync>
                <p:childTnLst>
                  <p:par>
                    <p:cTn id="410" fill="hold">
                      <p:stCondLst>
                        <p:cond delay="0"/>
                      </p:stCondLst>
                      <p:childTnLst>
                        <p:par>
                          <p:cTn id="411" fill="hold">
                            <p:stCondLst>
                              <p:cond delay="0"/>
                            </p:stCondLst>
                            <p:childTnLst>
                              <p:par>
                                <p:cTn id="412" presetID="6" presetClass="entr" presetSubtype="16" fill="hold" grpId="0" nodeType="withEffect">
                                  <p:stCondLst>
                                    <p:cond delay="0"/>
                                  </p:stCondLst>
                                  <p:childTnLst>
                                    <p:set>
                                      <p:cBhvr>
                                        <p:cTn id="413" dur="1" fill="hold">
                                          <p:stCondLst>
                                            <p:cond delay="0"/>
                                          </p:stCondLst>
                                        </p:cTn>
                                        <p:tgtEl>
                                          <p:spTgt spid="237"/>
                                        </p:tgtEl>
                                        <p:attrNameLst>
                                          <p:attrName>style.visibility</p:attrName>
                                        </p:attrNameLst>
                                      </p:cBhvr>
                                      <p:to>
                                        <p:strVal val="visible"/>
                                      </p:to>
                                    </p:set>
                                    <p:animEffect transition="in" filter="circle(in)">
                                      <p:cBhvr>
                                        <p:cTn id="414" dur="2000"/>
                                        <p:tgtEl>
                                          <p:spTgt spid="237"/>
                                        </p:tgtEl>
                                      </p:cBhvr>
                                    </p:animEffect>
                                  </p:childTnLst>
                                </p:cTn>
                              </p:par>
                              <p:par>
                                <p:cTn id="415" presetID="19" presetClass="emph" presetSubtype="0" fill="hold" grpId="0" nodeType="withEffect">
                                  <p:stCondLst>
                                    <p:cond delay="0"/>
                                  </p:stCondLst>
                                  <p:childTnLst>
                                    <p:animClr clrSpc="rgb" dir="cw">
                                      <p:cBhvr override="childStyle">
                                        <p:cTn id="416" dur="500" fill="hold"/>
                                        <p:tgtEl>
                                          <p:spTgt spid="204"/>
                                        </p:tgtEl>
                                        <p:attrNameLst>
                                          <p:attrName>style.color</p:attrName>
                                        </p:attrNameLst>
                                      </p:cBhvr>
                                      <p:to>
                                        <a:schemeClr val="accent2"/>
                                      </p:to>
                                    </p:animClr>
                                    <p:animClr clrSpc="rgb" dir="cw">
                                      <p:cBhvr>
                                        <p:cTn id="417" dur="500" fill="hold"/>
                                        <p:tgtEl>
                                          <p:spTgt spid="204"/>
                                        </p:tgtEl>
                                        <p:attrNameLst>
                                          <p:attrName>fillcolor</p:attrName>
                                        </p:attrNameLst>
                                      </p:cBhvr>
                                      <p:to>
                                        <a:schemeClr val="accent2"/>
                                      </p:to>
                                    </p:animClr>
                                    <p:set>
                                      <p:cBhvr>
                                        <p:cTn id="418" dur="500" fill="hold"/>
                                        <p:tgtEl>
                                          <p:spTgt spid="204"/>
                                        </p:tgtEl>
                                        <p:attrNameLst>
                                          <p:attrName>fill.type</p:attrName>
                                        </p:attrNameLst>
                                      </p:cBhvr>
                                      <p:to>
                                        <p:strVal val="solid"/>
                                      </p:to>
                                    </p:set>
                                    <p:set>
                                      <p:cBhvr>
                                        <p:cTn id="419" dur="500" fill="hold"/>
                                        <p:tgtEl>
                                          <p:spTgt spid="204"/>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205"/>
                                        </p:tgtEl>
                                        <p:attrNameLst>
                                          <p:attrName>style.color</p:attrName>
                                        </p:attrNameLst>
                                      </p:cBhvr>
                                      <p:to>
                                        <a:schemeClr val="accent2"/>
                                      </p:to>
                                    </p:animClr>
                                    <p:animClr clrSpc="rgb" dir="cw">
                                      <p:cBhvr>
                                        <p:cTn id="422" dur="500" fill="hold"/>
                                        <p:tgtEl>
                                          <p:spTgt spid="205"/>
                                        </p:tgtEl>
                                        <p:attrNameLst>
                                          <p:attrName>fillcolor</p:attrName>
                                        </p:attrNameLst>
                                      </p:cBhvr>
                                      <p:to>
                                        <a:schemeClr val="accent2"/>
                                      </p:to>
                                    </p:animClr>
                                    <p:set>
                                      <p:cBhvr>
                                        <p:cTn id="423" dur="500" fill="hold"/>
                                        <p:tgtEl>
                                          <p:spTgt spid="205"/>
                                        </p:tgtEl>
                                        <p:attrNameLst>
                                          <p:attrName>fill.type</p:attrName>
                                        </p:attrNameLst>
                                      </p:cBhvr>
                                      <p:to>
                                        <p:strVal val="solid"/>
                                      </p:to>
                                    </p:set>
                                    <p:set>
                                      <p:cBhvr>
                                        <p:cTn id="424" dur="500" fill="hold"/>
                                        <p:tgtEl>
                                          <p:spTgt spid="205"/>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206"/>
                                        </p:tgtEl>
                                        <p:attrNameLst>
                                          <p:attrName>style.color</p:attrName>
                                        </p:attrNameLst>
                                      </p:cBhvr>
                                      <p:to>
                                        <a:schemeClr val="accent2"/>
                                      </p:to>
                                    </p:animClr>
                                    <p:animClr clrSpc="rgb" dir="cw">
                                      <p:cBhvr>
                                        <p:cTn id="427" dur="500" fill="hold"/>
                                        <p:tgtEl>
                                          <p:spTgt spid="206"/>
                                        </p:tgtEl>
                                        <p:attrNameLst>
                                          <p:attrName>fillcolor</p:attrName>
                                        </p:attrNameLst>
                                      </p:cBhvr>
                                      <p:to>
                                        <a:schemeClr val="accent2"/>
                                      </p:to>
                                    </p:animClr>
                                    <p:set>
                                      <p:cBhvr>
                                        <p:cTn id="428" dur="500" fill="hold"/>
                                        <p:tgtEl>
                                          <p:spTgt spid="206"/>
                                        </p:tgtEl>
                                        <p:attrNameLst>
                                          <p:attrName>fill.type</p:attrName>
                                        </p:attrNameLst>
                                      </p:cBhvr>
                                      <p:to>
                                        <p:strVal val="solid"/>
                                      </p:to>
                                    </p:set>
                                    <p:set>
                                      <p:cBhvr>
                                        <p:cTn id="429" dur="500" fill="hold"/>
                                        <p:tgtEl>
                                          <p:spTgt spid="206"/>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207"/>
                                        </p:tgtEl>
                                        <p:attrNameLst>
                                          <p:attrName>style.color</p:attrName>
                                        </p:attrNameLst>
                                      </p:cBhvr>
                                      <p:to>
                                        <a:schemeClr val="accent2"/>
                                      </p:to>
                                    </p:animClr>
                                    <p:animClr clrSpc="rgb" dir="cw">
                                      <p:cBhvr>
                                        <p:cTn id="432" dur="500" fill="hold"/>
                                        <p:tgtEl>
                                          <p:spTgt spid="207"/>
                                        </p:tgtEl>
                                        <p:attrNameLst>
                                          <p:attrName>fillcolor</p:attrName>
                                        </p:attrNameLst>
                                      </p:cBhvr>
                                      <p:to>
                                        <a:schemeClr val="accent2"/>
                                      </p:to>
                                    </p:animClr>
                                    <p:set>
                                      <p:cBhvr>
                                        <p:cTn id="433" dur="500" fill="hold"/>
                                        <p:tgtEl>
                                          <p:spTgt spid="207"/>
                                        </p:tgtEl>
                                        <p:attrNameLst>
                                          <p:attrName>fill.type</p:attrName>
                                        </p:attrNameLst>
                                      </p:cBhvr>
                                      <p:to>
                                        <p:strVal val="solid"/>
                                      </p:to>
                                    </p:set>
                                    <p:set>
                                      <p:cBhvr>
                                        <p:cTn id="434" dur="500" fill="hold"/>
                                        <p:tgtEl>
                                          <p:spTgt spid="207"/>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208"/>
                                        </p:tgtEl>
                                        <p:attrNameLst>
                                          <p:attrName>style.color</p:attrName>
                                        </p:attrNameLst>
                                      </p:cBhvr>
                                      <p:to>
                                        <a:schemeClr val="accent2"/>
                                      </p:to>
                                    </p:animClr>
                                    <p:animClr clrSpc="rgb" dir="cw">
                                      <p:cBhvr>
                                        <p:cTn id="437" dur="500" fill="hold"/>
                                        <p:tgtEl>
                                          <p:spTgt spid="208"/>
                                        </p:tgtEl>
                                        <p:attrNameLst>
                                          <p:attrName>fillcolor</p:attrName>
                                        </p:attrNameLst>
                                      </p:cBhvr>
                                      <p:to>
                                        <a:schemeClr val="accent2"/>
                                      </p:to>
                                    </p:animClr>
                                    <p:set>
                                      <p:cBhvr>
                                        <p:cTn id="438" dur="500" fill="hold"/>
                                        <p:tgtEl>
                                          <p:spTgt spid="208"/>
                                        </p:tgtEl>
                                        <p:attrNameLst>
                                          <p:attrName>fill.type</p:attrName>
                                        </p:attrNameLst>
                                      </p:cBhvr>
                                      <p:to>
                                        <p:strVal val="solid"/>
                                      </p:to>
                                    </p:set>
                                    <p:set>
                                      <p:cBhvr>
                                        <p:cTn id="439" dur="500" fill="hold"/>
                                        <p:tgtEl>
                                          <p:spTgt spid="208"/>
                                        </p:tgtEl>
                                        <p:attrNameLst>
                                          <p:attrName>fill.on</p:attrName>
                                        </p:attrNameLst>
                                      </p:cBhvr>
                                      <p:to>
                                        <p:strVal val="true"/>
                                      </p:to>
                                    </p:set>
                                  </p:childTnLst>
                                </p:cTn>
                              </p:par>
                              <p:par>
                                <p:cTn id="440" presetID="19" presetClass="emph" presetSubtype="0" fill="hold" grpId="0" nodeType="withEffect">
                                  <p:stCondLst>
                                    <p:cond delay="0"/>
                                  </p:stCondLst>
                                  <p:childTnLst>
                                    <p:animClr clrSpc="rgb" dir="cw">
                                      <p:cBhvr override="childStyle">
                                        <p:cTn id="441" dur="500" fill="hold"/>
                                        <p:tgtEl>
                                          <p:spTgt spid="209"/>
                                        </p:tgtEl>
                                        <p:attrNameLst>
                                          <p:attrName>style.color</p:attrName>
                                        </p:attrNameLst>
                                      </p:cBhvr>
                                      <p:to>
                                        <a:schemeClr val="accent2"/>
                                      </p:to>
                                    </p:animClr>
                                    <p:animClr clrSpc="rgb" dir="cw">
                                      <p:cBhvr>
                                        <p:cTn id="442" dur="500" fill="hold"/>
                                        <p:tgtEl>
                                          <p:spTgt spid="209"/>
                                        </p:tgtEl>
                                        <p:attrNameLst>
                                          <p:attrName>fillcolor</p:attrName>
                                        </p:attrNameLst>
                                      </p:cBhvr>
                                      <p:to>
                                        <a:schemeClr val="accent2"/>
                                      </p:to>
                                    </p:animClr>
                                    <p:set>
                                      <p:cBhvr>
                                        <p:cTn id="443" dur="500" fill="hold"/>
                                        <p:tgtEl>
                                          <p:spTgt spid="209"/>
                                        </p:tgtEl>
                                        <p:attrNameLst>
                                          <p:attrName>fill.type</p:attrName>
                                        </p:attrNameLst>
                                      </p:cBhvr>
                                      <p:to>
                                        <p:strVal val="solid"/>
                                      </p:to>
                                    </p:set>
                                    <p:set>
                                      <p:cBhvr>
                                        <p:cTn id="444" dur="500" fill="hold"/>
                                        <p:tgtEl>
                                          <p:spTgt spid="209"/>
                                        </p:tgtEl>
                                        <p:attrNameLst>
                                          <p:attrName>fill.on</p:attrName>
                                        </p:attrNameLst>
                                      </p:cBhvr>
                                      <p:to>
                                        <p:strVal val="true"/>
                                      </p:to>
                                    </p:set>
                                  </p:childTnLst>
                                </p:cTn>
                              </p:par>
                              <p:par>
                                <p:cTn id="445" presetID="19" presetClass="emph" presetSubtype="0" fill="hold" grpId="0" nodeType="withEffect">
                                  <p:stCondLst>
                                    <p:cond delay="0"/>
                                  </p:stCondLst>
                                  <p:childTnLst>
                                    <p:animClr clrSpc="rgb" dir="cw">
                                      <p:cBhvr override="childStyle">
                                        <p:cTn id="446" dur="500" fill="hold"/>
                                        <p:tgtEl>
                                          <p:spTgt spid="210"/>
                                        </p:tgtEl>
                                        <p:attrNameLst>
                                          <p:attrName>style.color</p:attrName>
                                        </p:attrNameLst>
                                      </p:cBhvr>
                                      <p:to>
                                        <a:schemeClr val="accent2"/>
                                      </p:to>
                                    </p:animClr>
                                    <p:animClr clrSpc="rgb" dir="cw">
                                      <p:cBhvr>
                                        <p:cTn id="447" dur="500" fill="hold"/>
                                        <p:tgtEl>
                                          <p:spTgt spid="210"/>
                                        </p:tgtEl>
                                        <p:attrNameLst>
                                          <p:attrName>fillcolor</p:attrName>
                                        </p:attrNameLst>
                                      </p:cBhvr>
                                      <p:to>
                                        <a:schemeClr val="accent2"/>
                                      </p:to>
                                    </p:animClr>
                                    <p:set>
                                      <p:cBhvr>
                                        <p:cTn id="448" dur="500" fill="hold"/>
                                        <p:tgtEl>
                                          <p:spTgt spid="210"/>
                                        </p:tgtEl>
                                        <p:attrNameLst>
                                          <p:attrName>fill.type</p:attrName>
                                        </p:attrNameLst>
                                      </p:cBhvr>
                                      <p:to>
                                        <p:strVal val="solid"/>
                                      </p:to>
                                    </p:set>
                                    <p:set>
                                      <p:cBhvr>
                                        <p:cTn id="449" dur="500" fill="hold"/>
                                        <p:tgtEl>
                                          <p:spTgt spid="210"/>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211"/>
                                        </p:tgtEl>
                                        <p:attrNameLst>
                                          <p:attrName>style.color</p:attrName>
                                        </p:attrNameLst>
                                      </p:cBhvr>
                                      <p:to>
                                        <a:schemeClr val="accent2"/>
                                      </p:to>
                                    </p:animClr>
                                    <p:animClr clrSpc="rgb" dir="cw">
                                      <p:cBhvr>
                                        <p:cTn id="452" dur="500" fill="hold"/>
                                        <p:tgtEl>
                                          <p:spTgt spid="211"/>
                                        </p:tgtEl>
                                        <p:attrNameLst>
                                          <p:attrName>fillcolor</p:attrName>
                                        </p:attrNameLst>
                                      </p:cBhvr>
                                      <p:to>
                                        <a:schemeClr val="accent2"/>
                                      </p:to>
                                    </p:animClr>
                                    <p:set>
                                      <p:cBhvr>
                                        <p:cTn id="453" dur="500" fill="hold"/>
                                        <p:tgtEl>
                                          <p:spTgt spid="211"/>
                                        </p:tgtEl>
                                        <p:attrNameLst>
                                          <p:attrName>fill.type</p:attrName>
                                        </p:attrNameLst>
                                      </p:cBhvr>
                                      <p:to>
                                        <p:strVal val="solid"/>
                                      </p:to>
                                    </p:set>
                                    <p:set>
                                      <p:cBhvr>
                                        <p:cTn id="454" dur="500" fill="hold"/>
                                        <p:tgtEl>
                                          <p:spTgt spid="211"/>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212"/>
                                        </p:tgtEl>
                                        <p:attrNameLst>
                                          <p:attrName>style.color</p:attrName>
                                        </p:attrNameLst>
                                      </p:cBhvr>
                                      <p:to>
                                        <a:schemeClr val="accent2"/>
                                      </p:to>
                                    </p:animClr>
                                    <p:animClr clrSpc="rgb" dir="cw">
                                      <p:cBhvr>
                                        <p:cTn id="457" dur="500" fill="hold"/>
                                        <p:tgtEl>
                                          <p:spTgt spid="212"/>
                                        </p:tgtEl>
                                        <p:attrNameLst>
                                          <p:attrName>fillcolor</p:attrName>
                                        </p:attrNameLst>
                                      </p:cBhvr>
                                      <p:to>
                                        <a:schemeClr val="accent2"/>
                                      </p:to>
                                    </p:animClr>
                                    <p:set>
                                      <p:cBhvr>
                                        <p:cTn id="458" dur="500" fill="hold"/>
                                        <p:tgtEl>
                                          <p:spTgt spid="212"/>
                                        </p:tgtEl>
                                        <p:attrNameLst>
                                          <p:attrName>fill.type</p:attrName>
                                        </p:attrNameLst>
                                      </p:cBhvr>
                                      <p:to>
                                        <p:strVal val="solid"/>
                                      </p:to>
                                    </p:set>
                                    <p:set>
                                      <p:cBhvr>
                                        <p:cTn id="459" dur="500" fill="hold"/>
                                        <p:tgtEl>
                                          <p:spTgt spid="212"/>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231"/>
                                        </p:tgtEl>
                                        <p:attrNameLst>
                                          <p:attrName>style.color</p:attrName>
                                        </p:attrNameLst>
                                      </p:cBhvr>
                                      <p:to>
                                        <a:schemeClr val="accent2"/>
                                      </p:to>
                                    </p:animClr>
                                    <p:animClr clrSpc="rgb" dir="cw">
                                      <p:cBhvr>
                                        <p:cTn id="462" dur="500" fill="hold"/>
                                        <p:tgtEl>
                                          <p:spTgt spid="231"/>
                                        </p:tgtEl>
                                        <p:attrNameLst>
                                          <p:attrName>fillcolor</p:attrName>
                                        </p:attrNameLst>
                                      </p:cBhvr>
                                      <p:to>
                                        <a:schemeClr val="accent2"/>
                                      </p:to>
                                    </p:animClr>
                                    <p:set>
                                      <p:cBhvr>
                                        <p:cTn id="463" dur="500" fill="hold"/>
                                        <p:tgtEl>
                                          <p:spTgt spid="231"/>
                                        </p:tgtEl>
                                        <p:attrNameLst>
                                          <p:attrName>fill.type</p:attrName>
                                        </p:attrNameLst>
                                      </p:cBhvr>
                                      <p:to>
                                        <p:strVal val="solid"/>
                                      </p:to>
                                    </p:set>
                                    <p:set>
                                      <p:cBhvr>
                                        <p:cTn id="464" dur="500" fill="hold"/>
                                        <p:tgtEl>
                                          <p:spTgt spid="231"/>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232"/>
                                        </p:tgtEl>
                                        <p:attrNameLst>
                                          <p:attrName>style.color</p:attrName>
                                        </p:attrNameLst>
                                      </p:cBhvr>
                                      <p:to>
                                        <a:schemeClr val="accent2"/>
                                      </p:to>
                                    </p:animClr>
                                    <p:animClr clrSpc="rgb" dir="cw">
                                      <p:cBhvr>
                                        <p:cTn id="467" dur="500" fill="hold"/>
                                        <p:tgtEl>
                                          <p:spTgt spid="232"/>
                                        </p:tgtEl>
                                        <p:attrNameLst>
                                          <p:attrName>fillcolor</p:attrName>
                                        </p:attrNameLst>
                                      </p:cBhvr>
                                      <p:to>
                                        <a:schemeClr val="accent2"/>
                                      </p:to>
                                    </p:animClr>
                                    <p:set>
                                      <p:cBhvr>
                                        <p:cTn id="468" dur="500" fill="hold"/>
                                        <p:tgtEl>
                                          <p:spTgt spid="232"/>
                                        </p:tgtEl>
                                        <p:attrNameLst>
                                          <p:attrName>fill.type</p:attrName>
                                        </p:attrNameLst>
                                      </p:cBhvr>
                                      <p:to>
                                        <p:strVal val="solid"/>
                                      </p:to>
                                    </p:set>
                                    <p:set>
                                      <p:cBhvr>
                                        <p:cTn id="469" dur="500" fill="hold"/>
                                        <p:tgtEl>
                                          <p:spTgt spid="232"/>
                                        </p:tgtEl>
                                        <p:attrNameLst>
                                          <p:attrName>fill.on</p:attrName>
                                        </p:attrNameLst>
                                      </p:cBhvr>
                                      <p:to>
                                        <p:strVal val="true"/>
                                      </p:to>
                                    </p:set>
                                  </p:childTnLst>
                                </p:cTn>
                              </p:par>
                            </p:childTnLst>
                          </p:cTn>
                        </p:par>
                      </p:childTnLst>
                    </p:cTn>
                  </p:par>
                  <p:par>
                    <p:cTn id="470" fill="hold">
                      <p:stCondLst>
                        <p:cond delay="indefinite"/>
                      </p:stCondLst>
                      <p:childTnLst>
                        <p:par>
                          <p:cTn id="471" fill="hold">
                            <p:stCondLst>
                              <p:cond delay="0"/>
                            </p:stCondLst>
                            <p:childTnLst>
                              <p:par>
                                <p:cTn id="472" presetID="6" presetClass="exit" presetSubtype="32" fill="hold" grpId="1" nodeType="clickEffect">
                                  <p:stCondLst>
                                    <p:cond delay="0"/>
                                  </p:stCondLst>
                                  <p:childTnLst>
                                    <p:animEffect transition="out" filter="circle(out)">
                                      <p:cBhvr>
                                        <p:cTn id="473" dur="2000"/>
                                        <p:tgtEl>
                                          <p:spTgt spid="204"/>
                                        </p:tgtEl>
                                      </p:cBhvr>
                                    </p:animEffect>
                                    <p:set>
                                      <p:cBhvr>
                                        <p:cTn id="474" dur="1" fill="hold">
                                          <p:stCondLst>
                                            <p:cond delay="1999"/>
                                          </p:stCondLst>
                                        </p:cTn>
                                        <p:tgtEl>
                                          <p:spTgt spid="204"/>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205"/>
                                        </p:tgtEl>
                                      </p:cBhvr>
                                    </p:animEffect>
                                    <p:set>
                                      <p:cBhvr>
                                        <p:cTn id="477" dur="1" fill="hold">
                                          <p:stCondLst>
                                            <p:cond delay="1999"/>
                                          </p:stCondLst>
                                        </p:cTn>
                                        <p:tgtEl>
                                          <p:spTgt spid="205"/>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206"/>
                                        </p:tgtEl>
                                      </p:cBhvr>
                                    </p:animEffect>
                                    <p:set>
                                      <p:cBhvr>
                                        <p:cTn id="480" dur="1" fill="hold">
                                          <p:stCondLst>
                                            <p:cond delay="1999"/>
                                          </p:stCondLst>
                                        </p:cTn>
                                        <p:tgtEl>
                                          <p:spTgt spid="206"/>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207"/>
                                        </p:tgtEl>
                                      </p:cBhvr>
                                    </p:animEffect>
                                    <p:set>
                                      <p:cBhvr>
                                        <p:cTn id="483" dur="1" fill="hold">
                                          <p:stCondLst>
                                            <p:cond delay="1999"/>
                                          </p:stCondLst>
                                        </p:cTn>
                                        <p:tgtEl>
                                          <p:spTgt spid="207"/>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208"/>
                                        </p:tgtEl>
                                      </p:cBhvr>
                                    </p:animEffect>
                                    <p:set>
                                      <p:cBhvr>
                                        <p:cTn id="486" dur="1" fill="hold">
                                          <p:stCondLst>
                                            <p:cond delay="1999"/>
                                          </p:stCondLst>
                                        </p:cTn>
                                        <p:tgtEl>
                                          <p:spTgt spid="208"/>
                                        </p:tgtEl>
                                        <p:attrNameLst>
                                          <p:attrName>style.visibility</p:attrName>
                                        </p:attrNameLst>
                                      </p:cBhvr>
                                      <p:to>
                                        <p:strVal val="hidden"/>
                                      </p:to>
                                    </p:set>
                                  </p:childTnLst>
                                </p:cTn>
                              </p:par>
                              <p:par>
                                <p:cTn id="487" presetID="6" presetClass="exit" presetSubtype="32" fill="hold" grpId="1" nodeType="withEffect">
                                  <p:stCondLst>
                                    <p:cond delay="0"/>
                                  </p:stCondLst>
                                  <p:childTnLst>
                                    <p:animEffect transition="out" filter="circle(out)">
                                      <p:cBhvr>
                                        <p:cTn id="488" dur="2000"/>
                                        <p:tgtEl>
                                          <p:spTgt spid="209"/>
                                        </p:tgtEl>
                                      </p:cBhvr>
                                    </p:animEffect>
                                    <p:set>
                                      <p:cBhvr>
                                        <p:cTn id="489" dur="1" fill="hold">
                                          <p:stCondLst>
                                            <p:cond delay="1999"/>
                                          </p:stCondLst>
                                        </p:cTn>
                                        <p:tgtEl>
                                          <p:spTgt spid="209"/>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210"/>
                                        </p:tgtEl>
                                      </p:cBhvr>
                                    </p:animEffect>
                                    <p:set>
                                      <p:cBhvr>
                                        <p:cTn id="492" dur="1" fill="hold">
                                          <p:stCondLst>
                                            <p:cond delay="1999"/>
                                          </p:stCondLst>
                                        </p:cTn>
                                        <p:tgtEl>
                                          <p:spTgt spid="210"/>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211"/>
                                        </p:tgtEl>
                                      </p:cBhvr>
                                    </p:animEffect>
                                    <p:set>
                                      <p:cBhvr>
                                        <p:cTn id="495" dur="1" fill="hold">
                                          <p:stCondLst>
                                            <p:cond delay="1999"/>
                                          </p:stCondLst>
                                        </p:cTn>
                                        <p:tgtEl>
                                          <p:spTgt spid="211"/>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212"/>
                                        </p:tgtEl>
                                      </p:cBhvr>
                                    </p:animEffect>
                                    <p:set>
                                      <p:cBhvr>
                                        <p:cTn id="498" dur="1" fill="hold">
                                          <p:stCondLst>
                                            <p:cond delay="1999"/>
                                          </p:stCondLst>
                                        </p:cTn>
                                        <p:tgtEl>
                                          <p:spTgt spid="212"/>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231"/>
                                        </p:tgtEl>
                                      </p:cBhvr>
                                    </p:animEffect>
                                    <p:set>
                                      <p:cBhvr>
                                        <p:cTn id="501" dur="1" fill="hold">
                                          <p:stCondLst>
                                            <p:cond delay="1999"/>
                                          </p:stCondLst>
                                        </p:cTn>
                                        <p:tgtEl>
                                          <p:spTgt spid="231"/>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232"/>
                                        </p:tgtEl>
                                      </p:cBhvr>
                                    </p:animEffect>
                                    <p:set>
                                      <p:cBhvr>
                                        <p:cTn id="504" dur="1" fill="hold">
                                          <p:stCondLst>
                                            <p:cond delay="1999"/>
                                          </p:stCondLst>
                                        </p:cTn>
                                        <p:tgtEl>
                                          <p:spTgt spid="232"/>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237"/>
                                        </p:tgtEl>
                                      </p:cBhvr>
                                    </p:animEffect>
                                    <p:set>
                                      <p:cBhvr>
                                        <p:cTn id="507" dur="1" fill="hold">
                                          <p:stCondLst>
                                            <p:cond delay="1999"/>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8" restart="whenNotActive" fill="hold" evtFilter="cancelBubble" nodeType="interactiveSeq">
                <p:stCondLst>
                  <p:cond evt="onClick" delay="0">
                    <p:tgtEl>
                      <p:spTgt spid="60"/>
                    </p:tgtEl>
                  </p:cond>
                </p:stCondLst>
                <p:endSync evt="end" delay="0">
                  <p:rtn val="all"/>
                </p:endSync>
                <p:childTnLst>
                  <p:par>
                    <p:cTn id="509" fill="hold">
                      <p:stCondLst>
                        <p:cond delay="0"/>
                      </p:stCondLst>
                      <p:childTnLst>
                        <p:par>
                          <p:cTn id="510" fill="hold">
                            <p:stCondLst>
                              <p:cond delay="0"/>
                            </p:stCondLst>
                            <p:childTnLst>
                              <p:par>
                                <p:cTn id="511" presetID="6" presetClass="entr" presetSubtype="16" fill="hold" grpId="0" nodeType="withEffect">
                                  <p:stCondLst>
                                    <p:cond delay="0"/>
                                  </p:stCondLst>
                                  <p:childTnLst>
                                    <p:set>
                                      <p:cBhvr>
                                        <p:cTn id="512" dur="1" fill="hold">
                                          <p:stCondLst>
                                            <p:cond delay="0"/>
                                          </p:stCondLst>
                                        </p:cTn>
                                        <p:tgtEl>
                                          <p:spTgt spid="238"/>
                                        </p:tgtEl>
                                        <p:attrNameLst>
                                          <p:attrName>style.visibility</p:attrName>
                                        </p:attrNameLst>
                                      </p:cBhvr>
                                      <p:to>
                                        <p:strVal val="visible"/>
                                      </p:to>
                                    </p:set>
                                    <p:animEffect transition="in" filter="circle(in)">
                                      <p:cBhvr>
                                        <p:cTn id="513" dur="2000"/>
                                        <p:tgtEl>
                                          <p:spTgt spid="238"/>
                                        </p:tgtEl>
                                      </p:cBhvr>
                                    </p:animEffect>
                                  </p:childTnLst>
                                </p:cTn>
                              </p:par>
                              <p:par>
                                <p:cTn id="514" presetID="19" presetClass="emph" presetSubtype="0" fill="hold" grpId="0" nodeType="withEffect">
                                  <p:stCondLst>
                                    <p:cond delay="0"/>
                                  </p:stCondLst>
                                  <p:childTnLst>
                                    <p:animClr clrSpc="rgb" dir="cw">
                                      <p:cBhvr override="childStyle">
                                        <p:cTn id="515" dur="500" fill="hold"/>
                                        <p:tgtEl>
                                          <p:spTgt spid="213"/>
                                        </p:tgtEl>
                                        <p:attrNameLst>
                                          <p:attrName>style.color</p:attrName>
                                        </p:attrNameLst>
                                      </p:cBhvr>
                                      <p:to>
                                        <a:schemeClr val="accent2"/>
                                      </p:to>
                                    </p:animClr>
                                    <p:animClr clrSpc="rgb" dir="cw">
                                      <p:cBhvr>
                                        <p:cTn id="516" dur="500" fill="hold"/>
                                        <p:tgtEl>
                                          <p:spTgt spid="213"/>
                                        </p:tgtEl>
                                        <p:attrNameLst>
                                          <p:attrName>fillcolor</p:attrName>
                                        </p:attrNameLst>
                                      </p:cBhvr>
                                      <p:to>
                                        <a:schemeClr val="accent2"/>
                                      </p:to>
                                    </p:animClr>
                                    <p:set>
                                      <p:cBhvr>
                                        <p:cTn id="517" dur="500" fill="hold"/>
                                        <p:tgtEl>
                                          <p:spTgt spid="213"/>
                                        </p:tgtEl>
                                        <p:attrNameLst>
                                          <p:attrName>fill.type</p:attrName>
                                        </p:attrNameLst>
                                      </p:cBhvr>
                                      <p:to>
                                        <p:strVal val="solid"/>
                                      </p:to>
                                    </p:set>
                                    <p:set>
                                      <p:cBhvr>
                                        <p:cTn id="518" dur="500" fill="hold"/>
                                        <p:tgtEl>
                                          <p:spTgt spid="213"/>
                                        </p:tgtEl>
                                        <p:attrNameLst>
                                          <p:attrName>fill.on</p:attrName>
                                        </p:attrNameLst>
                                      </p:cBhvr>
                                      <p:to>
                                        <p:strVal val="true"/>
                                      </p:to>
                                    </p:set>
                                  </p:childTnLst>
                                </p:cTn>
                              </p:par>
                              <p:par>
                                <p:cTn id="519" presetID="19" presetClass="emph" presetSubtype="0" fill="hold" grpId="0" nodeType="withEffect">
                                  <p:stCondLst>
                                    <p:cond delay="0"/>
                                  </p:stCondLst>
                                  <p:childTnLst>
                                    <p:animClr clrSpc="rgb" dir="cw">
                                      <p:cBhvr override="childStyle">
                                        <p:cTn id="520" dur="500" fill="hold"/>
                                        <p:tgtEl>
                                          <p:spTgt spid="214"/>
                                        </p:tgtEl>
                                        <p:attrNameLst>
                                          <p:attrName>style.color</p:attrName>
                                        </p:attrNameLst>
                                      </p:cBhvr>
                                      <p:to>
                                        <a:schemeClr val="accent2"/>
                                      </p:to>
                                    </p:animClr>
                                    <p:animClr clrSpc="rgb" dir="cw">
                                      <p:cBhvr>
                                        <p:cTn id="521" dur="500" fill="hold"/>
                                        <p:tgtEl>
                                          <p:spTgt spid="214"/>
                                        </p:tgtEl>
                                        <p:attrNameLst>
                                          <p:attrName>fillcolor</p:attrName>
                                        </p:attrNameLst>
                                      </p:cBhvr>
                                      <p:to>
                                        <a:schemeClr val="accent2"/>
                                      </p:to>
                                    </p:animClr>
                                    <p:set>
                                      <p:cBhvr>
                                        <p:cTn id="522" dur="500" fill="hold"/>
                                        <p:tgtEl>
                                          <p:spTgt spid="214"/>
                                        </p:tgtEl>
                                        <p:attrNameLst>
                                          <p:attrName>fill.type</p:attrName>
                                        </p:attrNameLst>
                                      </p:cBhvr>
                                      <p:to>
                                        <p:strVal val="solid"/>
                                      </p:to>
                                    </p:set>
                                    <p:set>
                                      <p:cBhvr>
                                        <p:cTn id="523" dur="500" fill="hold"/>
                                        <p:tgtEl>
                                          <p:spTgt spid="214"/>
                                        </p:tgtEl>
                                        <p:attrNameLst>
                                          <p:attrName>fill.on</p:attrName>
                                        </p:attrNameLst>
                                      </p:cBhvr>
                                      <p:to>
                                        <p:strVal val="true"/>
                                      </p:to>
                                    </p:set>
                                  </p:childTnLst>
                                </p:cTn>
                              </p:par>
                              <p:par>
                                <p:cTn id="524" presetID="19" presetClass="emph" presetSubtype="0" fill="hold" grpId="0" nodeType="withEffect">
                                  <p:stCondLst>
                                    <p:cond delay="0"/>
                                  </p:stCondLst>
                                  <p:childTnLst>
                                    <p:animClr clrSpc="rgb" dir="cw">
                                      <p:cBhvr override="childStyle">
                                        <p:cTn id="525" dur="500" fill="hold"/>
                                        <p:tgtEl>
                                          <p:spTgt spid="215"/>
                                        </p:tgtEl>
                                        <p:attrNameLst>
                                          <p:attrName>style.color</p:attrName>
                                        </p:attrNameLst>
                                      </p:cBhvr>
                                      <p:to>
                                        <a:schemeClr val="accent2"/>
                                      </p:to>
                                    </p:animClr>
                                    <p:animClr clrSpc="rgb" dir="cw">
                                      <p:cBhvr>
                                        <p:cTn id="526" dur="500" fill="hold"/>
                                        <p:tgtEl>
                                          <p:spTgt spid="215"/>
                                        </p:tgtEl>
                                        <p:attrNameLst>
                                          <p:attrName>fillcolor</p:attrName>
                                        </p:attrNameLst>
                                      </p:cBhvr>
                                      <p:to>
                                        <a:schemeClr val="accent2"/>
                                      </p:to>
                                    </p:animClr>
                                    <p:set>
                                      <p:cBhvr>
                                        <p:cTn id="527" dur="500" fill="hold"/>
                                        <p:tgtEl>
                                          <p:spTgt spid="215"/>
                                        </p:tgtEl>
                                        <p:attrNameLst>
                                          <p:attrName>fill.type</p:attrName>
                                        </p:attrNameLst>
                                      </p:cBhvr>
                                      <p:to>
                                        <p:strVal val="solid"/>
                                      </p:to>
                                    </p:set>
                                    <p:set>
                                      <p:cBhvr>
                                        <p:cTn id="528" dur="500" fill="hold"/>
                                        <p:tgtEl>
                                          <p:spTgt spid="215"/>
                                        </p:tgtEl>
                                        <p:attrNameLst>
                                          <p:attrName>fill.on</p:attrName>
                                        </p:attrNameLst>
                                      </p:cBhvr>
                                      <p:to>
                                        <p:strVal val="true"/>
                                      </p:to>
                                    </p:set>
                                  </p:childTnLst>
                                </p:cTn>
                              </p:par>
                              <p:par>
                                <p:cTn id="529" presetID="19" presetClass="emph" presetSubtype="0" fill="hold" grpId="0" nodeType="withEffect">
                                  <p:stCondLst>
                                    <p:cond delay="0"/>
                                  </p:stCondLst>
                                  <p:childTnLst>
                                    <p:animClr clrSpc="rgb" dir="cw">
                                      <p:cBhvr override="childStyle">
                                        <p:cTn id="530" dur="500" fill="hold"/>
                                        <p:tgtEl>
                                          <p:spTgt spid="216"/>
                                        </p:tgtEl>
                                        <p:attrNameLst>
                                          <p:attrName>style.color</p:attrName>
                                        </p:attrNameLst>
                                      </p:cBhvr>
                                      <p:to>
                                        <a:schemeClr val="accent2"/>
                                      </p:to>
                                    </p:animClr>
                                    <p:animClr clrSpc="rgb" dir="cw">
                                      <p:cBhvr>
                                        <p:cTn id="531" dur="500" fill="hold"/>
                                        <p:tgtEl>
                                          <p:spTgt spid="216"/>
                                        </p:tgtEl>
                                        <p:attrNameLst>
                                          <p:attrName>fillcolor</p:attrName>
                                        </p:attrNameLst>
                                      </p:cBhvr>
                                      <p:to>
                                        <a:schemeClr val="accent2"/>
                                      </p:to>
                                    </p:animClr>
                                    <p:set>
                                      <p:cBhvr>
                                        <p:cTn id="532" dur="500" fill="hold"/>
                                        <p:tgtEl>
                                          <p:spTgt spid="216"/>
                                        </p:tgtEl>
                                        <p:attrNameLst>
                                          <p:attrName>fill.type</p:attrName>
                                        </p:attrNameLst>
                                      </p:cBhvr>
                                      <p:to>
                                        <p:strVal val="solid"/>
                                      </p:to>
                                    </p:set>
                                    <p:set>
                                      <p:cBhvr>
                                        <p:cTn id="533" dur="500" fill="hold"/>
                                        <p:tgtEl>
                                          <p:spTgt spid="216"/>
                                        </p:tgtEl>
                                        <p:attrNameLst>
                                          <p:attrName>fill.on</p:attrName>
                                        </p:attrNameLst>
                                      </p:cBhvr>
                                      <p:to>
                                        <p:strVal val="true"/>
                                      </p:to>
                                    </p:set>
                                  </p:childTnLst>
                                </p:cTn>
                              </p:par>
                              <p:par>
                                <p:cTn id="534" presetID="19" presetClass="emph" presetSubtype="0" fill="hold" grpId="0" nodeType="withEffect">
                                  <p:stCondLst>
                                    <p:cond delay="0"/>
                                  </p:stCondLst>
                                  <p:childTnLst>
                                    <p:animClr clrSpc="rgb" dir="cw">
                                      <p:cBhvr override="childStyle">
                                        <p:cTn id="535" dur="500" fill="hold"/>
                                        <p:tgtEl>
                                          <p:spTgt spid="217"/>
                                        </p:tgtEl>
                                        <p:attrNameLst>
                                          <p:attrName>style.color</p:attrName>
                                        </p:attrNameLst>
                                      </p:cBhvr>
                                      <p:to>
                                        <a:schemeClr val="accent2"/>
                                      </p:to>
                                    </p:animClr>
                                    <p:animClr clrSpc="rgb" dir="cw">
                                      <p:cBhvr>
                                        <p:cTn id="536" dur="500" fill="hold"/>
                                        <p:tgtEl>
                                          <p:spTgt spid="217"/>
                                        </p:tgtEl>
                                        <p:attrNameLst>
                                          <p:attrName>fillcolor</p:attrName>
                                        </p:attrNameLst>
                                      </p:cBhvr>
                                      <p:to>
                                        <a:schemeClr val="accent2"/>
                                      </p:to>
                                    </p:animClr>
                                    <p:set>
                                      <p:cBhvr>
                                        <p:cTn id="537" dur="500" fill="hold"/>
                                        <p:tgtEl>
                                          <p:spTgt spid="217"/>
                                        </p:tgtEl>
                                        <p:attrNameLst>
                                          <p:attrName>fill.type</p:attrName>
                                        </p:attrNameLst>
                                      </p:cBhvr>
                                      <p:to>
                                        <p:strVal val="solid"/>
                                      </p:to>
                                    </p:set>
                                    <p:set>
                                      <p:cBhvr>
                                        <p:cTn id="538" dur="500" fill="hold"/>
                                        <p:tgtEl>
                                          <p:spTgt spid="217"/>
                                        </p:tgtEl>
                                        <p:attrNameLst>
                                          <p:attrName>fill.on</p:attrName>
                                        </p:attrNameLst>
                                      </p:cBhvr>
                                      <p:to>
                                        <p:strVal val="true"/>
                                      </p:to>
                                    </p:set>
                                  </p:childTnLst>
                                </p:cTn>
                              </p:par>
                              <p:par>
                                <p:cTn id="539" presetID="19" presetClass="emph" presetSubtype="0" fill="hold" grpId="0" nodeType="withEffect">
                                  <p:stCondLst>
                                    <p:cond delay="0"/>
                                  </p:stCondLst>
                                  <p:childTnLst>
                                    <p:animClr clrSpc="rgb" dir="cw">
                                      <p:cBhvr override="childStyle">
                                        <p:cTn id="540" dur="500" fill="hold"/>
                                        <p:tgtEl>
                                          <p:spTgt spid="218"/>
                                        </p:tgtEl>
                                        <p:attrNameLst>
                                          <p:attrName>style.color</p:attrName>
                                        </p:attrNameLst>
                                      </p:cBhvr>
                                      <p:to>
                                        <a:schemeClr val="accent2"/>
                                      </p:to>
                                    </p:animClr>
                                    <p:animClr clrSpc="rgb" dir="cw">
                                      <p:cBhvr>
                                        <p:cTn id="541" dur="500" fill="hold"/>
                                        <p:tgtEl>
                                          <p:spTgt spid="218"/>
                                        </p:tgtEl>
                                        <p:attrNameLst>
                                          <p:attrName>fillcolor</p:attrName>
                                        </p:attrNameLst>
                                      </p:cBhvr>
                                      <p:to>
                                        <a:schemeClr val="accent2"/>
                                      </p:to>
                                    </p:animClr>
                                    <p:set>
                                      <p:cBhvr>
                                        <p:cTn id="542" dur="500" fill="hold"/>
                                        <p:tgtEl>
                                          <p:spTgt spid="218"/>
                                        </p:tgtEl>
                                        <p:attrNameLst>
                                          <p:attrName>fill.type</p:attrName>
                                        </p:attrNameLst>
                                      </p:cBhvr>
                                      <p:to>
                                        <p:strVal val="solid"/>
                                      </p:to>
                                    </p:set>
                                    <p:set>
                                      <p:cBhvr>
                                        <p:cTn id="543" dur="500" fill="hold"/>
                                        <p:tgtEl>
                                          <p:spTgt spid="218"/>
                                        </p:tgtEl>
                                        <p:attrNameLst>
                                          <p:attrName>fill.on</p:attrName>
                                        </p:attrNameLst>
                                      </p:cBhvr>
                                      <p:to>
                                        <p:strVal val="true"/>
                                      </p:to>
                                    </p:set>
                                  </p:childTnLst>
                                </p:cTn>
                              </p:par>
                              <p:par>
                                <p:cTn id="544" presetID="19" presetClass="emph" presetSubtype="0" fill="hold" grpId="0" nodeType="withEffect">
                                  <p:stCondLst>
                                    <p:cond delay="0"/>
                                  </p:stCondLst>
                                  <p:childTnLst>
                                    <p:animClr clrSpc="rgb" dir="cw">
                                      <p:cBhvr override="childStyle">
                                        <p:cTn id="545" dur="500" fill="hold"/>
                                        <p:tgtEl>
                                          <p:spTgt spid="219"/>
                                        </p:tgtEl>
                                        <p:attrNameLst>
                                          <p:attrName>style.color</p:attrName>
                                        </p:attrNameLst>
                                      </p:cBhvr>
                                      <p:to>
                                        <a:schemeClr val="accent2"/>
                                      </p:to>
                                    </p:animClr>
                                    <p:animClr clrSpc="rgb" dir="cw">
                                      <p:cBhvr>
                                        <p:cTn id="546" dur="500" fill="hold"/>
                                        <p:tgtEl>
                                          <p:spTgt spid="219"/>
                                        </p:tgtEl>
                                        <p:attrNameLst>
                                          <p:attrName>fillcolor</p:attrName>
                                        </p:attrNameLst>
                                      </p:cBhvr>
                                      <p:to>
                                        <a:schemeClr val="accent2"/>
                                      </p:to>
                                    </p:animClr>
                                    <p:set>
                                      <p:cBhvr>
                                        <p:cTn id="547" dur="500" fill="hold"/>
                                        <p:tgtEl>
                                          <p:spTgt spid="219"/>
                                        </p:tgtEl>
                                        <p:attrNameLst>
                                          <p:attrName>fill.type</p:attrName>
                                        </p:attrNameLst>
                                      </p:cBhvr>
                                      <p:to>
                                        <p:strVal val="solid"/>
                                      </p:to>
                                    </p:set>
                                    <p:set>
                                      <p:cBhvr>
                                        <p:cTn id="548" dur="500" fill="hold"/>
                                        <p:tgtEl>
                                          <p:spTgt spid="219"/>
                                        </p:tgtEl>
                                        <p:attrNameLst>
                                          <p:attrName>fill.on</p:attrName>
                                        </p:attrNameLst>
                                      </p:cBhvr>
                                      <p:to>
                                        <p:strVal val="true"/>
                                      </p:to>
                                    </p:set>
                                  </p:childTnLst>
                                </p:cTn>
                              </p:par>
                              <p:par>
                                <p:cTn id="549" presetID="19" presetClass="emph" presetSubtype="0" fill="hold" grpId="0" nodeType="withEffect">
                                  <p:stCondLst>
                                    <p:cond delay="0"/>
                                  </p:stCondLst>
                                  <p:childTnLst>
                                    <p:animClr clrSpc="rgb" dir="cw">
                                      <p:cBhvr override="childStyle">
                                        <p:cTn id="550" dur="500" fill="hold"/>
                                        <p:tgtEl>
                                          <p:spTgt spid="220"/>
                                        </p:tgtEl>
                                        <p:attrNameLst>
                                          <p:attrName>style.color</p:attrName>
                                        </p:attrNameLst>
                                      </p:cBhvr>
                                      <p:to>
                                        <a:schemeClr val="accent2"/>
                                      </p:to>
                                    </p:animClr>
                                    <p:animClr clrSpc="rgb" dir="cw">
                                      <p:cBhvr>
                                        <p:cTn id="551" dur="500" fill="hold"/>
                                        <p:tgtEl>
                                          <p:spTgt spid="220"/>
                                        </p:tgtEl>
                                        <p:attrNameLst>
                                          <p:attrName>fillcolor</p:attrName>
                                        </p:attrNameLst>
                                      </p:cBhvr>
                                      <p:to>
                                        <a:schemeClr val="accent2"/>
                                      </p:to>
                                    </p:animClr>
                                    <p:set>
                                      <p:cBhvr>
                                        <p:cTn id="552" dur="500" fill="hold"/>
                                        <p:tgtEl>
                                          <p:spTgt spid="220"/>
                                        </p:tgtEl>
                                        <p:attrNameLst>
                                          <p:attrName>fill.type</p:attrName>
                                        </p:attrNameLst>
                                      </p:cBhvr>
                                      <p:to>
                                        <p:strVal val="solid"/>
                                      </p:to>
                                    </p:set>
                                    <p:set>
                                      <p:cBhvr>
                                        <p:cTn id="553" dur="500" fill="hold"/>
                                        <p:tgtEl>
                                          <p:spTgt spid="220"/>
                                        </p:tgtEl>
                                        <p:attrNameLst>
                                          <p:attrName>fill.on</p:attrName>
                                        </p:attrNameLst>
                                      </p:cBhvr>
                                      <p:to>
                                        <p:strVal val="true"/>
                                      </p:to>
                                    </p:set>
                                  </p:childTnLst>
                                </p:cTn>
                              </p:par>
                              <p:par>
                                <p:cTn id="554" presetID="19" presetClass="emph" presetSubtype="0" fill="hold" grpId="0" nodeType="withEffect">
                                  <p:stCondLst>
                                    <p:cond delay="0"/>
                                  </p:stCondLst>
                                  <p:childTnLst>
                                    <p:animClr clrSpc="rgb" dir="cw">
                                      <p:cBhvr override="childStyle">
                                        <p:cTn id="555" dur="500" fill="hold"/>
                                        <p:tgtEl>
                                          <p:spTgt spid="221"/>
                                        </p:tgtEl>
                                        <p:attrNameLst>
                                          <p:attrName>style.color</p:attrName>
                                        </p:attrNameLst>
                                      </p:cBhvr>
                                      <p:to>
                                        <a:schemeClr val="accent2"/>
                                      </p:to>
                                    </p:animClr>
                                    <p:animClr clrSpc="rgb" dir="cw">
                                      <p:cBhvr>
                                        <p:cTn id="556" dur="500" fill="hold"/>
                                        <p:tgtEl>
                                          <p:spTgt spid="221"/>
                                        </p:tgtEl>
                                        <p:attrNameLst>
                                          <p:attrName>fillcolor</p:attrName>
                                        </p:attrNameLst>
                                      </p:cBhvr>
                                      <p:to>
                                        <a:schemeClr val="accent2"/>
                                      </p:to>
                                    </p:animClr>
                                    <p:set>
                                      <p:cBhvr>
                                        <p:cTn id="557" dur="500" fill="hold"/>
                                        <p:tgtEl>
                                          <p:spTgt spid="221"/>
                                        </p:tgtEl>
                                        <p:attrNameLst>
                                          <p:attrName>fill.type</p:attrName>
                                        </p:attrNameLst>
                                      </p:cBhvr>
                                      <p:to>
                                        <p:strVal val="solid"/>
                                      </p:to>
                                    </p:set>
                                    <p:set>
                                      <p:cBhvr>
                                        <p:cTn id="558" dur="500" fill="hold"/>
                                        <p:tgtEl>
                                          <p:spTgt spid="221"/>
                                        </p:tgtEl>
                                        <p:attrNameLst>
                                          <p:attrName>fill.on</p:attrName>
                                        </p:attrNameLst>
                                      </p:cBhvr>
                                      <p:to>
                                        <p:strVal val="true"/>
                                      </p:to>
                                    </p:set>
                                  </p:childTnLst>
                                </p:cTn>
                              </p:par>
                            </p:childTnLst>
                          </p:cTn>
                        </p:par>
                      </p:childTnLst>
                    </p:cTn>
                  </p:par>
                  <p:par>
                    <p:cTn id="559" fill="hold">
                      <p:stCondLst>
                        <p:cond delay="indefinite"/>
                      </p:stCondLst>
                      <p:childTnLst>
                        <p:par>
                          <p:cTn id="560" fill="hold">
                            <p:stCondLst>
                              <p:cond delay="0"/>
                            </p:stCondLst>
                            <p:childTnLst>
                              <p:par>
                                <p:cTn id="561" presetID="6" presetClass="exit" presetSubtype="32" fill="hold" grpId="1" nodeType="clickEffect">
                                  <p:stCondLst>
                                    <p:cond delay="0"/>
                                  </p:stCondLst>
                                  <p:childTnLst>
                                    <p:animEffect transition="out" filter="circle(out)">
                                      <p:cBhvr>
                                        <p:cTn id="562" dur="2000"/>
                                        <p:tgtEl>
                                          <p:spTgt spid="213"/>
                                        </p:tgtEl>
                                      </p:cBhvr>
                                    </p:animEffect>
                                    <p:set>
                                      <p:cBhvr>
                                        <p:cTn id="563" dur="1" fill="hold">
                                          <p:stCondLst>
                                            <p:cond delay="1999"/>
                                          </p:stCondLst>
                                        </p:cTn>
                                        <p:tgtEl>
                                          <p:spTgt spid="213"/>
                                        </p:tgtEl>
                                        <p:attrNameLst>
                                          <p:attrName>style.visibility</p:attrName>
                                        </p:attrNameLst>
                                      </p:cBhvr>
                                      <p:to>
                                        <p:strVal val="hidden"/>
                                      </p:to>
                                    </p:set>
                                  </p:childTnLst>
                                </p:cTn>
                              </p:par>
                              <p:par>
                                <p:cTn id="564" presetID="6" presetClass="exit" presetSubtype="32" fill="hold" grpId="1" nodeType="withEffect">
                                  <p:stCondLst>
                                    <p:cond delay="0"/>
                                  </p:stCondLst>
                                  <p:childTnLst>
                                    <p:animEffect transition="out" filter="circle(out)">
                                      <p:cBhvr>
                                        <p:cTn id="565" dur="2000"/>
                                        <p:tgtEl>
                                          <p:spTgt spid="214"/>
                                        </p:tgtEl>
                                      </p:cBhvr>
                                    </p:animEffect>
                                    <p:set>
                                      <p:cBhvr>
                                        <p:cTn id="566" dur="1" fill="hold">
                                          <p:stCondLst>
                                            <p:cond delay="1999"/>
                                          </p:stCondLst>
                                        </p:cTn>
                                        <p:tgtEl>
                                          <p:spTgt spid="214"/>
                                        </p:tgtEl>
                                        <p:attrNameLst>
                                          <p:attrName>style.visibility</p:attrName>
                                        </p:attrNameLst>
                                      </p:cBhvr>
                                      <p:to>
                                        <p:strVal val="hidden"/>
                                      </p:to>
                                    </p:set>
                                  </p:childTnLst>
                                </p:cTn>
                              </p:par>
                              <p:par>
                                <p:cTn id="567" presetID="6" presetClass="exit" presetSubtype="32" fill="hold" grpId="1" nodeType="withEffect">
                                  <p:stCondLst>
                                    <p:cond delay="0"/>
                                  </p:stCondLst>
                                  <p:childTnLst>
                                    <p:animEffect transition="out" filter="circle(out)">
                                      <p:cBhvr>
                                        <p:cTn id="568" dur="2000"/>
                                        <p:tgtEl>
                                          <p:spTgt spid="215"/>
                                        </p:tgtEl>
                                      </p:cBhvr>
                                    </p:animEffect>
                                    <p:set>
                                      <p:cBhvr>
                                        <p:cTn id="569" dur="1" fill="hold">
                                          <p:stCondLst>
                                            <p:cond delay="1999"/>
                                          </p:stCondLst>
                                        </p:cTn>
                                        <p:tgtEl>
                                          <p:spTgt spid="215"/>
                                        </p:tgtEl>
                                        <p:attrNameLst>
                                          <p:attrName>style.visibility</p:attrName>
                                        </p:attrNameLst>
                                      </p:cBhvr>
                                      <p:to>
                                        <p:strVal val="hidden"/>
                                      </p:to>
                                    </p:set>
                                  </p:childTnLst>
                                </p:cTn>
                              </p:par>
                              <p:par>
                                <p:cTn id="570" presetID="6" presetClass="exit" presetSubtype="32" fill="hold" grpId="1" nodeType="withEffect">
                                  <p:stCondLst>
                                    <p:cond delay="0"/>
                                  </p:stCondLst>
                                  <p:childTnLst>
                                    <p:animEffect transition="out" filter="circle(out)">
                                      <p:cBhvr>
                                        <p:cTn id="571" dur="2000"/>
                                        <p:tgtEl>
                                          <p:spTgt spid="216"/>
                                        </p:tgtEl>
                                      </p:cBhvr>
                                    </p:animEffect>
                                    <p:set>
                                      <p:cBhvr>
                                        <p:cTn id="572" dur="1" fill="hold">
                                          <p:stCondLst>
                                            <p:cond delay="1999"/>
                                          </p:stCondLst>
                                        </p:cTn>
                                        <p:tgtEl>
                                          <p:spTgt spid="216"/>
                                        </p:tgtEl>
                                        <p:attrNameLst>
                                          <p:attrName>style.visibility</p:attrName>
                                        </p:attrNameLst>
                                      </p:cBhvr>
                                      <p:to>
                                        <p:strVal val="hidden"/>
                                      </p:to>
                                    </p:set>
                                  </p:childTnLst>
                                </p:cTn>
                              </p:par>
                              <p:par>
                                <p:cTn id="573" presetID="6" presetClass="exit" presetSubtype="32" fill="hold" grpId="1" nodeType="withEffect">
                                  <p:stCondLst>
                                    <p:cond delay="0"/>
                                  </p:stCondLst>
                                  <p:childTnLst>
                                    <p:animEffect transition="out" filter="circle(out)">
                                      <p:cBhvr>
                                        <p:cTn id="574" dur="2000"/>
                                        <p:tgtEl>
                                          <p:spTgt spid="217"/>
                                        </p:tgtEl>
                                      </p:cBhvr>
                                    </p:animEffect>
                                    <p:set>
                                      <p:cBhvr>
                                        <p:cTn id="575" dur="1" fill="hold">
                                          <p:stCondLst>
                                            <p:cond delay="1999"/>
                                          </p:stCondLst>
                                        </p:cTn>
                                        <p:tgtEl>
                                          <p:spTgt spid="217"/>
                                        </p:tgtEl>
                                        <p:attrNameLst>
                                          <p:attrName>style.visibility</p:attrName>
                                        </p:attrNameLst>
                                      </p:cBhvr>
                                      <p:to>
                                        <p:strVal val="hidden"/>
                                      </p:to>
                                    </p:set>
                                  </p:childTnLst>
                                </p:cTn>
                              </p:par>
                              <p:par>
                                <p:cTn id="576" presetID="6" presetClass="exit" presetSubtype="32" fill="hold" grpId="1" nodeType="withEffect">
                                  <p:stCondLst>
                                    <p:cond delay="0"/>
                                  </p:stCondLst>
                                  <p:childTnLst>
                                    <p:animEffect transition="out" filter="circle(out)">
                                      <p:cBhvr>
                                        <p:cTn id="577" dur="2000"/>
                                        <p:tgtEl>
                                          <p:spTgt spid="218"/>
                                        </p:tgtEl>
                                      </p:cBhvr>
                                    </p:animEffect>
                                    <p:set>
                                      <p:cBhvr>
                                        <p:cTn id="578" dur="1" fill="hold">
                                          <p:stCondLst>
                                            <p:cond delay="1999"/>
                                          </p:stCondLst>
                                        </p:cTn>
                                        <p:tgtEl>
                                          <p:spTgt spid="218"/>
                                        </p:tgtEl>
                                        <p:attrNameLst>
                                          <p:attrName>style.visibility</p:attrName>
                                        </p:attrNameLst>
                                      </p:cBhvr>
                                      <p:to>
                                        <p:strVal val="hidden"/>
                                      </p:to>
                                    </p:set>
                                  </p:childTnLst>
                                </p:cTn>
                              </p:par>
                              <p:par>
                                <p:cTn id="579" presetID="6" presetClass="exit" presetSubtype="32" fill="hold" grpId="1" nodeType="withEffect">
                                  <p:stCondLst>
                                    <p:cond delay="0"/>
                                  </p:stCondLst>
                                  <p:childTnLst>
                                    <p:animEffect transition="out" filter="circle(out)">
                                      <p:cBhvr>
                                        <p:cTn id="580" dur="2000"/>
                                        <p:tgtEl>
                                          <p:spTgt spid="219"/>
                                        </p:tgtEl>
                                      </p:cBhvr>
                                    </p:animEffect>
                                    <p:set>
                                      <p:cBhvr>
                                        <p:cTn id="581" dur="1" fill="hold">
                                          <p:stCondLst>
                                            <p:cond delay="1999"/>
                                          </p:stCondLst>
                                        </p:cTn>
                                        <p:tgtEl>
                                          <p:spTgt spid="219"/>
                                        </p:tgtEl>
                                        <p:attrNameLst>
                                          <p:attrName>style.visibility</p:attrName>
                                        </p:attrNameLst>
                                      </p:cBhvr>
                                      <p:to>
                                        <p:strVal val="hidden"/>
                                      </p:to>
                                    </p:set>
                                  </p:childTnLst>
                                </p:cTn>
                              </p:par>
                              <p:par>
                                <p:cTn id="582" presetID="6" presetClass="exit" presetSubtype="32" fill="hold" grpId="1" nodeType="withEffect">
                                  <p:stCondLst>
                                    <p:cond delay="0"/>
                                  </p:stCondLst>
                                  <p:childTnLst>
                                    <p:animEffect transition="out" filter="circle(out)">
                                      <p:cBhvr>
                                        <p:cTn id="583" dur="2000"/>
                                        <p:tgtEl>
                                          <p:spTgt spid="220"/>
                                        </p:tgtEl>
                                      </p:cBhvr>
                                    </p:animEffect>
                                    <p:set>
                                      <p:cBhvr>
                                        <p:cTn id="584" dur="1" fill="hold">
                                          <p:stCondLst>
                                            <p:cond delay="1999"/>
                                          </p:stCondLst>
                                        </p:cTn>
                                        <p:tgtEl>
                                          <p:spTgt spid="220"/>
                                        </p:tgtEl>
                                        <p:attrNameLst>
                                          <p:attrName>style.visibility</p:attrName>
                                        </p:attrNameLst>
                                      </p:cBhvr>
                                      <p:to>
                                        <p:strVal val="hidden"/>
                                      </p:to>
                                    </p:set>
                                  </p:childTnLst>
                                </p:cTn>
                              </p:par>
                              <p:par>
                                <p:cTn id="585" presetID="6" presetClass="exit" presetSubtype="32" fill="hold" grpId="1" nodeType="withEffect">
                                  <p:stCondLst>
                                    <p:cond delay="0"/>
                                  </p:stCondLst>
                                  <p:childTnLst>
                                    <p:animEffect transition="out" filter="circle(out)">
                                      <p:cBhvr>
                                        <p:cTn id="586" dur="2000"/>
                                        <p:tgtEl>
                                          <p:spTgt spid="221"/>
                                        </p:tgtEl>
                                      </p:cBhvr>
                                    </p:animEffect>
                                    <p:set>
                                      <p:cBhvr>
                                        <p:cTn id="587" dur="1" fill="hold">
                                          <p:stCondLst>
                                            <p:cond delay="1999"/>
                                          </p:stCondLst>
                                        </p:cTn>
                                        <p:tgtEl>
                                          <p:spTgt spid="221"/>
                                        </p:tgtEl>
                                        <p:attrNameLst>
                                          <p:attrName>style.visibility</p:attrName>
                                        </p:attrNameLst>
                                      </p:cBhvr>
                                      <p:to>
                                        <p:strVal val="hidden"/>
                                      </p:to>
                                    </p:set>
                                  </p:childTnLst>
                                </p:cTn>
                              </p:par>
                              <p:par>
                                <p:cTn id="588" presetID="6" presetClass="exit" presetSubtype="32" fill="hold" grpId="1" nodeType="withEffect">
                                  <p:stCondLst>
                                    <p:cond delay="0"/>
                                  </p:stCondLst>
                                  <p:childTnLst>
                                    <p:animEffect transition="out" filter="circle(out)">
                                      <p:cBhvr>
                                        <p:cTn id="589" dur="2000"/>
                                        <p:tgtEl>
                                          <p:spTgt spid="238"/>
                                        </p:tgtEl>
                                      </p:cBhvr>
                                    </p:animEffect>
                                    <p:set>
                                      <p:cBhvr>
                                        <p:cTn id="590" dur="1" fill="hold">
                                          <p:stCondLst>
                                            <p:cond delay="1999"/>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91" restart="whenNotActive" fill="hold" evtFilter="cancelBubble" nodeType="interactiveSeq">
                <p:stCondLst>
                  <p:cond evt="onClick" delay="0">
                    <p:tgtEl>
                      <p:spTgt spid="6"/>
                    </p:tgtEl>
                  </p:cond>
                </p:stCondLst>
                <p:endSync evt="end" delay="0">
                  <p:rtn val="all"/>
                </p:endSync>
                <p:childTnLst>
                  <p:par>
                    <p:cTn id="592" fill="hold">
                      <p:stCondLst>
                        <p:cond delay="0"/>
                      </p:stCondLst>
                      <p:childTnLst>
                        <p:par>
                          <p:cTn id="593" fill="hold">
                            <p:stCondLst>
                              <p:cond delay="0"/>
                            </p:stCondLst>
                            <p:childTnLst>
                              <p:par>
                                <p:cTn id="594" presetID="6" presetClass="entr" presetSubtype="16" fill="hold" grpId="0" nodeType="withEffect">
                                  <p:stCondLst>
                                    <p:cond delay="0"/>
                                  </p:stCondLst>
                                  <p:childTnLst>
                                    <p:set>
                                      <p:cBhvr>
                                        <p:cTn id="595" dur="1" fill="hold">
                                          <p:stCondLst>
                                            <p:cond delay="0"/>
                                          </p:stCondLst>
                                        </p:cTn>
                                        <p:tgtEl>
                                          <p:spTgt spid="239"/>
                                        </p:tgtEl>
                                        <p:attrNameLst>
                                          <p:attrName>style.visibility</p:attrName>
                                        </p:attrNameLst>
                                      </p:cBhvr>
                                      <p:to>
                                        <p:strVal val="visible"/>
                                      </p:to>
                                    </p:set>
                                    <p:animEffect transition="in" filter="circle(in)">
                                      <p:cBhvr>
                                        <p:cTn id="596" dur="2000"/>
                                        <p:tgtEl>
                                          <p:spTgt spid="239"/>
                                        </p:tgtEl>
                                      </p:cBhvr>
                                    </p:animEffect>
                                  </p:childTnLst>
                                </p:cTn>
                              </p:par>
                              <p:par>
                                <p:cTn id="597" presetID="19" presetClass="emph" presetSubtype="0" fill="hold" grpId="0" nodeType="withEffect">
                                  <p:stCondLst>
                                    <p:cond delay="0"/>
                                  </p:stCondLst>
                                  <p:childTnLst>
                                    <p:animClr clrSpc="rgb" dir="cw">
                                      <p:cBhvr override="childStyle">
                                        <p:cTn id="598" dur="500" fill="hold"/>
                                        <p:tgtEl>
                                          <p:spTgt spid="222"/>
                                        </p:tgtEl>
                                        <p:attrNameLst>
                                          <p:attrName>style.color</p:attrName>
                                        </p:attrNameLst>
                                      </p:cBhvr>
                                      <p:to>
                                        <a:schemeClr val="accent2"/>
                                      </p:to>
                                    </p:animClr>
                                    <p:animClr clrSpc="rgb" dir="cw">
                                      <p:cBhvr>
                                        <p:cTn id="599" dur="500" fill="hold"/>
                                        <p:tgtEl>
                                          <p:spTgt spid="222"/>
                                        </p:tgtEl>
                                        <p:attrNameLst>
                                          <p:attrName>fillcolor</p:attrName>
                                        </p:attrNameLst>
                                      </p:cBhvr>
                                      <p:to>
                                        <a:schemeClr val="accent2"/>
                                      </p:to>
                                    </p:animClr>
                                    <p:set>
                                      <p:cBhvr>
                                        <p:cTn id="600" dur="500" fill="hold"/>
                                        <p:tgtEl>
                                          <p:spTgt spid="222"/>
                                        </p:tgtEl>
                                        <p:attrNameLst>
                                          <p:attrName>fill.type</p:attrName>
                                        </p:attrNameLst>
                                      </p:cBhvr>
                                      <p:to>
                                        <p:strVal val="solid"/>
                                      </p:to>
                                    </p:set>
                                    <p:set>
                                      <p:cBhvr>
                                        <p:cTn id="601" dur="500" fill="hold"/>
                                        <p:tgtEl>
                                          <p:spTgt spid="222"/>
                                        </p:tgtEl>
                                        <p:attrNameLst>
                                          <p:attrName>fill.on</p:attrName>
                                        </p:attrNameLst>
                                      </p:cBhvr>
                                      <p:to>
                                        <p:strVal val="true"/>
                                      </p:to>
                                    </p:set>
                                  </p:childTnLst>
                                </p:cTn>
                              </p:par>
                              <p:par>
                                <p:cTn id="602" presetID="19" presetClass="emph" presetSubtype="0" fill="hold" grpId="0" nodeType="withEffect">
                                  <p:stCondLst>
                                    <p:cond delay="0"/>
                                  </p:stCondLst>
                                  <p:childTnLst>
                                    <p:animClr clrSpc="rgb" dir="cw">
                                      <p:cBhvr override="childStyle">
                                        <p:cTn id="603" dur="500" fill="hold"/>
                                        <p:tgtEl>
                                          <p:spTgt spid="223"/>
                                        </p:tgtEl>
                                        <p:attrNameLst>
                                          <p:attrName>style.color</p:attrName>
                                        </p:attrNameLst>
                                      </p:cBhvr>
                                      <p:to>
                                        <a:schemeClr val="accent2"/>
                                      </p:to>
                                    </p:animClr>
                                    <p:animClr clrSpc="rgb" dir="cw">
                                      <p:cBhvr>
                                        <p:cTn id="604" dur="500" fill="hold"/>
                                        <p:tgtEl>
                                          <p:spTgt spid="223"/>
                                        </p:tgtEl>
                                        <p:attrNameLst>
                                          <p:attrName>fillcolor</p:attrName>
                                        </p:attrNameLst>
                                      </p:cBhvr>
                                      <p:to>
                                        <a:schemeClr val="accent2"/>
                                      </p:to>
                                    </p:animClr>
                                    <p:set>
                                      <p:cBhvr>
                                        <p:cTn id="605" dur="500" fill="hold"/>
                                        <p:tgtEl>
                                          <p:spTgt spid="223"/>
                                        </p:tgtEl>
                                        <p:attrNameLst>
                                          <p:attrName>fill.type</p:attrName>
                                        </p:attrNameLst>
                                      </p:cBhvr>
                                      <p:to>
                                        <p:strVal val="solid"/>
                                      </p:to>
                                    </p:set>
                                    <p:set>
                                      <p:cBhvr>
                                        <p:cTn id="606" dur="500" fill="hold"/>
                                        <p:tgtEl>
                                          <p:spTgt spid="223"/>
                                        </p:tgtEl>
                                        <p:attrNameLst>
                                          <p:attrName>fill.on</p:attrName>
                                        </p:attrNameLst>
                                      </p:cBhvr>
                                      <p:to>
                                        <p:strVal val="true"/>
                                      </p:to>
                                    </p:set>
                                  </p:childTnLst>
                                </p:cTn>
                              </p:par>
                              <p:par>
                                <p:cTn id="607" presetID="19" presetClass="emph" presetSubtype="0" fill="hold" grpId="0" nodeType="withEffect">
                                  <p:stCondLst>
                                    <p:cond delay="0"/>
                                  </p:stCondLst>
                                  <p:childTnLst>
                                    <p:animClr clrSpc="rgb" dir="cw">
                                      <p:cBhvr override="childStyle">
                                        <p:cTn id="608" dur="500" fill="hold"/>
                                        <p:tgtEl>
                                          <p:spTgt spid="224"/>
                                        </p:tgtEl>
                                        <p:attrNameLst>
                                          <p:attrName>style.color</p:attrName>
                                        </p:attrNameLst>
                                      </p:cBhvr>
                                      <p:to>
                                        <a:schemeClr val="accent2"/>
                                      </p:to>
                                    </p:animClr>
                                    <p:animClr clrSpc="rgb" dir="cw">
                                      <p:cBhvr>
                                        <p:cTn id="609" dur="500" fill="hold"/>
                                        <p:tgtEl>
                                          <p:spTgt spid="224"/>
                                        </p:tgtEl>
                                        <p:attrNameLst>
                                          <p:attrName>fillcolor</p:attrName>
                                        </p:attrNameLst>
                                      </p:cBhvr>
                                      <p:to>
                                        <a:schemeClr val="accent2"/>
                                      </p:to>
                                    </p:animClr>
                                    <p:set>
                                      <p:cBhvr>
                                        <p:cTn id="610" dur="500" fill="hold"/>
                                        <p:tgtEl>
                                          <p:spTgt spid="224"/>
                                        </p:tgtEl>
                                        <p:attrNameLst>
                                          <p:attrName>fill.type</p:attrName>
                                        </p:attrNameLst>
                                      </p:cBhvr>
                                      <p:to>
                                        <p:strVal val="solid"/>
                                      </p:to>
                                    </p:set>
                                    <p:set>
                                      <p:cBhvr>
                                        <p:cTn id="611" dur="500" fill="hold"/>
                                        <p:tgtEl>
                                          <p:spTgt spid="224"/>
                                        </p:tgtEl>
                                        <p:attrNameLst>
                                          <p:attrName>fill.on</p:attrName>
                                        </p:attrNameLst>
                                      </p:cBhvr>
                                      <p:to>
                                        <p:strVal val="true"/>
                                      </p:to>
                                    </p:set>
                                  </p:childTnLst>
                                </p:cTn>
                              </p:par>
                              <p:par>
                                <p:cTn id="612" presetID="19" presetClass="emph" presetSubtype="0" fill="hold" grpId="0" nodeType="withEffect">
                                  <p:stCondLst>
                                    <p:cond delay="0"/>
                                  </p:stCondLst>
                                  <p:childTnLst>
                                    <p:animClr clrSpc="rgb" dir="cw">
                                      <p:cBhvr override="childStyle">
                                        <p:cTn id="613" dur="500" fill="hold"/>
                                        <p:tgtEl>
                                          <p:spTgt spid="225"/>
                                        </p:tgtEl>
                                        <p:attrNameLst>
                                          <p:attrName>style.color</p:attrName>
                                        </p:attrNameLst>
                                      </p:cBhvr>
                                      <p:to>
                                        <a:schemeClr val="accent2"/>
                                      </p:to>
                                    </p:animClr>
                                    <p:animClr clrSpc="rgb" dir="cw">
                                      <p:cBhvr>
                                        <p:cTn id="614" dur="500" fill="hold"/>
                                        <p:tgtEl>
                                          <p:spTgt spid="225"/>
                                        </p:tgtEl>
                                        <p:attrNameLst>
                                          <p:attrName>fillcolor</p:attrName>
                                        </p:attrNameLst>
                                      </p:cBhvr>
                                      <p:to>
                                        <a:schemeClr val="accent2"/>
                                      </p:to>
                                    </p:animClr>
                                    <p:set>
                                      <p:cBhvr>
                                        <p:cTn id="615" dur="500" fill="hold"/>
                                        <p:tgtEl>
                                          <p:spTgt spid="225"/>
                                        </p:tgtEl>
                                        <p:attrNameLst>
                                          <p:attrName>fill.type</p:attrName>
                                        </p:attrNameLst>
                                      </p:cBhvr>
                                      <p:to>
                                        <p:strVal val="solid"/>
                                      </p:to>
                                    </p:set>
                                    <p:set>
                                      <p:cBhvr>
                                        <p:cTn id="616" dur="500" fill="hold"/>
                                        <p:tgtEl>
                                          <p:spTgt spid="225"/>
                                        </p:tgtEl>
                                        <p:attrNameLst>
                                          <p:attrName>fill.on</p:attrName>
                                        </p:attrNameLst>
                                      </p:cBhvr>
                                      <p:to>
                                        <p:strVal val="true"/>
                                      </p:to>
                                    </p:set>
                                  </p:childTnLst>
                                </p:cTn>
                              </p:par>
                              <p:par>
                                <p:cTn id="617" presetID="19" presetClass="emph" presetSubtype="0" fill="hold" grpId="0" nodeType="withEffect">
                                  <p:stCondLst>
                                    <p:cond delay="0"/>
                                  </p:stCondLst>
                                  <p:childTnLst>
                                    <p:animClr clrSpc="rgb" dir="cw">
                                      <p:cBhvr override="childStyle">
                                        <p:cTn id="618" dur="500" fill="hold"/>
                                        <p:tgtEl>
                                          <p:spTgt spid="226"/>
                                        </p:tgtEl>
                                        <p:attrNameLst>
                                          <p:attrName>style.color</p:attrName>
                                        </p:attrNameLst>
                                      </p:cBhvr>
                                      <p:to>
                                        <a:schemeClr val="accent2"/>
                                      </p:to>
                                    </p:animClr>
                                    <p:animClr clrSpc="rgb" dir="cw">
                                      <p:cBhvr>
                                        <p:cTn id="619" dur="500" fill="hold"/>
                                        <p:tgtEl>
                                          <p:spTgt spid="226"/>
                                        </p:tgtEl>
                                        <p:attrNameLst>
                                          <p:attrName>fillcolor</p:attrName>
                                        </p:attrNameLst>
                                      </p:cBhvr>
                                      <p:to>
                                        <a:schemeClr val="accent2"/>
                                      </p:to>
                                    </p:animClr>
                                    <p:set>
                                      <p:cBhvr>
                                        <p:cTn id="620" dur="500" fill="hold"/>
                                        <p:tgtEl>
                                          <p:spTgt spid="226"/>
                                        </p:tgtEl>
                                        <p:attrNameLst>
                                          <p:attrName>fill.type</p:attrName>
                                        </p:attrNameLst>
                                      </p:cBhvr>
                                      <p:to>
                                        <p:strVal val="solid"/>
                                      </p:to>
                                    </p:set>
                                    <p:set>
                                      <p:cBhvr>
                                        <p:cTn id="621" dur="500" fill="hold"/>
                                        <p:tgtEl>
                                          <p:spTgt spid="226"/>
                                        </p:tgtEl>
                                        <p:attrNameLst>
                                          <p:attrName>fill.on</p:attrName>
                                        </p:attrNameLst>
                                      </p:cBhvr>
                                      <p:to>
                                        <p:strVal val="true"/>
                                      </p:to>
                                    </p:set>
                                  </p:childTnLst>
                                </p:cTn>
                              </p:par>
                              <p:par>
                                <p:cTn id="622" presetID="19" presetClass="emph" presetSubtype="0" fill="hold" grpId="0" nodeType="withEffect">
                                  <p:stCondLst>
                                    <p:cond delay="0"/>
                                  </p:stCondLst>
                                  <p:childTnLst>
                                    <p:animClr clrSpc="rgb" dir="cw">
                                      <p:cBhvr override="childStyle">
                                        <p:cTn id="623" dur="500" fill="hold"/>
                                        <p:tgtEl>
                                          <p:spTgt spid="227"/>
                                        </p:tgtEl>
                                        <p:attrNameLst>
                                          <p:attrName>style.color</p:attrName>
                                        </p:attrNameLst>
                                      </p:cBhvr>
                                      <p:to>
                                        <a:schemeClr val="accent2"/>
                                      </p:to>
                                    </p:animClr>
                                    <p:animClr clrSpc="rgb" dir="cw">
                                      <p:cBhvr>
                                        <p:cTn id="624" dur="500" fill="hold"/>
                                        <p:tgtEl>
                                          <p:spTgt spid="227"/>
                                        </p:tgtEl>
                                        <p:attrNameLst>
                                          <p:attrName>fillcolor</p:attrName>
                                        </p:attrNameLst>
                                      </p:cBhvr>
                                      <p:to>
                                        <a:schemeClr val="accent2"/>
                                      </p:to>
                                    </p:animClr>
                                    <p:set>
                                      <p:cBhvr>
                                        <p:cTn id="625" dur="500" fill="hold"/>
                                        <p:tgtEl>
                                          <p:spTgt spid="227"/>
                                        </p:tgtEl>
                                        <p:attrNameLst>
                                          <p:attrName>fill.type</p:attrName>
                                        </p:attrNameLst>
                                      </p:cBhvr>
                                      <p:to>
                                        <p:strVal val="solid"/>
                                      </p:to>
                                    </p:set>
                                    <p:set>
                                      <p:cBhvr>
                                        <p:cTn id="626" dur="500" fill="hold"/>
                                        <p:tgtEl>
                                          <p:spTgt spid="227"/>
                                        </p:tgtEl>
                                        <p:attrNameLst>
                                          <p:attrName>fill.on</p:attrName>
                                        </p:attrNameLst>
                                      </p:cBhvr>
                                      <p:to>
                                        <p:strVal val="true"/>
                                      </p:to>
                                    </p:set>
                                  </p:childTnLst>
                                </p:cTn>
                              </p:par>
                              <p:par>
                                <p:cTn id="627" presetID="19" presetClass="emph" presetSubtype="0" fill="hold" grpId="0" nodeType="withEffect">
                                  <p:stCondLst>
                                    <p:cond delay="0"/>
                                  </p:stCondLst>
                                  <p:childTnLst>
                                    <p:animClr clrSpc="rgb" dir="cw">
                                      <p:cBhvr override="childStyle">
                                        <p:cTn id="628" dur="500" fill="hold"/>
                                        <p:tgtEl>
                                          <p:spTgt spid="228"/>
                                        </p:tgtEl>
                                        <p:attrNameLst>
                                          <p:attrName>style.color</p:attrName>
                                        </p:attrNameLst>
                                      </p:cBhvr>
                                      <p:to>
                                        <a:schemeClr val="accent2"/>
                                      </p:to>
                                    </p:animClr>
                                    <p:animClr clrSpc="rgb" dir="cw">
                                      <p:cBhvr>
                                        <p:cTn id="629" dur="500" fill="hold"/>
                                        <p:tgtEl>
                                          <p:spTgt spid="228"/>
                                        </p:tgtEl>
                                        <p:attrNameLst>
                                          <p:attrName>fillcolor</p:attrName>
                                        </p:attrNameLst>
                                      </p:cBhvr>
                                      <p:to>
                                        <a:schemeClr val="accent2"/>
                                      </p:to>
                                    </p:animClr>
                                    <p:set>
                                      <p:cBhvr>
                                        <p:cTn id="630" dur="500" fill="hold"/>
                                        <p:tgtEl>
                                          <p:spTgt spid="228"/>
                                        </p:tgtEl>
                                        <p:attrNameLst>
                                          <p:attrName>fill.type</p:attrName>
                                        </p:attrNameLst>
                                      </p:cBhvr>
                                      <p:to>
                                        <p:strVal val="solid"/>
                                      </p:to>
                                    </p:set>
                                    <p:set>
                                      <p:cBhvr>
                                        <p:cTn id="631" dur="500" fill="hold"/>
                                        <p:tgtEl>
                                          <p:spTgt spid="228"/>
                                        </p:tgtEl>
                                        <p:attrNameLst>
                                          <p:attrName>fill.on</p:attrName>
                                        </p:attrNameLst>
                                      </p:cBhvr>
                                      <p:to>
                                        <p:strVal val="true"/>
                                      </p:to>
                                    </p:set>
                                  </p:childTnLst>
                                </p:cTn>
                              </p:par>
                              <p:par>
                                <p:cTn id="632" presetID="19" presetClass="emph" presetSubtype="0" fill="hold" grpId="0" nodeType="withEffect">
                                  <p:stCondLst>
                                    <p:cond delay="0"/>
                                  </p:stCondLst>
                                  <p:childTnLst>
                                    <p:animClr clrSpc="rgb" dir="cw">
                                      <p:cBhvr override="childStyle">
                                        <p:cTn id="633" dur="500" fill="hold"/>
                                        <p:tgtEl>
                                          <p:spTgt spid="229"/>
                                        </p:tgtEl>
                                        <p:attrNameLst>
                                          <p:attrName>style.color</p:attrName>
                                        </p:attrNameLst>
                                      </p:cBhvr>
                                      <p:to>
                                        <a:schemeClr val="accent2"/>
                                      </p:to>
                                    </p:animClr>
                                    <p:animClr clrSpc="rgb" dir="cw">
                                      <p:cBhvr>
                                        <p:cTn id="634" dur="500" fill="hold"/>
                                        <p:tgtEl>
                                          <p:spTgt spid="229"/>
                                        </p:tgtEl>
                                        <p:attrNameLst>
                                          <p:attrName>fillcolor</p:attrName>
                                        </p:attrNameLst>
                                      </p:cBhvr>
                                      <p:to>
                                        <a:schemeClr val="accent2"/>
                                      </p:to>
                                    </p:animClr>
                                    <p:set>
                                      <p:cBhvr>
                                        <p:cTn id="635" dur="500" fill="hold"/>
                                        <p:tgtEl>
                                          <p:spTgt spid="229"/>
                                        </p:tgtEl>
                                        <p:attrNameLst>
                                          <p:attrName>fill.type</p:attrName>
                                        </p:attrNameLst>
                                      </p:cBhvr>
                                      <p:to>
                                        <p:strVal val="solid"/>
                                      </p:to>
                                    </p:set>
                                    <p:set>
                                      <p:cBhvr>
                                        <p:cTn id="636" dur="500" fill="hold"/>
                                        <p:tgtEl>
                                          <p:spTgt spid="229"/>
                                        </p:tgtEl>
                                        <p:attrNameLst>
                                          <p:attrName>fill.on</p:attrName>
                                        </p:attrNameLst>
                                      </p:cBhvr>
                                      <p:to>
                                        <p:strVal val="true"/>
                                      </p:to>
                                    </p:set>
                                  </p:childTnLst>
                                </p:cTn>
                              </p:par>
                            </p:childTnLst>
                          </p:cTn>
                        </p:par>
                      </p:childTnLst>
                    </p:cTn>
                  </p:par>
                  <p:par>
                    <p:cTn id="637" fill="hold">
                      <p:stCondLst>
                        <p:cond delay="indefinite"/>
                      </p:stCondLst>
                      <p:childTnLst>
                        <p:par>
                          <p:cTn id="638" fill="hold">
                            <p:stCondLst>
                              <p:cond delay="0"/>
                            </p:stCondLst>
                            <p:childTnLst>
                              <p:par>
                                <p:cTn id="639" presetID="6" presetClass="exit" presetSubtype="32" fill="hold" grpId="1" nodeType="clickEffect">
                                  <p:stCondLst>
                                    <p:cond delay="0"/>
                                  </p:stCondLst>
                                  <p:childTnLst>
                                    <p:animEffect transition="out" filter="circle(out)">
                                      <p:cBhvr>
                                        <p:cTn id="640" dur="2000"/>
                                        <p:tgtEl>
                                          <p:spTgt spid="222"/>
                                        </p:tgtEl>
                                      </p:cBhvr>
                                    </p:animEffect>
                                    <p:set>
                                      <p:cBhvr>
                                        <p:cTn id="641" dur="1" fill="hold">
                                          <p:stCondLst>
                                            <p:cond delay="1999"/>
                                          </p:stCondLst>
                                        </p:cTn>
                                        <p:tgtEl>
                                          <p:spTgt spid="222"/>
                                        </p:tgtEl>
                                        <p:attrNameLst>
                                          <p:attrName>style.visibility</p:attrName>
                                        </p:attrNameLst>
                                      </p:cBhvr>
                                      <p:to>
                                        <p:strVal val="hidden"/>
                                      </p:to>
                                    </p:set>
                                  </p:childTnLst>
                                </p:cTn>
                              </p:par>
                              <p:par>
                                <p:cTn id="642" presetID="6" presetClass="exit" presetSubtype="32" fill="hold" grpId="1" nodeType="withEffect">
                                  <p:stCondLst>
                                    <p:cond delay="0"/>
                                  </p:stCondLst>
                                  <p:childTnLst>
                                    <p:animEffect transition="out" filter="circle(out)">
                                      <p:cBhvr>
                                        <p:cTn id="643" dur="2000"/>
                                        <p:tgtEl>
                                          <p:spTgt spid="223"/>
                                        </p:tgtEl>
                                      </p:cBhvr>
                                    </p:animEffect>
                                    <p:set>
                                      <p:cBhvr>
                                        <p:cTn id="644" dur="1" fill="hold">
                                          <p:stCondLst>
                                            <p:cond delay="1999"/>
                                          </p:stCondLst>
                                        </p:cTn>
                                        <p:tgtEl>
                                          <p:spTgt spid="223"/>
                                        </p:tgtEl>
                                        <p:attrNameLst>
                                          <p:attrName>style.visibility</p:attrName>
                                        </p:attrNameLst>
                                      </p:cBhvr>
                                      <p:to>
                                        <p:strVal val="hidden"/>
                                      </p:to>
                                    </p:set>
                                  </p:childTnLst>
                                </p:cTn>
                              </p:par>
                              <p:par>
                                <p:cTn id="645" presetID="6" presetClass="exit" presetSubtype="32" fill="hold" grpId="1" nodeType="withEffect">
                                  <p:stCondLst>
                                    <p:cond delay="0"/>
                                  </p:stCondLst>
                                  <p:childTnLst>
                                    <p:animEffect transition="out" filter="circle(out)">
                                      <p:cBhvr>
                                        <p:cTn id="646" dur="2000"/>
                                        <p:tgtEl>
                                          <p:spTgt spid="224"/>
                                        </p:tgtEl>
                                      </p:cBhvr>
                                    </p:animEffect>
                                    <p:set>
                                      <p:cBhvr>
                                        <p:cTn id="647" dur="1" fill="hold">
                                          <p:stCondLst>
                                            <p:cond delay="1999"/>
                                          </p:stCondLst>
                                        </p:cTn>
                                        <p:tgtEl>
                                          <p:spTgt spid="224"/>
                                        </p:tgtEl>
                                        <p:attrNameLst>
                                          <p:attrName>style.visibility</p:attrName>
                                        </p:attrNameLst>
                                      </p:cBhvr>
                                      <p:to>
                                        <p:strVal val="hidden"/>
                                      </p:to>
                                    </p:set>
                                  </p:childTnLst>
                                </p:cTn>
                              </p:par>
                              <p:par>
                                <p:cTn id="648" presetID="6" presetClass="exit" presetSubtype="32" fill="hold" grpId="1" nodeType="withEffect">
                                  <p:stCondLst>
                                    <p:cond delay="0"/>
                                  </p:stCondLst>
                                  <p:childTnLst>
                                    <p:animEffect transition="out" filter="circle(out)">
                                      <p:cBhvr>
                                        <p:cTn id="649" dur="2000"/>
                                        <p:tgtEl>
                                          <p:spTgt spid="225"/>
                                        </p:tgtEl>
                                      </p:cBhvr>
                                    </p:animEffect>
                                    <p:set>
                                      <p:cBhvr>
                                        <p:cTn id="650" dur="1" fill="hold">
                                          <p:stCondLst>
                                            <p:cond delay="1999"/>
                                          </p:stCondLst>
                                        </p:cTn>
                                        <p:tgtEl>
                                          <p:spTgt spid="225"/>
                                        </p:tgtEl>
                                        <p:attrNameLst>
                                          <p:attrName>style.visibility</p:attrName>
                                        </p:attrNameLst>
                                      </p:cBhvr>
                                      <p:to>
                                        <p:strVal val="hidden"/>
                                      </p:to>
                                    </p:set>
                                  </p:childTnLst>
                                </p:cTn>
                              </p:par>
                              <p:par>
                                <p:cTn id="651" presetID="6" presetClass="exit" presetSubtype="32" fill="hold" grpId="1" nodeType="withEffect">
                                  <p:stCondLst>
                                    <p:cond delay="0"/>
                                  </p:stCondLst>
                                  <p:childTnLst>
                                    <p:animEffect transition="out" filter="circle(out)">
                                      <p:cBhvr>
                                        <p:cTn id="652" dur="2000"/>
                                        <p:tgtEl>
                                          <p:spTgt spid="226"/>
                                        </p:tgtEl>
                                      </p:cBhvr>
                                    </p:animEffect>
                                    <p:set>
                                      <p:cBhvr>
                                        <p:cTn id="653" dur="1" fill="hold">
                                          <p:stCondLst>
                                            <p:cond delay="1999"/>
                                          </p:stCondLst>
                                        </p:cTn>
                                        <p:tgtEl>
                                          <p:spTgt spid="226"/>
                                        </p:tgtEl>
                                        <p:attrNameLst>
                                          <p:attrName>style.visibility</p:attrName>
                                        </p:attrNameLst>
                                      </p:cBhvr>
                                      <p:to>
                                        <p:strVal val="hidden"/>
                                      </p:to>
                                    </p:set>
                                  </p:childTnLst>
                                </p:cTn>
                              </p:par>
                              <p:par>
                                <p:cTn id="654" presetID="6" presetClass="exit" presetSubtype="32" fill="hold" grpId="1" nodeType="withEffect">
                                  <p:stCondLst>
                                    <p:cond delay="0"/>
                                  </p:stCondLst>
                                  <p:childTnLst>
                                    <p:animEffect transition="out" filter="circle(out)">
                                      <p:cBhvr>
                                        <p:cTn id="655" dur="2000"/>
                                        <p:tgtEl>
                                          <p:spTgt spid="227"/>
                                        </p:tgtEl>
                                      </p:cBhvr>
                                    </p:animEffect>
                                    <p:set>
                                      <p:cBhvr>
                                        <p:cTn id="656" dur="1" fill="hold">
                                          <p:stCondLst>
                                            <p:cond delay="1999"/>
                                          </p:stCondLst>
                                        </p:cTn>
                                        <p:tgtEl>
                                          <p:spTgt spid="227"/>
                                        </p:tgtEl>
                                        <p:attrNameLst>
                                          <p:attrName>style.visibility</p:attrName>
                                        </p:attrNameLst>
                                      </p:cBhvr>
                                      <p:to>
                                        <p:strVal val="hidden"/>
                                      </p:to>
                                    </p:set>
                                  </p:childTnLst>
                                </p:cTn>
                              </p:par>
                              <p:par>
                                <p:cTn id="657" presetID="6" presetClass="exit" presetSubtype="32" fill="hold" grpId="1" nodeType="withEffect">
                                  <p:stCondLst>
                                    <p:cond delay="0"/>
                                  </p:stCondLst>
                                  <p:childTnLst>
                                    <p:animEffect transition="out" filter="circle(out)">
                                      <p:cBhvr>
                                        <p:cTn id="658" dur="2000"/>
                                        <p:tgtEl>
                                          <p:spTgt spid="228"/>
                                        </p:tgtEl>
                                      </p:cBhvr>
                                    </p:animEffect>
                                    <p:set>
                                      <p:cBhvr>
                                        <p:cTn id="659" dur="1" fill="hold">
                                          <p:stCondLst>
                                            <p:cond delay="1999"/>
                                          </p:stCondLst>
                                        </p:cTn>
                                        <p:tgtEl>
                                          <p:spTgt spid="228"/>
                                        </p:tgtEl>
                                        <p:attrNameLst>
                                          <p:attrName>style.visibility</p:attrName>
                                        </p:attrNameLst>
                                      </p:cBhvr>
                                      <p:to>
                                        <p:strVal val="hidden"/>
                                      </p:to>
                                    </p:set>
                                  </p:childTnLst>
                                </p:cTn>
                              </p:par>
                              <p:par>
                                <p:cTn id="660" presetID="6" presetClass="exit" presetSubtype="32" fill="hold" grpId="1" nodeType="withEffect">
                                  <p:stCondLst>
                                    <p:cond delay="0"/>
                                  </p:stCondLst>
                                  <p:childTnLst>
                                    <p:animEffect transition="out" filter="circle(out)">
                                      <p:cBhvr>
                                        <p:cTn id="661" dur="2000"/>
                                        <p:tgtEl>
                                          <p:spTgt spid="229"/>
                                        </p:tgtEl>
                                      </p:cBhvr>
                                    </p:animEffect>
                                    <p:set>
                                      <p:cBhvr>
                                        <p:cTn id="662" dur="1" fill="hold">
                                          <p:stCondLst>
                                            <p:cond delay="1999"/>
                                          </p:stCondLst>
                                        </p:cTn>
                                        <p:tgtEl>
                                          <p:spTgt spid="229"/>
                                        </p:tgtEl>
                                        <p:attrNameLst>
                                          <p:attrName>style.visibility</p:attrName>
                                        </p:attrNameLst>
                                      </p:cBhvr>
                                      <p:to>
                                        <p:strVal val="hidden"/>
                                      </p:to>
                                    </p:set>
                                  </p:childTnLst>
                                </p:cTn>
                              </p:par>
                              <p:par>
                                <p:cTn id="663" presetID="6" presetClass="exit" presetSubtype="32" fill="hold" grpId="1" nodeType="withEffect">
                                  <p:stCondLst>
                                    <p:cond delay="0"/>
                                  </p:stCondLst>
                                  <p:childTnLst>
                                    <p:animEffect transition="out" filter="circle(out)">
                                      <p:cBhvr>
                                        <p:cTn id="664" dur="2000"/>
                                        <p:tgtEl>
                                          <p:spTgt spid="239"/>
                                        </p:tgtEl>
                                      </p:cBhvr>
                                    </p:animEffect>
                                    <p:set>
                                      <p:cBhvr>
                                        <p:cTn id="665" dur="1" fill="hold">
                                          <p:stCondLst>
                                            <p:cond delay="1999"/>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82" grpId="0" animBg="1"/>
      <p:bldP spid="182" grpId="1" animBg="1"/>
      <p:bldP spid="130" grpId="0" animBg="1"/>
      <p:bldP spid="130" grpId="1" animBg="1"/>
      <p:bldP spid="131" grpId="0" animBg="1"/>
      <p:bldP spid="131" grpId="1" animBg="1"/>
      <p:bldP spid="141" grpId="0" animBg="1"/>
      <p:bldP spid="141"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3" grpId="0" animBg="1"/>
      <p:bldP spid="183" grpId="1" animBg="1"/>
      <p:bldP spid="184" grpId="0" animBg="1"/>
      <p:bldP spid="184" grpId="1" animBg="1"/>
      <p:bldP spid="185" grpId="0" animBg="1"/>
      <p:bldP spid="185"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976021D-B7B3-5B27-16DD-8CFD067DF6C7}"/>
              </a:ext>
            </a:extLst>
          </p:cNvPr>
          <p:cNvGraphicFramePr>
            <a:graphicFrameLocks noGrp="1"/>
          </p:cNvGraphicFramePr>
          <p:nvPr>
            <p:extLst>
              <p:ext uri="{D42A27DB-BD31-4B8C-83A1-F6EECF244321}">
                <p14:modId xmlns:p14="http://schemas.microsoft.com/office/powerpoint/2010/main" val="1934021955"/>
              </p:ext>
            </p:extLst>
          </p:nvPr>
        </p:nvGraphicFramePr>
        <p:xfrm>
          <a:off x="414904" y="116668"/>
          <a:ext cx="11533256" cy="6604176"/>
        </p:xfrm>
        <a:graphic>
          <a:graphicData uri="http://schemas.openxmlformats.org/drawingml/2006/table">
            <a:tbl>
              <a:tblPr firstRow="1" firstCol="1" bandRow="1"/>
              <a:tblGrid>
                <a:gridCol w="1047781">
                  <a:extLst>
                    <a:ext uri="{9D8B030D-6E8A-4147-A177-3AD203B41FA5}">
                      <a16:colId xmlns:a16="http://schemas.microsoft.com/office/drawing/2014/main" val="1330150374"/>
                    </a:ext>
                  </a:extLst>
                </a:gridCol>
                <a:gridCol w="1047781">
                  <a:extLst>
                    <a:ext uri="{9D8B030D-6E8A-4147-A177-3AD203B41FA5}">
                      <a16:colId xmlns:a16="http://schemas.microsoft.com/office/drawing/2014/main" val="2154283047"/>
                    </a:ext>
                  </a:extLst>
                </a:gridCol>
                <a:gridCol w="1047781">
                  <a:extLst>
                    <a:ext uri="{9D8B030D-6E8A-4147-A177-3AD203B41FA5}">
                      <a16:colId xmlns:a16="http://schemas.microsoft.com/office/drawing/2014/main" val="3647057924"/>
                    </a:ext>
                  </a:extLst>
                </a:gridCol>
                <a:gridCol w="1047781">
                  <a:extLst>
                    <a:ext uri="{9D8B030D-6E8A-4147-A177-3AD203B41FA5}">
                      <a16:colId xmlns:a16="http://schemas.microsoft.com/office/drawing/2014/main" val="446130226"/>
                    </a:ext>
                  </a:extLst>
                </a:gridCol>
                <a:gridCol w="1048876">
                  <a:extLst>
                    <a:ext uri="{9D8B030D-6E8A-4147-A177-3AD203B41FA5}">
                      <a16:colId xmlns:a16="http://schemas.microsoft.com/office/drawing/2014/main" val="1632274922"/>
                    </a:ext>
                  </a:extLst>
                </a:gridCol>
                <a:gridCol w="1048876">
                  <a:extLst>
                    <a:ext uri="{9D8B030D-6E8A-4147-A177-3AD203B41FA5}">
                      <a16:colId xmlns:a16="http://schemas.microsoft.com/office/drawing/2014/main" val="884516262"/>
                    </a:ext>
                  </a:extLst>
                </a:gridCol>
                <a:gridCol w="1048876">
                  <a:extLst>
                    <a:ext uri="{9D8B030D-6E8A-4147-A177-3AD203B41FA5}">
                      <a16:colId xmlns:a16="http://schemas.microsoft.com/office/drawing/2014/main" val="1081010620"/>
                    </a:ext>
                  </a:extLst>
                </a:gridCol>
                <a:gridCol w="1048876">
                  <a:extLst>
                    <a:ext uri="{9D8B030D-6E8A-4147-A177-3AD203B41FA5}">
                      <a16:colId xmlns:a16="http://schemas.microsoft.com/office/drawing/2014/main" val="1581182532"/>
                    </a:ext>
                  </a:extLst>
                </a:gridCol>
                <a:gridCol w="1048876">
                  <a:extLst>
                    <a:ext uri="{9D8B030D-6E8A-4147-A177-3AD203B41FA5}">
                      <a16:colId xmlns:a16="http://schemas.microsoft.com/office/drawing/2014/main" val="4222770522"/>
                    </a:ext>
                  </a:extLst>
                </a:gridCol>
                <a:gridCol w="1048876">
                  <a:extLst>
                    <a:ext uri="{9D8B030D-6E8A-4147-A177-3AD203B41FA5}">
                      <a16:colId xmlns:a16="http://schemas.microsoft.com/office/drawing/2014/main" val="1428442844"/>
                    </a:ext>
                  </a:extLst>
                </a:gridCol>
                <a:gridCol w="1048876">
                  <a:extLst>
                    <a:ext uri="{9D8B030D-6E8A-4147-A177-3AD203B41FA5}">
                      <a16:colId xmlns:a16="http://schemas.microsoft.com/office/drawing/2014/main" val="406102389"/>
                    </a:ext>
                  </a:extLst>
                </a:gridCol>
              </a:tblGrid>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Ằ</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252019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976021D-B7B3-5B27-16DD-8CFD067DF6C7}"/>
              </a:ext>
            </a:extLst>
          </p:cNvPr>
          <p:cNvGraphicFramePr>
            <a:graphicFrameLocks noGrp="1"/>
          </p:cNvGraphicFramePr>
          <p:nvPr>
            <p:extLst>
              <p:ext uri="{D42A27DB-BD31-4B8C-83A1-F6EECF244321}">
                <p14:modId xmlns:p14="http://schemas.microsoft.com/office/powerpoint/2010/main" val="4006583763"/>
              </p:ext>
            </p:extLst>
          </p:nvPr>
        </p:nvGraphicFramePr>
        <p:xfrm>
          <a:off x="414904" y="116668"/>
          <a:ext cx="11533256" cy="6604176"/>
        </p:xfrm>
        <a:graphic>
          <a:graphicData uri="http://schemas.openxmlformats.org/drawingml/2006/table">
            <a:tbl>
              <a:tblPr firstRow="1" firstCol="1" bandRow="1"/>
              <a:tblGrid>
                <a:gridCol w="1047781">
                  <a:extLst>
                    <a:ext uri="{9D8B030D-6E8A-4147-A177-3AD203B41FA5}">
                      <a16:colId xmlns:a16="http://schemas.microsoft.com/office/drawing/2014/main" val="1330150374"/>
                    </a:ext>
                  </a:extLst>
                </a:gridCol>
                <a:gridCol w="1047781">
                  <a:extLst>
                    <a:ext uri="{9D8B030D-6E8A-4147-A177-3AD203B41FA5}">
                      <a16:colId xmlns:a16="http://schemas.microsoft.com/office/drawing/2014/main" val="2154283047"/>
                    </a:ext>
                  </a:extLst>
                </a:gridCol>
                <a:gridCol w="1047781">
                  <a:extLst>
                    <a:ext uri="{9D8B030D-6E8A-4147-A177-3AD203B41FA5}">
                      <a16:colId xmlns:a16="http://schemas.microsoft.com/office/drawing/2014/main" val="3647057924"/>
                    </a:ext>
                  </a:extLst>
                </a:gridCol>
                <a:gridCol w="1047781">
                  <a:extLst>
                    <a:ext uri="{9D8B030D-6E8A-4147-A177-3AD203B41FA5}">
                      <a16:colId xmlns:a16="http://schemas.microsoft.com/office/drawing/2014/main" val="446130226"/>
                    </a:ext>
                  </a:extLst>
                </a:gridCol>
                <a:gridCol w="1048876">
                  <a:extLst>
                    <a:ext uri="{9D8B030D-6E8A-4147-A177-3AD203B41FA5}">
                      <a16:colId xmlns:a16="http://schemas.microsoft.com/office/drawing/2014/main" val="1632274922"/>
                    </a:ext>
                  </a:extLst>
                </a:gridCol>
                <a:gridCol w="1048876">
                  <a:extLst>
                    <a:ext uri="{9D8B030D-6E8A-4147-A177-3AD203B41FA5}">
                      <a16:colId xmlns:a16="http://schemas.microsoft.com/office/drawing/2014/main" val="884516262"/>
                    </a:ext>
                  </a:extLst>
                </a:gridCol>
                <a:gridCol w="1048876">
                  <a:extLst>
                    <a:ext uri="{9D8B030D-6E8A-4147-A177-3AD203B41FA5}">
                      <a16:colId xmlns:a16="http://schemas.microsoft.com/office/drawing/2014/main" val="1081010620"/>
                    </a:ext>
                  </a:extLst>
                </a:gridCol>
                <a:gridCol w="1048876">
                  <a:extLst>
                    <a:ext uri="{9D8B030D-6E8A-4147-A177-3AD203B41FA5}">
                      <a16:colId xmlns:a16="http://schemas.microsoft.com/office/drawing/2014/main" val="1581182532"/>
                    </a:ext>
                  </a:extLst>
                </a:gridCol>
                <a:gridCol w="1048876">
                  <a:extLst>
                    <a:ext uri="{9D8B030D-6E8A-4147-A177-3AD203B41FA5}">
                      <a16:colId xmlns:a16="http://schemas.microsoft.com/office/drawing/2014/main" val="4222770522"/>
                    </a:ext>
                  </a:extLst>
                </a:gridCol>
                <a:gridCol w="1048876">
                  <a:extLst>
                    <a:ext uri="{9D8B030D-6E8A-4147-A177-3AD203B41FA5}">
                      <a16:colId xmlns:a16="http://schemas.microsoft.com/office/drawing/2014/main" val="1428442844"/>
                    </a:ext>
                  </a:extLst>
                </a:gridCol>
                <a:gridCol w="1048876">
                  <a:extLst>
                    <a:ext uri="{9D8B030D-6E8A-4147-A177-3AD203B41FA5}">
                      <a16:colId xmlns:a16="http://schemas.microsoft.com/office/drawing/2014/main" val="406102389"/>
                    </a:ext>
                  </a:extLst>
                </a:gridCol>
              </a:tblGrid>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Ằ</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Ì</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Ú</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Ờ</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Ộ</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2552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Ữ</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Ồ</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r h="82552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Ê</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4214838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Cầu nguyện luôn </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Không được nản chí </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Cả A và B sai</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Cả A và B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222826"/>
            <a:ext cx="12231442" cy="811592"/>
            <a:chOff x="-1907887" y="6171672"/>
            <a:chExt cx="10558776" cy="695640"/>
          </a:xfrm>
        </p:grpSpPr>
        <p:sp>
          <p:nvSpPr>
            <p:cNvPr id="19" name="AutoShape 46"/>
            <p:cNvSpPr>
              <a:spLocks noChangeArrowheads="1"/>
            </p:cNvSpPr>
            <p:nvPr/>
          </p:nvSpPr>
          <p:spPr bwMode="auto">
            <a:xfrm>
              <a:off x="-1907887" y="618151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654" y="61716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Cả A và B đúng</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6000" b="1">
                <a:latin typeface="Arial" panose="020B0604020202020204" pitchFamily="34" charset="0"/>
                <a:cs typeface="Arial" panose="020B0604020202020204" pitchFamily="34" charset="0"/>
              </a:rPr>
              <a:t>1. ĐỨC GIÊ-SU DẠY CÁC MÔN ĐỆ </a:t>
            </a:r>
            <a:r>
              <a:rPr lang="en-US" sz="6000" b="1">
                <a:solidFill>
                  <a:srgbClr val="FF0000"/>
                </a:solidFill>
                <a:latin typeface="Arial" panose="020B0604020202020204" pitchFamily="34" charset="0"/>
                <a:cs typeface="Arial" panose="020B0604020202020204" pitchFamily="34" charset="0"/>
              </a:rPr>
              <a:t>CẦU NGUYỆN THẾ NÀO </a:t>
            </a:r>
            <a:r>
              <a:rPr lang="en-US" sz="60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it-IT" sz="4800" b="1">
                  <a:latin typeface="Times New Roman" pitchFamily="18" charset="0"/>
                  <a:cs typeface="Times New Roman" pitchFamily="18" charset="0"/>
                </a:rPr>
                <a:t>Chẳng coi ai ra gì</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Chẳng kính sợ Thiên Chúa</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Đàn áp người dân </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Câu A và B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5215861"/>
            <a:ext cx="12240871" cy="811038"/>
            <a:chOff x="-1907887" y="4702585"/>
            <a:chExt cx="10566916" cy="695171"/>
          </a:xfrm>
        </p:grpSpPr>
        <p:sp>
          <p:nvSpPr>
            <p:cNvPr id="19" name="AutoShape 46"/>
            <p:cNvSpPr>
              <a:spLocks noChangeArrowheads="1"/>
            </p:cNvSpPr>
            <p:nvPr/>
          </p:nvSpPr>
          <p:spPr bwMode="auto">
            <a:xfrm>
              <a:off x="-1907887" y="471195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514" y="470258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Câu A và B đúng</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5500" b="1">
                <a:latin typeface="Arial" panose="020B0604020202020204" pitchFamily="34" charset="0"/>
                <a:cs typeface="Arial" panose="020B0604020202020204" pitchFamily="34" charset="0"/>
              </a:rPr>
              <a:t>2. VỊ QUAN TÒA TRONG THÀNH KIA CÓ </a:t>
            </a:r>
            <a:r>
              <a:rPr lang="en-US" sz="5500" b="1">
                <a:solidFill>
                  <a:srgbClr val="FF0000"/>
                </a:solidFill>
                <a:latin typeface="Arial" panose="020B0604020202020204" pitchFamily="34" charset="0"/>
                <a:cs typeface="Arial" panose="020B0604020202020204" pitchFamily="34" charset="0"/>
              </a:rPr>
              <a:t>THÁI ĐỘ SỐNG THẾ NÀO </a:t>
            </a:r>
            <a:r>
              <a:rPr lang="en-US" sz="55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Vị luật sĩ</a:t>
              </a:r>
              <a:r>
                <a:rPr lang="en-US" sz="4800" b="1">
                  <a:latin typeface="Times New Roman" pitchFamily="18" charset="0"/>
                  <a:cs typeface="Times New Roman" pitchFamily="18" charset="0"/>
                </a:rPr>
                <a:t> </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Bà góa</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Vị tư tế</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Bà bị băng huyết </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3643444"/>
            <a:ext cx="12240871" cy="811048"/>
            <a:chOff x="-1907887" y="5442801"/>
            <a:chExt cx="10566916" cy="695178"/>
          </a:xfrm>
        </p:grpSpPr>
        <p:sp>
          <p:nvSpPr>
            <p:cNvPr id="19" name="AutoShape 46"/>
            <p:cNvSpPr>
              <a:spLocks noChangeArrowheads="1"/>
            </p:cNvSpPr>
            <p:nvPr/>
          </p:nvSpPr>
          <p:spPr bwMode="auto">
            <a:xfrm>
              <a:off x="-1907887" y="545217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4514" y="544280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Bà góa</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6600" b="1">
                <a:latin typeface="Arial" panose="020B0604020202020204" pitchFamily="34" charset="0"/>
                <a:cs typeface="Arial" panose="020B0604020202020204" pitchFamily="34" charset="0"/>
              </a:rPr>
              <a:t>3. </a:t>
            </a:r>
            <a:r>
              <a:rPr lang="en-US" sz="6600" b="1">
                <a:solidFill>
                  <a:srgbClr val="FF0000"/>
                </a:solidFill>
                <a:latin typeface="Arial" panose="020B0604020202020204" pitchFamily="34" charset="0"/>
                <a:cs typeface="Arial" panose="020B0604020202020204" pitchFamily="34" charset="0"/>
              </a:rPr>
              <a:t>AI</a:t>
            </a:r>
            <a:r>
              <a:rPr lang="en-US" sz="6600" b="1">
                <a:latin typeface="Arial" panose="020B0604020202020204" pitchFamily="34" charset="0"/>
                <a:cs typeface="Arial" panose="020B0604020202020204" pitchFamily="34" charset="0"/>
              </a:rPr>
              <a:t> ĐẾN VỚI VỊ QUAN TÒA XIN MINH XÉT CHO MÌNH ?</a:t>
            </a: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sẽ mau chóng minh xét cho họ </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sẽ đến cứu vớt họ </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sẽ tôn vinh họ </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Cả A, B và C</a:t>
              </a:r>
            </a:p>
          </p:txBody>
        </p:sp>
      </p:grpSp>
      <p:grpSp>
        <p:nvGrpSpPr>
          <p:cNvPr id="9" name="Group 33"/>
          <p:cNvGrpSpPr>
            <a:grpSpLocks/>
          </p:cNvGrpSpPr>
          <p:nvPr/>
        </p:nvGrpSpPr>
        <p:grpSpPr bwMode="auto">
          <a:xfrm>
            <a:off x="-48971" y="2612988"/>
            <a:ext cx="12244606" cy="803224"/>
            <a:chOff x="-1907887" y="6181512"/>
            <a:chExt cx="10570140" cy="688471"/>
          </a:xfrm>
        </p:grpSpPr>
        <p:sp>
          <p:nvSpPr>
            <p:cNvPr id="19" name="AutoShape 46"/>
            <p:cNvSpPr>
              <a:spLocks noChangeArrowheads="1"/>
            </p:cNvSpPr>
            <p:nvPr/>
          </p:nvSpPr>
          <p:spPr bwMode="auto">
            <a:xfrm>
              <a:off x="-1907887" y="618151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1290" y="6184183"/>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Người sẽ mau chóng minh xét cho họ </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4800" b="1">
                <a:latin typeface="Arial" panose="020B0604020202020204" pitchFamily="34" charset="0"/>
                <a:cs typeface="Arial" panose="020B0604020202020204" pitchFamily="34" charset="0"/>
              </a:rPr>
              <a:t>4. </a:t>
            </a:r>
            <a:r>
              <a:rPr lang="vi-VN" sz="4800" b="1">
                <a:cs typeface="Arial" panose="020B0604020202020204" pitchFamily="34" charset="0"/>
              </a:rPr>
              <a:t>THIÊN CHÚA SẼ </a:t>
            </a:r>
            <a:r>
              <a:rPr lang="vi-VN" sz="4800" b="1">
                <a:solidFill>
                  <a:srgbClr val="FF0000"/>
                </a:solidFill>
                <a:cs typeface="Arial" panose="020B0604020202020204" pitchFamily="34" charset="0"/>
              </a:rPr>
              <a:t>LÀM GÌ </a:t>
            </a:r>
            <a:r>
              <a:rPr lang="vi-VN" sz="4800" b="1">
                <a:cs typeface="Arial" panose="020B0604020202020204" pitchFamily="34" charset="0"/>
              </a:rPr>
              <a:t>CHO NHỮNG KẺ NGƯỜI ĐÃ TUYỂN CHỌN NGÀY ĐÊM</a:t>
            </a:r>
            <a:r>
              <a:rPr lang="en-US" sz="4800" b="1">
                <a:cs typeface="Arial" panose="020B0604020202020204" pitchFamily="34" charset="0"/>
              </a:rPr>
              <a:t> </a:t>
            </a:r>
            <a:r>
              <a:rPr lang="vi-VN" sz="4800" b="1">
                <a:cs typeface="Arial" panose="020B0604020202020204" pitchFamily="34" charset="0"/>
              </a:rPr>
              <a:t>HẰNG KÊU CỨU VỚI NGƯỜI ?</a:t>
            </a: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Khi ấy, Đức Giê-su kể cho các môn đệ dụ ngôn sau đây, để dạy các ông phải cầu nguyện luôn, không được nản chí.</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79575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Con người </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môn đệ </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Lòng tin </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Tội lỗi </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4372393"/>
            <a:ext cx="12240871" cy="811062"/>
            <a:chOff x="-1907887" y="5442799"/>
            <a:chExt cx="10566916" cy="695193"/>
          </a:xfrm>
        </p:grpSpPr>
        <p:sp>
          <p:nvSpPr>
            <p:cNvPr id="19" name="AutoShape 46"/>
            <p:cNvSpPr>
              <a:spLocks noChangeArrowheads="1"/>
            </p:cNvSpPr>
            <p:nvPr/>
          </p:nvSpPr>
          <p:spPr bwMode="auto">
            <a:xfrm>
              <a:off x="-1907887" y="545219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4514" y="544279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Lòng tin </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5400" b="1">
                <a:latin typeface="Arial" panose="020B0604020202020204" pitchFamily="34" charset="0"/>
                <a:cs typeface="Arial" panose="020B0604020202020204" pitchFamily="34" charset="0"/>
              </a:rPr>
              <a:t>5. </a:t>
            </a:r>
            <a:r>
              <a:rPr lang="vi-VN" sz="5400" b="1">
                <a:latin typeface="Arial" panose="020B0604020202020204" pitchFamily="34" charset="0"/>
                <a:cs typeface="Arial" panose="020B0604020202020204" pitchFamily="34" charset="0"/>
              </a:rPr>
              <a:t>KHI CON NGƯỜI NGỰ ĐẾN, LIỆU NGƯỜI CÒN</a:t>
            </a:r>
            <a:r>
              <a:rPr lang="en-US" sz="5400" b="1">
                <a:latin typeface="Arial" panose="020B0604020202020204" pitchFamily="34" charset="0"/>
                <a:cs typeface="Arial" panose="020B0604020202020204" pitchFamily="34" charset="0"/>
              </a:rPr>
              <a:t> </a:t>
            </a:r>
            <a:r>
              <a:rPr lang="vi-VN" sz="5400" b="1">
                <a:latin typeface="Arial" panose="020B0604020202020204" pitchFamily="34" charset="0"/>
                <a:cs typeface="Arial" panose="020B0604020202020204" pitchFamily="34" charset="0"/>
              </a:rPr>
              <a:t>THẤY </a:t>
            </a:r>
            <a:r>
              <a:rPr lang="vi-VN" sz="5400" b="1">
                <a:solidFill>
                  <a:srgbClr val="FF0000"/>
                </a:solidFill>
                <a:latin typeface="Arial" panose="020B0604020202020204" pitchFamily="34" charset="0"/>
                <a:cs typeface="Arial" panose="020B0604020202020204" pitchFamily="34" charset="0"/>
              </a:rPr>
              <a:t>ĐIỀU GÌ </a:t>
            </a:r>
            <a:r>
              <a:rPr lang="vi-VN" sz="5400" b="1">
                <a:latin typeface="Arial" panose="020B0604020202020204" pitchFamily="34" charset="0"/>
                <a:cs typeface="Arial" panose="020B0604020202020204" pitchFamily="34" charset="0"/>
              </a:rPr>
              <a:t>TRÊN MẶT ĐẤT NỮA CHĂNG ?</a:t>
            </a: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CẦU NGUYỆN VỚI CHÚA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nói : “Trong thành kia, có một ông quan toà. Ông ta chẳng kính sợ Thiên Chúa, mà cũng chẳng coi ai ra gì.</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893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Trong thành đó, cũng có một bà goá. Bà này đã nhiều lần đến thưa với ông: ‘Đối phương tôi hại tôi, xin ngài minh xét cho.’</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Một thời gian khá lâu, ông không chịu. Nhưng cuối cùng, ông ta nghĩ bụng : ‘Dầu rằng ta chẳng kính sợ Thiên Chúa, mà cũng chẳng coi ai ra gì,</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mụ goá này quấy rầy mãi, thì ta xét xử cho rồi, kẻo mụ ấy cứ đến hoài, làm ta nhức đầu nhức óc’.”</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Rồi Chúa nói : “Anh em nghe quan toà bất chính ấy nói đó!  Vậy chẳng lẽ Thiên Chúa lại không minh xét cho những kẻ Người đã tuyển chọn,</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5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ngày đêm hằng kêu cứu với Người sao ? Lẽ nào Người bắt họ chờ đợi mãi ?</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86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mụ goá này quấy rầy mãi, thì ta xét xử cho rồi, kẻo mụ ấy cứ đến hoài, làm ta nhức đầu nhức óc’.”</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4537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953</Words>
  <Application>Microsoft Office PowerPoint</Application>
  <PresentationFormat>Widescreen</PresentationFormat>
  <Paragraphs>325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kể cho các môn đệ dụ ngôn sau đây, để dạy các ông phải cầu nguyện luôn, không được nản chí.</vt:lpstr>
      <vt:lpstr>Người nói : “Trong thành kia, có một ông quan toà. Ông ta chẳng kính sợ Thiên Chúa, mà cũng chẳng coi ai ra gì.</vt:lpstr>
      <vt:lpstr>Trong thành đó, cũng có một bà goá. Bà này đã nhiều lần đến thưa với ông: ‘Đối phương tôi hại tôi, xin ngài minh xét cho.’</vt:lpstr>
      <vt:lpstr>Một thời gian khá lâu, ông không chịu. Nhưng cuối cùng, ông ta nghĩ bụng : ‘Dầu rằng ta chẳng kính sợ Thiên Chúa, mà cũng chẳng coi ai ra gì,</vt:lpstr>
      <vt:lpstr>nhưng mụ goá này quấy rầy mãi, thì ta xét xử cho rồi, kẻo mụ ấy cứ đến hoài, làm ta nhức đầu nhức óc’.”</vt:lpstr>
      <vt:lpstr>Rồi Chúa nói : “Anh em nghe quan toà bất chính ấy nói đó!  Vậy chẳng lẽ Thiên Chúa lại không minh xét cho những kẻ Người đã tuyển chọn,</vt:lpstr>
      <vt:lpstr>ngày đêm hằng kêu cứu với Người sao ? Lẽ nào Người bắt họ chờ đợi mãi ?</vt:lpstr>
      <vt:lpstr>nhưng mụ goá này quấy rầy mãi, thì ta xét xử cho rồi, kẻo mụ ấy cứ đến hoài, làm ta nhức đầu nhức óc’.”</vt:lpstr>
      <vt:lpstr>Thầy nói cho anh em biết, Người sẽ mau chóng minh xét cho họ. Nhưng khi Con Người ngự đến, liệu Người còn thấy lòng tin trên mặt đất nữa chăng ?”.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136</cp:revision>
  <dcterms:created xsi:type="dcterms:W3CDTF">2022-01-14T15:16:50Z</dcterms:created>
  <dcterms:modified xsi:type="dcterms:W3CDTF">2022-10-15T06:51:10Z</dcterms:modified>
</cp:coreProperties>
</file>