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79" r:id="rId2"/>
    <p:sldId id="314" r:id="rId3"/>
    <p:sldId id="315" r:id="rId4"/>
    <p:sldId id="569" r:id="rId5"/>
    <p:sldId id="570" r:id="rId6"/>
    <p:sldId id="580" r:id="rId7"/>
    <p:sldId id="581" r:id="rId8"/>
    <p:sldId id="582" r:id="rId9"/>
    <p:sldId id="583" r:id="rId10"/>
    <p:sldId id="586" r:id="rId11"/>
    <p:sldId id="584" r:id="rId12"/>
    <p:sldId id="293" r:id="rId13"/>
    <p:sldId id="294" r:id="rId14"/>
    <p:sldId id="578" r:id="rId15"/>
    <p:sldId id="587" r:id="rId16"/>
    <p:sldId id="260" r:id="rId17"/>
    <p:sldId id="308" r:id="rId18"/>
    <p:sldId id="386" r:id="rId19"/>
    <p:sldId id="387" r:id="rId20"/>
    <p:sldId id="388" r:id="rId21"/>
    <p:sldId id="391" r:id="rId22"/>
    <p:sldId id="296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33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5DD8-4449-423C-A639-F65BA6D75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22D266-FC06-4B14-8BD7-484074193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FA8C45-7E4E-4866-8C82-71C166C44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26F900-C18C-4C2D-9121-6D9F7CF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FBB37-8D8B-4ED6-8D94-B8E736D2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47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D7D5-5D3F-4E90-9EB1-0D94F429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92D96-5F34-4AB1-A37B-950BAE50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B772E-20CA-4B33-939D-79947571E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97229-AC30-41EC-B325-50DCC65CB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5F265-32D6-4048-A6C8-5EAF9497C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83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33E2C7-B8DB-416A-849C-F8727C6D6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5EA97-5511-461A-B619-FAC5D0F6E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D5E18-72A4-41BE-8D81-82879DBC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FF74F-521E-4FAF-8BC5-1AA66425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2554A-5342-4096-8E7A-C7436908B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272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F664-AA3B-4313-A0F2-D409A4781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26BB1-E78B-4471-BE4E-53C3618C5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202FC-DC52-4B3B-A666-E0F2AD29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0460E-3594-4A79-9E4E-36EC7F54B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EA09A-40D4-46F8-8D4D-215020EA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3356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3C1E-0B4A-4019-8FB3-FDBACB531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53D45E-ECC5-486B-A601-B03D259A6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CF448-B65D-4523-9B12-4CDC3F88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4D0E6-2C86-49C5-A9CD-ACFF55D9D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DC806-FCD8-4CA2-BC87-FA6CE176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805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0E31C-C008-41A6-B1CC-CA6C3ED9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47F5F-9858-494A-82A4-9A7A3B54AD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B676A2-D46B-4F56-A21A-931B257433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14988-F3CE-4174-A3EE-F8108E16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F2516-227C-4BC8-87E4-9ED003D6B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26F3F-72B1-4481-9A61-AC5C1470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8908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F067-DD81-44FD-9BCC-D0582C65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2F556-8863-4102-858F-CBCB401AF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08A34B-6D45-46A2-9A77-BB84800C9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715220-53B4-4EDC-860F-3E64AF09D9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7AF07-2A5A-452F-B6EB-FCD3E08E8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EDC71C-673D-4186-8658-C06FA940D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3930F0-6E9D-4535-897B-48B2B330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E3C02-94DA-4ACC-A3AE-A828F02F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9010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97CB9-D932-4FD4-B776-B6D34AEA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62FE11-FC34-4584-87BA-22676E09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54B8B2-2652-4757-B95D-8255071D4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E71F95-6F81-4FDA-B714-89F84A91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32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EA5293-DCD2-4900-97FA-755F5C6C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C52C3D-6041-4625-AC08-9327233F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0C907-31D2-4439-B21C-BF8F8366D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87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4B62-2C54-4574-B543-5EB51B1DD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D8E50-F3A2-4687-B0C9-1F0E70AE7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FDF51E-E4BD-4E69-BA7D-AB7D9EB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5F6E8-DF3A-4E10-99D5-E4B28F364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19D56-AA9B-48D9-A797-22DF87706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A8B5EE-5785-4A56-886B-75834DB3F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866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0DF1-2E9F-4D46-9DD9-7544FFCB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B45455-BF2B-4E0F-88A8-C30EACBA68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077DF-EF3A-4A0C-A177-0489E1CCD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553553-7ED7-4561-81BF-C072759E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11194-45E8-4829-B6A3-638191FB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27BEFB-5AA3-4CB9-8D66-68978144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3742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4BDEA6-FF88-4323-ACF8-DACE668E1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8C242-8DEE-41DC-A727-D8B145B3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E7123-EC5E-487F-AE75-526036135A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9C1CA-27ED-46C1-8525-37ABE13F03B0}" type="datetimeFigureOut">
              <a:rPr lang="vi-VN" smtClean="0"/>
              <a:t>31/08/2022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43B4BD-603F-418B-BA87-65BAF41259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1C33B-A489-4130-9B31-902838D43E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B2F9-C746-405B-B972-04B60C6BF1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82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10">
                <a:ln w="9525">
                  <a:noFill/>
                  <a:prstDash val="solid"/>
                </a:ln>
                <a:solidFill>
                  <a:srgbClr val="FF0000">
                    <a:alpha val="77000"/>
                  </a:srgbClr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CHÚA NHẬT XXIII THƯỜNG NIÊN - C</a:t>
            </a:r>
            <a:endParaRPr kumimoji="0" lang="en-US" sz="4400" b="1" i="0" u="none" strike="noStrike" kern="10" cap="none" spc="0" normalizeH="0" baseline="0" noProof="0">
              <a:ln w="9525">
                <a:noFill/>
                <a:prstDash val="solid"/>
              </a:ln>
              <a:solidFill>
                <a:srgbClr val="FF0000">
                  <a:alpha val="77000"/>
                </a:srgbClr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44541" y="3776782"/>
            <a:ext cx="404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HY VỌNG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81207" y="3776782"/>
            <a:ext cx="4093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TIN YÊU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41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 không đủ sức, thì khi đối phương còn ở xa, ắt nhà vua đã phải sai sứ đi cầu hoà.</a:t>
            </a:r>
            <a:endParaRPr lang="en-US" sz="8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928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 vậy, ai trong anh em không từ bỏ hết những gì mình có, thì không thể làm môn đệ tôi được.”</a:t>
            </a:r>
            <a:r>
              <a:rPr lang="en-US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8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290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58521" y="25252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58521" y="730933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77593" y="1488290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58521" y="2239116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58521" y="2948207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58521" y="3639048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4EF259-C730-4A3D-93A7-49B3BA74B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70044"/>
              </p:ext>
            </p:extLst>
          </p:nvPr>
        </p:nvGraphicFramePr>
        <p:xfrm>
          <a:off x="1883028" y="67933"/>
          <a:ext cx="8000129" cy="4985512"/>
        </p:xfrm>
        <a:graphic>
          <a:graphicData uri="http://schemas.openxmlformats.org/drawingml/2006/table">
            <a:tbl>
              <a:tblPr firstRow="1" firstCol="1" bandRow="1"/>
              <a:tblGrid>
                <a:gridCol w="726939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726939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727699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698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48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48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  <p:sp>
        <p:nvSpPr>
          <p:cNvPr id="89" name="Rectangle 88">
            <a:extLst>
              <a:ext uri="{FF2B5EF4-FFF2-40B4-BE49-F238E27FC236}">
                <a16:creationId xmlns:a16="http://schemas.microsoft.com/office/drawing/2014/main" id="{7F57C799-C758-A79A-AF1A-C42A8F3455A1}"/>
              </a:ext>
            </a:extLst>
          </p:cNvPr>
          <p:cNvSpPr/>
          <p:nvPr/>
        </p:nvSpPr>
        <p:spPr>
          <a:xfrm>
            <a:off x="0" y="5196169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KHI MUỐN XÂY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CÁI GÌ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TRƯỚC TIÊN PHẢI TÍNH TOÁN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PHÍ TỔN XEM MÌNH CÓ ĐỦ ĐỂ HOÀN THÀNH KHÔNG ?</a:t>
            </a:r>
          </a:p>
        </p:txBody>
      </p:sp>
      <p:sp>
        <p:nvSpPr>
          <p:cNvPr id="91" name="Star: 10 Points 90">
            <a:extLst>
              <a:ext uri="{FF2B5EF4-FFF2-40B4-BE49-F238E27FC236}">
                <a16:creationId xmlns:a16="http://schemas.microsoft.com/office/drawing/2014/main" id="{CBD9A16A-86B1-CD0E-9998-22CEDA4C713A}"/>
              </a:ext>
            </a:extLst>
          </p:cNvPr>
          <p:cNvSpPr/>
          <p:nvPr/>
        </p:nvSpPr>
        <p:spPr>
          <a:xfrm>
            <a:off x="377593" y="4367285"/>
            <a:ext cx="627000" cy="596527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6DC9EF48-DC88-463A-91D3-66B4A296D4EB}"/>
              </a:ext>
            </a:extLst>
          </p:cNvPr>
          <p:cNvSpPr/>
          <p:nvPr/>
        </p:nvSpPr>
        <p:spPr>
          <a:xfrm>
            <a:off x="7711861" y="65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26A40F9-A52A-FBFD-75ED-2760632488E3}"/>
              </a:ext>
            </a:extLst>
          </p:cNvPr>
          <p:cNvSpPr/>
          <p:nvPr/>
        </p:nvSpPr>
        <p:spPr>
          <a:xfrm>
            <a:off x="6986437" y="65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F1E74D0E-E0CE-C1D3-0594-A915CE353289}"/>
              </a:ext>
            </a:extLst>
          </p:cNvPr>
          <p:cNvSpPr/>
          <p:nvPr/>
        </p:nvSpPr>
        <p:spPr>
          <a:xfrm>
            <a:off x="6254917" y="65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29200A9-DADC-D9C6-ECE4-99F7D08FBF07}"/>
              </a:ext>
            </a:extLst>
          </p:cNvPr>
          <p:cNvSpPr/>
          <p:nvPr/>
        </p:nvSpPr>
        <p:spPr>
          <a:xfrm>
            <a:off x="5523397" y="65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B672236C-5F93-E3EB-7F8D-8B7C82A79138}"/>
              </a:ext>
            </a:extLst>
          </p:cNvPr>
          <p:cNvSpPr/>
          <p:nvPr/>
        </p:nvSpPr>
        <p:spPr>
          <a:xfrm>
            <a:off x="4785781" y="625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7FBB362-B037-581B-202C-080C42FA3F47}"/>
              </a:ext>
            </a:extLst>
          </p:cNvPr>
          <p:cNvSpPr/>
          <p:nvPr/>
        </p:nvSpPr>
        <p:spPr>
          <a:xfrm>
            <a:off x="4060357" y="625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9BF1645-BACB-269F-83E0-E452091DD247}"/>
              </a:ext>
            </a:extLst>
          </p:cNvPr>
          <p:cNvSpPr/>
          <p:nvPr/>
        </p:nvSpPr>
        <p:spPr>
          <a:xfrm>
            <a:off x="3336457" y="625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DED86DF2-A807-14EF-F8D7-7169866CD1CE}"/>
              </a:ext>
            </a:extLst>
          </p:cNvPr>
          <p:cNvSpPr/>
          <p:nvPr/>
        </p:nvSpPr>
        <p:spPr>
          <a:xfrm>
            <a:off x="2622399" y="62586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BE2B6AC0-84CA-4F28-862F-2430D1D6A946}"/>
              </a:ext>
            </a:extLst>
          </p:cNvPr>
          <p:cNvSpPr/>
          <p:nvPr/>
        </p:nvSpPr>
        <p:spPr>
          <a:xfrm>
            <a:off x="9159661" y="748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3322B7F7-C1F4-4A09-B072-A6E38F170AEB}"/>
              </a:ext>
            </a:extLst>
          </p:cNvPr>
          <p:cNvSpPr/>
          <p:nvPr/>
        </p:nvSpPr>
        <p:spPr>
          <a:xfrm>
            <a:off x="8434237" y="748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86A14BF-5E44-4F16-9998-5970DD3AEA4F}"/>
              </a:ext>
            </a:extLst>
          </p:cNvPr>
          <p:cNvSpPr/>
          <p:nvPr/>
        </p:nvSpPr>
        <p:spPr>
          <a:xfrm>
            <a:off x="7711861" y="776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4D371BF-808E-49A4-B1AF-B5BF1C579C08}"/>
              </a:ext>
            </a:extLst>
          </p:cNvPr>
          <p:cNvSpPr/>
          <p:nvPr/>
        </p:nvSpPr>
        <p:spPr>
          <a:xfrm>
            <a:off x="6986437" y="776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A6D5FE7F-9FAD-406D-BAF9-0C62B1D75E95}"/>
              </a:ext>
            </a:extLst>
          </p:cNvPr>
          <p:cNvSpPr/>
          <p:nvPr/>
        </p:nvSpPr>
        <p:spPr>
          <a:xfrm>
            <a:off x="6254917" y="776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C7F3B910-3D74-493F-BE55-7B072BD0CB66}"/>
              </a:ext>
            </a:extLst>
          </p:cNvPr>
          <p:cNvSpPr/>
          <p:nvPr/>
        </p:nvSpPr>
        <p:spPr>
          <a:xfrm>
            <a:off x="5523397" y="776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CBF3A61-E4CF-4128-B8DD-652C5375F1F2}"/>
              </a:ext>
            </a:extLst>
          </p:cNvPr>
          <p:cNvSpPr/>
          <p:nvPr/>
        </p:nvSpPr>
        <p:spPr>
          <a:xfrm>
            <a:off x="4785781" y="773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601EB4-7C1F-4CCB-A100-056E8B44717F}"/>
              </a:ext>
            </a:extLst>
          </p:cNvPr>
          <p:cNvSpPr/>
          <p:nvPr/>
        </p:nvSpPr>
        <p:spPr>
          <a:xfrm>
            <a:off x="4060357" y="773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7194306-D5B7-4422-87A9-7A8448F4C1DD}"/>
              </a:ext>
            </a:extLst>
          </p:cNvPr>
          <p:cNvSpPr/>
          <p:nvPr/>
        </p:nvSpPr>
        <p:spPr>
          <a:xfrm>
            <a:off x="3336457" y="773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CA45CF8B-1B60-4C7F-BF1D-9C3868197760}"/>
              </a:ext>
            </a:extLst>
          </p:cNvPr>
          <p:cNvSpPr/>
          <p:nvPr/>
        </p:nvSpPr>
        <p:spPr>
          <a:xfrm>
            <a:off x="8434237" y="7860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40E1A218-08CF-4750-9FB8-186BB422C25F}"/>
              </a:ext>
            </a:extLst>
          </p:cNvPr>
          <p:cNvSpPr/>
          <p:nvPr/>
        </p:nvSpPr>
        <p:spPr>
          <a:xfrm>
            <a:off x="6987961" y="14877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1CAE0AB9-7E15-41EF-8B8E-609898195AD8}"/>
              </a:ext>
            </a:extLst>
          </p:cNvPr>
          <p:cNvSpPr/>
          <p:nvPr/>
        </p:nvSpPr>
        <p:spPr>
          <a:xfrm>
            <a:off x="6262537" y="14877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0A71CB1-C8BF-43BC-AA57-024A12DA85C6}"/>
              </a:ext>
            </a:extLst>
          </p:cNvPr>
          <p:cNvSpPr/>
          <p:nvPr/>
        </p:nvSpPr>
        <p:spPr>
          <a:xfrm>
            <a:off x="5531017" y="14877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41D9B797-2C08-4B90-83F0-F5E7F860E4FC}"/>
              </a:ext>
            </a:extLst>
          </p:cNvPr>
          <p:cNvSpPr/>
          <p:nvPr/>
        </p:nvSpPr>
        <p:spPr>
          <a:xfrm>
            <a:off x="4799497" y="14877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983747E-90C0-408C-989B-515A8A1A92BE}"/>
              </a:ext>
            </a:extLst>
          </p:cNvPr>
          <p:cNvSpPr/>
          <p:nvPr/>
        </p:nvSpPr>
        <p:spPr>
          <a:xfrm>
            <a:off x="4061881" y="14849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B867CF3-6EB1-49D8-AFA3-2E30ACFCE0C3}"/>
              </a:ext>
            </a:extLst>
          </p:cNvPr>
          <p:cNvSpPr/>
          <p:nvPr/>
        </p:nvSpPr>
        <p:spPr>
          <a:xfrm>
            <a:off x="3336457" y="14849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5417E61D-F361-45AB-96F1-E39452701777}"/>
              </a:ext>
            </a:extLst>
          </p:cNvPr>
          <p:cNvSpPr/>
          <p:nvPr/>
        </p:nvSpPr>
        <p:spPr>
          <a:xfrm>
            <a:off x="2612557" y="14849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2402F221-83EC-4732-A939-D37EE1099C65}"/>
              </a:ext>
            </a:extLst>
          </p:cNvPr>
          <p:cNvSpPr/>
          <p:nvPr/>
        </p:nvSpPr>
        <p:spPr>
          <a:xfrm>
            <a:off x="1898499" y="1484986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9EC89C3-8788-40C1-B059-D0696C4B5AD3}"/>
              </a:ext>
            </a:extLst>
          </p:cNvPr>
          <p:cNvSpPr/>
          <p:nvPr/>
        </p:nvSpPr>
        <p:spPr>
          <a:xfrm>
            <a:off x="8435761" y="14972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8E27C62-BB0B-49B4-BE66-F03CC19B4E2B}"/>
              </a:ext>
            </a:extLst>
          </p:cNvPr>
          <p:cNvSpPr/>
          <p:nvPr/>
        </p:nvSpPr>
        <p:spPr>
          <a:xfrm>
            <a:off x="7710337" y="14972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CDBF3C2-7788-4EBE-8AF6-3E5169C73830}"/>
              </a:ext>
            </a:extLst>
          </p:cNvPr>
          <p:cNvSpPr/>
          <p:nvPr/>
        </p:nvSpPr>
        <p:spPr>
          <a:xfrm>
            <a:off x="6987961" y="21989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08F1CE6A-2F50-4EC9-BEB9-B896434B35CB}"/>
              </a:ext>
            </a:extLst>
          </p:cNvPr>
          <p:cNvSpPr/>
          <p:nvPr/>
        </p:nvSpPr>
        <p:spPr>
          <a:xfrm>
            <a:off x="6262537" y="21989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1E87F0E-4748-4B43-BEFD-8A7499E624F3}"/>
              </a:ext>
            </a:extLst>
          </p:cNvPr>
          <p:cNvSpPr/>
          <p:nvPr/>
        </p:nvSpPr>
        <p:spPr>
          <a:xfrm>
            <a:off x="5531017" y="21989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F21A63A-61FE-4209-BDA5-C5A56C80B610}"/>
              </a:ext>
            </a:extLst>
          </p:cNvPr>
          <p:cNvSpPr/>
          <p:nvPr/>
        </p:nvSpPr>
        <p:spPr>
          <a:xfrm>
            <a:off x="4799497" y="21989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2AE0B0A-649A-4DE2-A1BA-52057B838215}"/>
              </a:ext>
            </a:extLst>
          </p:cNvPr>
          <p:cNvSpPr/>
          <p:nvPr/>
        </p:nvSpPr>
        <p:spPr>
          <a:xfrm>
            <a:off x="4061881" y="21961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9ED2FAB-2EFA-41D8-A38C-E0BF79FD1D47}"/>
              </a:ext>
            </a:extLst>
          </p:cNvPr>
          <p:cNvSpPr/>
          <p:nvPr/>
        </p:nvSpPr>
        <p:spPr>
          <a:xfrm>
            <a:off x="3336457" y="21961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6C3BCB6-90F9-46BB-A7D4-87ECECA9B5B2}"/>
              </a:ext>
            </a:extLst>
          </p:cNvPr>
          <p:cNvSpPr/>
          <p:nvPr/>
        </p:nvSpPr>
        <p:spPr>
          <a:xfrm>
            <a:off x="2612557" y="21961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CC6FA9EF-98B9-4396-91DD-93671525CE1F}"/>
              </a:ext>
            </a:extLst>
          </p:cNvPr>
          <p:cNvSpPr/>
          <p:nvPr/>
        </p:nvSpPr>
        <p:spPr>
          <a:xfrm>
            <a:off x="1898499" y="2196186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0AD4956-4C67-4622-9E5E-13E5DA5225FB}"/>
              </a:ext>
            </a:extLst>
          </p:cNvPr>
          <p:cNvSpPr/>
          <p:nvPr/>
        </p:nvSpPr>
        <p:spPr>
          <a:xfrm>
            <a:off x="8435761" y="22084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8D15EE47-B41F-4797-B6B4-54A7218EB31C}"/>
              </a:ext>
            </a:extLst>
          </p:cNvPr>
          <p:cNvSpPr/>
          <p:nvPr/>
        </p:nvSpPr>
        <p:spPr>
          <a:xfrm>
            <a:off x="7710337" y="22084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5C5EE57B-DCC1-4C5A-9B85-18AE731DC7B0}"/>
              </a:ext>
            </a:extLst>
          </p:cNvPr>
          <p:cNvSpPr/>
          <p:nvPr/>
        </p:nvSpPr>
        <p:spPr>
          <a:xfrm>
            <a:off x="9172361" y="22084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232F41E-4217-401D-BB4B-5A7255EE830A}"/>
              </a:ext>
            </a:extLst>
          </p:cNvPr>
          <p:cNvSpPr/>
          <p:nvPr/>
        </p:nvSpPr>
        <p:spPr>
          <a:xfrm>
            <a:off x="6975261" y="29228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7CADB727-E2DC-4140-BE08-B4B9A2BBFA27}"/>
              </a:ext>
            </a:extLst>
          </p:cNvPr>
          <p:cNvSpPr/>
          <p:nvPr/>
        </p:nvSpPr>
        <p:spPr>
          <a:xfrm>
            <a:off x="6249837" y="29228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AAFD00C-2726-400D-9964-0729CA5ED1BB}"/>
              </a:ext>
            </a:extLst>
          </p:cNvPr>
          <p:cNvSpPr/>
          <p:nvPr/>
        </p:nvSpPr>
        <p:spPr>
          <a:xfrm>
            <a:off x="5518317" y="29228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CA7E15EE-D7B4-4B04-B4F8-9F7191928EBE}"/>
              </a:ext>
            </a:extLst>
          </p:cNvPr>
          <p:cNvSpPr/>
          <p:nvPr/>
        </p:nvSpPr>
        <p:spPr>
          <a:xfrm>
            <a:off x="4786797" y="29228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3AA0D09B-C0EC-4BD1-A8C8-A1724DE7C2F8}"/>
              </a:ext>
            </a:extLst>
          </p:cNvPr>
          <p:cNvSpPr/>
          <p:nvPr/>
        </p:nvSpPr>
        <p:spPr>
          <a:xfrm>
            <a:off x="4049181" y="29200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D946A96-B426-41A0-A49C-B2A08857038E}"/>
              </a:ext>
            </a:extLst>
          </p:cNvPr>
          <p:cNvSpPr/>
          <p:nvPr/>
        </p:nvSpPr>
        <p:spPr>
          <a:xfrm>
            <a:off x="3323757" y="29200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92599222-212F-4E75-AF56-0D688E5CD2BB}"/>
              </a:ext>
            </a:extLst>
          </p:cNvPr>
          <p:cNvSpPr/>
          <p:nvPr/>
        </p:nvSpPr>
        <p:spPr>
          <a:xfrm>
            <a:off x="8423061" y="29323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340B2BC0-CD50-4909-8CE0-2D154DC39722}"/>
              </a:ext>
            </a:extLst>
          </p:cNvPr>
          <p:cNvSpPr/>
          <p:nvPr/>
        </p:nvSpPr>
        <p:spPr>
          <a:xfrm>
            <a:off x="7697637" y="29323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886D6AC4-84BD-4BB0-A28B-05222780D7FC}"/>
              </a:ext>
            </a:extLst>
          </p:cNvPr>
          <p:cNvSpPr/>
          <p:nvPr/>
        </p:nvSpPr>
        <p:spPr>
          <a:xfrm>
            <a:off x="9159661" y="29323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85E0088-BFD0-4D1E-8B31-78392196A958}"/>
              </a:ext>
            </a:extLst>
          </p:cNvPr>
          <p:cNvSpPr/>
          <p:nvPr/>
        </p:nvSpPr>
        <p:spPr>
          <a:xfrm>
            <a:off x="6987961" y="3621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3EFE2C7-F586-4B8B-81BB-2AF9138EE13A}"/>
              </a:ext>
            </a:extLst>
          </p:cNvPr>
          <p:cNvSpPr/>
          <p:nvPr/>
        </p:nvSpPr>
        <p:spPr>
          <a:xfrm>
            <a:off x="6262537" y="3621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78222D3-15A0-4E97-848C-A6526FA36A19}"/>
              </a:ext>
            </a:extLst>
          </p:cNvPr>
          <p:cNvSpPr/>
          <p:nvPr/>
        </p:nvSpPr>
        <p:spPr>
          <a:xfrm>
            <a:off x="5531017" y="3621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365A7E9-D2F2-4F01-AC91-B252D395AEDC}"/>
              </a:ext>
            </a:extLst>
          </p:cNvPr>
          <p:cNvSpPr/>
          <p:nvPr/>
        </p:nvSpPr>
        <p:spPr>
          <a:xfrm>
            <a:off x="4799497" y="36213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B2CB6E7D-5C15-4A79-886A-EEE2C6D2147E}"/>
              </a:ext>
            </a:extLst>
          </p:cNvPr>
          <p:cNvSpPr/>
          <p:nvPr/>
        </p:nvSpPr>
        <p:spPr>
          <a:xfrm>
            <a:off x="4061881" y="36185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DA9D7C5-6C97-42A4-8DE2-4508D294DAD1}"/>
              </a:ext>
            </a:extLst>
          </p:cNvPr>
          <p:cNvSpPr/>
          <p:nvPr/>
        </p:nvSpPr>
        <p:spPr>
          <a:xfrm>
            <a:off x="3336457" y="36185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5F5C819A-191F-4730-B21B-63A8926B9BD7}"/>
              </a:ext>
            </a:extLst>
          </p:cNvPr>
          <p:cNvSpPr/>
          <p:nvPr/>
        </p:nvSpPr>
        <p:spPr>
          <a:xfrm>
            <a:off x="8435761" y="36308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F78AA608-863F-4540-BAA3-C66305699432}"/>
              </a:ext>
            </a:extLst>
          </p:cNvPr>
          <p:cNvSpPr/>
          <p:nvPr/>
        </p:nvSpPr>
        <p:spPr>
          <a:xfrm>
            <a:off x="7710337" y="36308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A99B0A3-A557-4FD0-9255-7E36592942FE}"/>
              </a:ext>
            </a:extLst>
          </p:cNvPr>
          <p:cNvSpPr/>
          <p:nvPr/>
        </p:nvSpPr>
        <p:spPr>
          <a:xfrm>
            <a:off x="9172361" y="36308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C02A3FC0-2ADD-47D2-8343-F5C0FA7400B4}"/>
              </a:ext>
            </a:extLst>
          </p:cNvPr>
          <p:cNvSpPr/>
          <p:nvPr/>
        </p:nvSpPr>
        <p:spPr>
          <a:xfrm>
            <a:off x="6264061" y="4332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AB0582C-7CBB-4FEB-A21B-BBDF42CE862C}"/>
              </a:ext>
            </a:extLst>
          </p:cNvPr>
          <p:cNvSpPr/>
          <p:nvPr/>
        </p:nvSpPr>
        <p:spPr>
          <a:xfrm>
            <a:off x="5538637" y="4332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B8E16C55-0799-4A2B-BAEF-B0F6FE4D13C2}"/>
              </a:ext>
            </a:extLst>
          </p:cNvPr>
          <p:cNvSpPr/>
          <p:nvPr/>
        </p:nvSpPr>
        <p:spPr>
          <a:xfrm>
            <a:off x="4807117" y="4332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63F2EFC0-4DCE-435D-8E17-487F5B268F0B}"/>
              </a:ext>
            </a:extLst>
          </p:cNvPr>
          <p:cNvSpPr/>
          <p:nvPr/>
        </p:nvSpPr>
        <p:spPr>
          <a:xfrm>
            <a:off x="4075597" y="4332565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82F06FDF-4AB9-4F73-B5B3-8F2CCE5FDBE3}"/>
              </a:ext>
            </a:extLst>
          </p:cNvPr>
          <p:cNvSpPr/>
          <p:nvPr/>
        </p:nvSpPr>
        <p:spPr>
          <a:xfrm>
            <a:off x="3337981" y="4329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21FDFF8C-3B75-4408-978B-0BF2C46722E5}"/>
              </a:ext>
            </a:extLst>
          </p:cNvPr>
          <p:cNvSpPr/>
          <p:nvPr/>
        </p:nvSpPr>
        <p:spPr>
          <a:xfrm>
            <a:off x="2612557" y="4329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83063C2A-1092-4A0C-8193-7FCB4596A4C3}"/>
              </a:ext>
            </a:extLst>
          </p:cNvPr>
          <p:cNvSpPr/>
          <p:nvPr/>
        </p:nvSpPr>
        <p:spPr>
          <a:xfrm>
            <a:off x="7711861" y="43420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2D190CE4-4B6B-4BD6-9FAD-91FCC6A092BD}"/>
              </a:ext>
            </a:extLst>
          </p:cNvPr>
          <p:cNvSpPr/>
          <p:nvPr/>
        </p:nvSpPr>
        <p:spPr>
          <a:xfrm>
            <a:off x="6986437" y="43420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FCB68000-6CD7-4160-A8B5-620201DE293F}"/>
              </a:ext>
            </a:extLst>
          </p:cNvPr>
          <p:cNvSpPr/>
          <p:nvPr/>
        </p:nvSpPr>
        <p:spPr>
          <a:xfrm>
            <a:off x="8448461" y="4342090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B275D3-17AC-407F-9A6F-238DC99DC4A2}"/>
              </a:ext>
            </a:extLst>
          </p:cNvPr>
          <p:cNvSpPr/>
          <p:nvPr/>
        </p:nvSpPr>
        <p:spPr>
          <a:xfrm>
            <a:off x="1888657" y="4329787"/>
            <a:ext cx="713232" cy="700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84D9C891-D700-4889-A0E1-E85D4B592353}"/>
              </a:ext>
            </a:extLst>
          </p:cNvPr>
          <p:cNvSpPr/>
          <p:nvPr/>
        </p:nvSpPr>
        <p:spPr>
          <a:xfrm>
            <a:off x="7259" y="5203429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“AI KHÔNG VÁC THẬP GIÁ MÌNH MÀ ĐI THEO TÔI”,</a:t>
            </a:r>
            <a:r>
              <a:rPr lang="en-US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40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TỪ TÔI Ở ĐÂY LÀ CHỈ AI </a:t>
            </a:r>
            <a:r>
              <a:rPr lang="vi-VN" sz="4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96C63A08-1309-4B67-B67D-2E727CE50FD8}"/>
              </a:ext>
            </a:extLst>
          </p:cNvPr>
          <p:cNvSpPr/>
          <p:nvPr/>
        </p:nvSpPr>
        <p:spPr>
          <a:xfrm>
            <a:off x="5" y="5210689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“AI ĐẾN VỚI TÔI MÀ KHÔNG 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...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VỢ CON,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ANH EM, CHỊ EM, VÀ CẢ MẠNG SỐNG MÌNH NỮA, THÌ KHÔNG THỂ LÀM MÔN ĐỆ TÔI ĐƯỢC.” 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4F7CA3F-C493-4A14-87C6-E8C953F2E8C6}"/>
              </a:ext>
            </a:extLst>
          </p:cNvPr>
          <p:cNvSpPr/>
          <p:nvPr/>
        </p:nvSpPr>
        <p:spPr>
          <a:xfrm>
            <a:off x="7265" y="5188921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"AI TRONG ANH EM MUỐN XÂY MỘT CÂY THÁP, MÀ TRƯỚC TIÊN LẠI KHÔNG NGỒI XUỐNG TÍNH TOÁN PHÍ TỔN,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XEM MÌNH CÓ ĐỦ 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KHÔNG?"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BD744F65-292E-4CCE-AED9-743267EBEFAB}"/>
              </a:ext>
            </a:extLst>
          </p:cNvPr>
          <p:cNvSpPr/>
          <p:nvPr/>
        </p:nvSpPr>
        <p:spPr>
          <a:xfrm>
            <a:off x="8" y="5210693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“AI TRONG ANH EM 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... ... ...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HẾT NHỮNG GÌ MÌNH CÓ,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THÌ KHÔNG THỂ LÀM MÔN ĐỆ TÔI ĐƯỢC”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vi-VN" sz="3200" b="1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2AE305FE-9568-413E-9F44-AF5A7048AC19}"/>
              </a:ext>
            </a:extLst>
          </p:cNvPr>
          <p:cNvSpPr/>
          <p:nvPr/>
        </p:nvSpPr>
        <p:spPr>
          <a:xfrm>
            <a:off x="-21764" y="5188921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6. Đ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ỨC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IÊ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NÓI </a:t>
            </a:r>
            <a:r>
              <a:rPr lang="vi-VN" sz="3200" b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 LÀM GÌ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MÀ KHÔNG DỨT BỎ CHA MẸ,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VỢ CON, ANH CHỊ EM, THÌ KHÔNG THỂ LÀM</a:t>
            </a:r>
            <a:r>
              <a:rPr 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2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MÔN ĐỆ NGÀI ĐƯỢC ? 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2F2B9EDA-137A-4A6B-87F6-1ADB44C9AD48}"/>
              </a:ext>
            </a:extLst>
          </p:cNvPr>
          <p:cNvSpPr/>
          <p:nvPr/>
        </p:nvSpPr>
        <p:spPr>
          <a:xfrm>
            <a:off x="14524" y="5210692"/>
            <a:ext cx="12192000" cy="164012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7. ĐGS NÓI AI KHÔNG LÀM GÌ MÌNH MÀ ĐI THEO NGÀI,</a:t>
            </a:r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vi-VN" sz="36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THÌ KHÔNG THỂ LÀM MÔN ĐỆ NGÀI ĐƯỢC ? </a:t>
            </a:r>
          </a:p>
        </p:txBody>
      </p:sp>
    </p:spTree>
    <p:extLst>
      <p:ext uri="{BB962C8B-B14F-4D97-AF65-F5344CB8AC3E}">
        <p14:creationId xmlns:p14="http://schemas.microsoft.com/office/powerpoint/2010/main" val="9585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2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8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4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0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3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3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4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2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5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8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9" fill="hold">
                      <p:stCondLst>
                        <p:cond delay="0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3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2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8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1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4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0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3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9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6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1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4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7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0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3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6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9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2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4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5" fill="hold">
                      <p:stCondLst>
                        <p:cond delay="0"/>
                      </p:stCondLst>
                      <p:childTnLst>
                        <p:par>
                          <p:cTn id="526" fill="hold">
                            <p:stCondLst>
                              <p:cond delay="0"/>
                            </p:stCondLst>
                            <p:childTnLst>
                              <p:par>
                                <p:cTn id="5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9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3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4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3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6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9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2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5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8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1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4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3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</p:childTnLst>
        </p:cTn>
      </p:par>
    </p:tnLst>
    <p:bldLst>
      <p:bldP spid="89" grpId="0" animBg="1"/>
      <p:bldP spid="89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88" grpId="0" animBg="1"/>
      <p:bldP spid="88" grpId="1" animBg="1"/>
      <p:bldP spid="90" grpId="0" animBg="1"/>
      <p:bldP spid="90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11E6B-CC7E-4EFB-8EDD-EC189895E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096502"/>
              </p:ext>
            </p:extLst>
          </p:nvPr>
        </p:nvGraphicFramePr>
        <p:xfrm>
          <a:off x="373543" y="-1"/>
          <a:ext cx="11542687" cy="6633032"/>
        </p:xfrm>
        <a:graphic>
          <a:graphicData uri="http://schemas.openxmlformats.org/drawingml/2006/table">
            <a:tbl>
              <a:tblPr firstRow="1" firstCol="1" bandRow="1"/>
              <a:tblGrid>
                <a:gridCol w="1048837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54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511E6B-CC7E-4EFB-8EDD-EC189895EF9D}"/>
              </a:ext>
            </a:extLst>
          </p:cNvPr>
          <p:cNvGraphicFramePr>
            <a:graphicFrameLocks noGrp="1"/>
          </p:cNvGraphicFramePr>
          <p:nvPr/>
        </p:nvGraphicFramePr>
        <p:xfrm>
          <a:off x="373543" y="-1"/>
          <a:ext cx="11542687" cy="6633032"/>
        </p:xfrm>
        <a:graphic>
          <a:graphicData uri="http://schemas.openxmlformats.org/drawingml/2006/table">
            <a:tbl>
              <a:tblPr firstRow="1" firstCol="1" bandRow="1"/>
              <a:tblGrid>
                <a:gridCol w="1048837">
                  <a:extLst>
                    <a:ext uri="{9D8B030D-6E8A-4147-A177-3AD203B41FA5}">
                      <a16:colId xmlns:a16="http://schemas.microsoft.com/office/drawing/2014/main" val="183069929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798328770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85147023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2154283047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3647057924"/>
                    </a:ext>
                  </a:extLst>
                </a:gridCol>
                <a:gridCol w="1048837">
                  <a:extLst>
                    <a:ext uri="{9D8B030D-6E8A-4147-A177-3AD203B41FA5}">
                      <a16:colId xmlns:a16="http://schemas.microsoft.com/office/drawing/2014/main" val="446130226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63227492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88451626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081010620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1581182532"/>
                    </a:ext>
                  </a:extLst>
                </a:gridCol>
                <a:gridCol w="1049933">
                  <a:extLst>
                    <a:ext uri="{9D8B030D-6E8A-4147-A177-3AD203B41FA5}">
                      <a16:colId xmlns:a16="http://schemas.microsoft.com/office/drawing/2014/main" val="4222770522"/>
                    </a:ext>
                  </a:extLst>
                </a:gridCol>
              </a:tblGrid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Ộ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Â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061126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Ê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1543499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Ứ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Ẹ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846923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Ể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À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741911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Ừ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Ỏ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385001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Ế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Ớ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Ô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770830"/>
                  </a:ext>
                </a:extLst>
              </a:tr>
              <a:tr h="9475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endParaRPr lang="vi-VN" sz="6000" b="1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Ậ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6000" b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Á</a:t>
                      </a: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vi-VN" sz="6000" b="1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660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04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>
              <a:alpha val="83000"/>
            </a:srgbClr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E3FA4-C53A-4CB8-825B-FAEA431481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318793"/>
            <a:ext cx="4876800" cy="4090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Mạng sống mình.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mẹ, vợ con.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Anh chị em.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pt-BR" sz="5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Cả a, b và c đúng.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6000" b="1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KHÔNG THỂ LÀM MÔN ĐỆ ĐỨC GIÊSU NẾU KHÔNG TỪ BỎ NHỮNG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5377167"/>
            <a:ext cx="12240988" cy="815950"/>
            <a:chOff x="-1896924" y="4695363"/>
            <a:chExt cx="10567020" cy="699371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3" y="4708934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Cả a, b và c đúng.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Thập giá mình.</a:t>
              </a:r>
              <a:endParaRPr kumimoji="0" lang="it-IT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 xác hư nát của mình.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Những bất toàn nhân loại.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pt-BR" sz="5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Những bất toàn nhân loại.</a:t>
              </a:r>
              <a:endParaRPr kumimoji="0" lang="pt-BR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 THEO ĐỨC GIÊSU PHẢI VÁC CÁI GÌ ĐI THEO NGƯỜI?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4514083"/>
            <a:ext cx="12260777" cy="820504"/>
            <a:chOff x="-1896924" y="4677880"/>
            <a:chExt cx="10584103" cy="70328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1890" y="4677880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5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Thập giá mình.</a:t>
              </a:r>
              <a:endParaRPr kumimoji="0" lang="it-IT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66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Xây nhà.</a:t>
              </a:r>
              <a:endParaRPr kumimoji="0" lang="vi-VN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Xây dựng vườn nho.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Cây tháp.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Xây hội trường.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3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4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MỘT NGƯỜI XÂY CÁI GÌ THÌ PHẢI TÍNH TOÁN PHÍ TỔN THẾ NÀO KẺO XÂY KHÔNG XONG THÌ BỊ NGƯỜI TA CHÊ CƯỜI?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44639"/>
            <a:ext cx="12248199" cy="801518"/>
            <a:chOff x="-1896924" y="4684239"/>
            <a:chExt cx="10573245" cy="687003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2748" y="4684239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Cây tháp.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85442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920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có rất đông người cùng đi đường với Đức Giê-su. Người quay lại bảo họ :</a:t>
            </a:r>
            <a:endParaRPr lang="en-US" sz="8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0" y="10160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40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40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 trung tín thật thà.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 hết tài sản.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Từ bỏ hết những gì mình có.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</a:rPr>
                <a:t> Giữ các giới luật của Thiên Chúa.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4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MUỐN LÀM MÔN ĐỆ ĐỨC GIÊSU PHẢI TỪ BỎ NHỮNG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6" y="3627017"/>
            <a:ext cx="12257041" cy="813476"/>
            <a:chOff x="-1896924" y="4683911"/>
            <a:chExt cx="10580877" cy="697252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5116" y="4683911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sz="5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Từ bỏ hết những gì mình có.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858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Chiến đấu.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Do thám.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indent="-257175" defTabSz="457200">
                <a:defRPr/>
              </a:pPr>
              <a:r>
                <a:rPr lang="en-US" sz="54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Cầu hòa.</a:t>
              </a:r>
              <a:endParaRPr kumimoji="0" lang="vi-VN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5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Tất cả A, B và C </a:t>
              </a:r>
              <a:endPara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5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.</a:t>
            </a:r>
            <a:r>
              <a:rPr lang="vi-VN" sz="54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NẾU KHÔNG ĐỦ SỨC DƯƠNG ĐẦU VỚI ĐỐI PHƯƠNG, NHÀ VUA SAI SỨ ĐI LÀM GÌ?</a:t>
            </a:r>
          </a:p>
        </p:txBody>
      </p: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88" y="3659742"/>
            <a:ext cx="12240888" cy="802859"/>
            <a:chOff x="-1896924" y="4695363"/>
            <a:chExt cx="10566934" cy="688150"/>
          </a:xfrm>
          <a:solidFill>
            <a:srgbClr val="00B0F0"/>
          </a:solidFill>
        </p:grpSpPr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9059" y="4697713"/>
              <a:ext cx="9639069" cy="685800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>
                <a:defRPr/>
              </a:pPr>
              <a:r>
                <a:rPr lang="en-US" sz="54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 Cầu hòa.</a:t>
              </a:r>
              <a:endPara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695363"/>
              <a:ext cx="835154" cy="685800"/>
            </a:xfrm>
            <a:prstGeom prst="flowChartAlternateProcess">
              <a:avLst/>
            </a:prstGeom>
            <a:solidFill>
              <a:schemeClr val="accent6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9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467225" y="86845"/>
            <a:ext cx="7724776" cy="6296025"/>
          </a:xfrm>
          <a:prstGeom prst="cloudCallout">
            <a:avLst>
              <a:gd name="adj1" fmla="val -47502"/>
              <a:gd name="adj2" fmla="val 49905"/>
            </a:avLst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4971947" y="1426414"/>
            <a:ext cx="6715332" cy="3570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5400" b="1" noProof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LÀM GÌ ĐỂ THEO CHÂN CHÚA GIÊSU?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“Ai đến với tôi mà không dứt bỏ cha mẹ, vợ con, anh em, chị em, và cả mạng sống mình nữa, thì không thể làm môn đệ tôi được.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không vác thập giá mình mà đi theo tôi, thì không thể làm môn đệ tôi được.</a:t>
            </a:r>
            <a:endParaRPr lang="en-US" sz="88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3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09142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“Quả thế, ai trong anh em muốn xây một cây tháp, mà trước tiên lại không ngồi xuống tính toán phí tổn, xem mình có hoàn thành nổi không ?</a:t>
            </a:r>
            <a:endParaRPr lang="en-US" sz="72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0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Kẻo lỡ ra, đặt móng rồi, lại không có khả năng làm xong, thì mọi người thấy vậy sẽ lên tiếng chế diễu mà bảo:</a:t>
            </a:r>
            <a:endParaRPr lang="en-US" sz="80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60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‘Anh ta đã khởi công xây, nhưng chẳng có sức làm cho xong việc.’</a:t>
            </a:r>
            <a:endParaRPr lang="en-US" sz="88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92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 có vua nào đi giao chiến với một vua khác, mà trước tiên lại không ngồi xuống bàn tính xem mình có thể đem một vạn quân ra,</a:t>
            </a:r>
            <a:endParaRPr lang="en-US" sz="72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2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277616"/>
            <a:ext cx="12073631" cy="6333423"/>
          </a:xfrm>
        </p:spPr>
        <p:txBody>
          <a:bodyPr>
            <a:noAutofit/>
          </a:bodyPr>
          <a:lstStyle/>
          <a:p>
            <a:pPr algn="just"/>
            <a:r>
              <a:rPr lang="vi-VN" sz="9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đương đầu với đối phương dẫn hai vạn quân tiến đánh mình chăng ?</a:t>
            </a:r>
            <a:endParaRPr lang="en-US" sz="9600" b="1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304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</TotalTime>
  <Words>1004</Words>
  <Application>Microsoft Office PowerPoint</Application>
  <PresentationFormat>Widescreen</PresentationFormat>
  <Paragraphs>309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Montserrat Black</vt:lpstr>
      <vt:lpstr>Tahoma</vt:lpstr>
      <vt:lpstr>Times New Roman</vt:lpstr>
      <vt:lpstr>Verdana</vt:lpstr>
      <vt:lpstr>Office Theme</vt:lpstr>
      <vt:lpstr>PowerPoint Presentation</vt:lpstr>
      <vt:lpstr>Khi ấy, có rất đông người cùng đi đường với Đức Giê-su. Người quay lại bảo họ :</vt:lpstr>
      <vt:lpstr>“Ai đến với tôi mà không dứt bỏ cha mẹ, vợ con, anh em, chị em, và cả mạng sống mình nữa, thì không thể làm môn đệ tôi được.</vt:lpstr>
      <vt:lpstr>Ai không vác thập giá mình mà đi theo tôi, thì không thể làm môn đệ tôi được.</vt:lpstr>
      <vt:lpstr>“Quả thế, ai trong anh em muốn xây một cây tháp, mà trước tiên lại không ngồi xuống tính toán phí tổn, xem mình có hoàn thành nổi không ?</vt:lpstr>
      <vt:lpstr>Kẻo lỡ ra, đặt móng rồi, lại không có khả năng làm xong, thì mọi người thấy vậy sẽ lên tiếng chế diễu mà bảo:</vt:lpstr>
      <vt:lpstr>‘Anh ta đã khởi công xây, nhưng chẳng có sức làm cho xong việc.’</vt:lpstr>
      <vt:lpstr>Hoặc có vua nào đi giao chiến với một vua khác, mà trước tiên lại không ngồi xuống bàn tính xem mình có thể đem một vạn quân ra,</vt:lpstr>
      <vt:lpstr>đương đầu với đối phương dẫn hai vạn quân tiến đánh mình chăng ?</vt:lpstr>
      <vt:lpstr>Nếu không đủ sức, thì khi đối phương còn ở xa, ắt nhà vua đã phải sai sứ đi cầu hoà.</vt:lpstr>
      <vt:lpstr>Cũng vậy, ai trong anh em không từ bỏ hết những gì mình có, thì không thể làm môn đệ tôi được.”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Admin</cp:lastModifiedBy>
  <cp:revision>76</cp:revision>
  <dcterms:created xsi:type="dcterms:W3CDTF">2022-01-14T15:16:50Z</dcterms:created>
  <dcterms:modified xsi:type="dcterms:W3CDTF">2022-08-31T13:46:26Z</dcterms:modified>
</cp:coreProperties>
</file>