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78" r:id="rId5"/>
    <p:sldId id="569" r:id="rId6"/>
    <p:sldId id="570" r:id="rId7"/>
    <p:sldId id="584" r:id="rId8"/>
    <p:sldId id="293" r:id="rId9"/>
    <p:sldId id="571" r:id="rId10"/>
    <p:sldId id="393" r:id="rId11"/>
    <p:sldId id="585" r:id="rId12"/>
    <p:sldId id="260" r:id="rId13"/>
    <p:sldId id="308" r:id="rId14"/>
    <p:sldId id="386" r:id="rId15"/>
    <p:sldId id="387" r:id="rId16"/>
    <p:sldId id="388" r:id="rId17"/>
    <p:sldId id="391" r:id="rId18"/>
    <p:sldId id="296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6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25/06/2022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LỄ THÁNH TÂM CHÚA GIÊSU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9CC488-7372-340A-8B63-F486D1776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83753"/>
              </p:ext>
            </p:extLst>
          </p:nvPr>
        </p:nvGraphicFramePr>
        <p:xfrm>
          <a:off x="1176904" y="70948"/>
          <a:ext cx="10548252" cy="6596072"/>
        </p:xfrm>
        <a:graphic>
          <a:graphicData uri="http://schemas.openxmlformats.org/drawingml/2006/table">
            <a:tbl>
              <a:tblPr firstRow="1" firstCol="1" bandRow="1"/>
              <a:tblGrid>
                <a:gridCol w="95829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5829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5829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5829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9CC488-7372-340A-8B63-F486D1776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08142"/>
              </p:ext>
            </p:extLst>
          </p:nvPr>
        </p:nvGraphicFramePr>
        <p:xfrm>
          <a:off x="1176904" y="70948"/>
          <a:ext cx="10548252" cy="6596072"/>
        </p:xfrm>
        <a:graphic>
          <a:graphicData uri="http://schemas.openxmlformats.org/drawingml/2006/table">
            <a:tbl>
              <a:tblPr firstRow="1" firstCol="1" bandRow="1"/>
              <a:tblGrid>
                <a:gridCol w="95829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5829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5829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5829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59296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42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99 con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100 con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90 con.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 con.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KIA ĐỂ LẠI </a:t>
            </a:r>
            <a:r>
              <a:rPr lang="vi-VN" sz="4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BAO NHIÊU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 CHIÊN TRONG ĐỒNG HOANG ĐỂ ĐI TÌM CON CHIÊN ĐÃ LẠC MẤT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4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6453"/>
            <a:ext cx="12246884" cy="812666"/>
            <a:chOff x="-1896924" y="4695363"/>
            <a:chExt cx="10572108" cy="696557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885" y="47061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99 con</a:t>
              </a:r>
              <a:endPara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Ôm lấy.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Hân hoan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Mừng rỡ vác lên vai.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Ôm hôn.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TÌM ĐƯỢC CON CHIÊN ĐÃ MẤT,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ẤY LÀM GÌ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839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Mừng rỡ vác lên vai.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thượng tế.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Hàng xóm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 bè.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Chỉ a và b đúng.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VỀ ĐẾN NHÀ NGƯỜI ẤY </a:t>
            </a:r>
            <a:r>
              <a:rPr lang="vi-VN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KÊU AI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CHUNG VUI?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2676"/>
            <a:ext cx="12248199" cy="802935"/>
            <a:chOff x="-1896924" y="4683020"/>
            <a:chExt cx="10573245" cy="68822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30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Chỉ a và </a:t>
              </a:r>
              <a:r>
                <a:rPr lang="pt-BR" sz="4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đúng.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Trên thiên đàng.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Nước Trời.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Trên trời.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Trong vương quốc của Thiên Chúa.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AI NẤY SẼ VUI MỪNG VÌ MỘT NGƯỜI TỘI LỖI ĂN NĂN SÁM HỐI?</a:t>
            </a:r>
            <a:endParaRPr lang="vi-VN" sz="54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3639967"/>
            <a:ext cx="12257041" cy="813476"/>
            <a:chOff x="-1896924" y="4683911"/>
            <a:chExt cx="10580877" cy="69725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8391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Trên trời.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Nhiệt thành.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Ăn năn sám hối.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Cầu nguyện.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Tin vào Tin Mừng.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AI NẤY SẼ VUI MỪNG VÌ MỘT NGƯỜI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TỘI LỖI THẾ NÀO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0433"/>
            <a:ext cx="12240888" cy="802865"/>
            <a:chOff x="-1896924" y="4695363"/>
            <a:chExt cx="10566934" cy="68815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6977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Ăn năn sám hối.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234533" cy="318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48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 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ĐƯỢC </a:t>
            </a:r>
            <a:r>
              <a:rPr lang="en-US" sz="48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 GIÊSU YÊU THƯƠNG EM PHẢI LÀM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Đức Giê-su kể cho những người Pha-ri-sêu và các kinh sư dụ ngôn này: “Người nào trong các ông có một trăm con chiên mà bị mất một con,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LU-CA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 không để chín mươi chín con kia ngoài đồng hoang, để đi tìm cho kỳ được con chiên bị mất ?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được rồi, người ấy mừng rỡ vác lên vai. Về đến nhà, người ấy mời bạn bè, hàng xóm lại, và nói 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‘Xin chung vui với tôi, vì tôi đã tìm được con chiên của tôi, con chiên bị mất đó.’</a:t>
            </a:r>
            <a:endParaRPr lang="en-US" sz="8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Vậy, tôi nói cho các ông hay : trên trời cũng thế, ai nấy sẽ vui mừng vì một người tội lỗi ăn năn sám hối, 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8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 là vì chín mươi chín người công chính không cần phải sám hối ăn năn.”.</a:t>
            </a:r>
            <a:r>
              <a:rPr lang="en-US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5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18" y="48002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18" y="734929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18" y="1488653"/>
            <a:ext cx="671319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203119"/>
            <a:ext cx="671320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19" y="2966511"/>
            <a:ext cx="602233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0" y="3660078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228"/>
              </p:ext>
            </p:extLst>
          </p:nvPr>
        </p:nvGraphicFramePr>
        <p:xfrm>
          <a:off x="1176904" y="70948"/>
          <a:ext cx="9437078" cy="5056639"/>
        </p:xfrm>
        <a:graphic>
          <a:graphicData uri="http://schemas.openxmlformats.org/drawingml/2006/table">
            <a:tbl>
              <a:tblPr firstRow="1" firstCol="1" bandRow="1"/>
              <a:tblGrid>
                <a:gridCol w="857346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</a:tbl>
          </a:graphicData>
        </a:graphic>
      </p:graphicFrame>
      <p:sp>
        <p:nvSpPr>
          <p:cNvPr id="60" name="Star: 10 Points 59">
            <a:extLst>
              <a:ext uri="{FF2B5EF4-FFF2-40B4-BE49-F238E27FC236}">
                <a16:creationId xmlns:a16="http://schemas.microsoft.com/office/drawing/2014/main" id="{C9AF7EF7-92CB-4799-A1C7-61637D205988}"/>
              </a:ext>
            </a:extLst>
          </p:cNvPr>
          <p:cNvSpPr/>
          <p:nvPr/>
        </p:nvSpPr>
        <p:spPr>
          <a:xfrm>
            <a:off x="397507" y="4423470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F97577B-73CB-19FB-3C44-7E73338F8F85}"/>
              </a:ext>
            </a:extLst>
          </p:cNvPr>
          <p:cNvSpPr/>
          <p:nvPr/>
        </p:nvSpPr>
        <p:spPr>
          <a:xfrm>
            <a:off x="3755136" y="7021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0EAB5A9-519C-336F-8500-91359A9D70AE}"/>
              </a:ext>
            </a:extLst>
          </p:cNvPr>
          <p:cNvSpPr/>
          <p:nvPr/>
        </p:nvSpPr>
        <p:spPr>
          <a:xfrm>
            <a:off x="4606869" y="7541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3A68411-8CFE-A3C4-DEB3-49B9BC794015}"/>
              </a:ext>
            </a:extLst>
          </p:cNvPr>
          <p:cNvSpPr/>
          <p:nvPr/>
        </p:nvSpPr>
        <p:spPr>
          <a:xfrm>
            <a:off x="5469083" y="7205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29530B4-95ED-F4C7-EE7E-E36F15DA37AB}"/>
              </a:ext>
            </a:extLst>
          </p:cNvPr>
          <p:cNvSpPr/>
          <p:nvPr/>
        </p:nvSpPr>
        <p:spPr>
          <a:xfrm>
            <a:off x="6322893" y="7236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F0C7F3A-E533-D960-C629-CAB6F87884E9}"/>
              </a:ext>
            </a:extLst>
          </p:cNvPr>
          <p:cNvSpPr/>
          <p:nvPr/>
        </p:nvSpPr>
        <p:spPr>
          <a:xfrm>
            <a:off x="7181152" y="76625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E8FFFD4-ACBD-4BB6-8AB5-3EEE4F31F6DC}"/>
              </a:ext>
            </a:extLst>
          </p:cNvPr>
          <p:cNvSpPr/>
          <p:nvPr/>
        </p:nvSpPr>
        <p:spPr>
          <a:xfrm>
            <a:off x="8049169" y="7327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C531F38-F047-B0D9-A16C-EA49AC6EFF9E}"/>
              </a:ext>
            </a:extLst>
          </p:cNvPr>
          <p:cNvSpPr/>
          <p:nvPr/>
        </p:nvSpPr>
        <p:spPr>
          <a:xfrm>
            <a:off x="8899808" y="6991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01F512B-8947-142E-673C-A11C538CF420}"/>
              </a:ext>
            </a:extLst>
          </p:cNvPr>
          <p:cNvSpPr/>
          <p:nvPr/>
        </p:nvSpPr>
        <p:spPr>
          <a:xfrm>
            <a:off x="9753618" y="7022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F377E60-25D2-0019-D6DC-249F3991EE0F}"/>
              </a:ext>
            </a:extLst>
          </p:cNvPr>
          <p:cNvSpPr/>
          <p:nvPr/>
        </p:nvSpPr>
        <p:spPr>
          <a:xfrm>
            <a:off x="0" y="5213351"/>
            <a:ext cx="12192000" cy="1633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AI NẤY SẼ VUI MỪNG VÌ MỘT NGƯỜI TỘI LỖI ĂN NĂN SÁM HỐI?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6FC0BEE-4E9F-D017-E4C8-6C614B7CF60A}"/>
              </a:ext>
            </a:extLst>
          </p:cNvPr>
          <p:cNvSpPr/>
          <p:nvPr/>
        </p:nvSpPr>
        <p:spPr>
          <a:xfrm>
            <a:off x="2041543" y="789984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458A75-8D27-FD4C-F079-AB427C2F48E9}"/>
              </a:ext>
            </a:extLst>
          </p:cNvPr>
          <p:cNvSpPr/>
          <p:nvPr/>
        </p:nvSpPr>
        <p:spPr>
          <a:xfrm>
            <a:off x="2893276" y="795176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06565AB-A3B0-31E8-4ECA-AF0B36357C43}"/>
              </a:ext>
            </a:extLst>
          </p:cNvPr>
          <p:cNvSpPr/>
          <p:nvPr/>
        </p:nvSpPr>
        <p:spPr>
          <a:xfrm>
            <a:off x="3755490" y="791818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C130B15-CB1D-F70B-72FC-F99F0799288F}"/>
              </a:ext>
            </a:extLst>
          </p:cNvPr>
          <p:cNvSpPr/>
          <p:nvPr/>
        </p:nvSpPr>
        <p:spPr>
          <a:xfrm>
            <a:off x="4609300" y="792128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02EBC3E-DB91-A7DB-445F-4AD73E3461CE}"/>
              </a:ext>
            </a:extLst>
          </p:cNvPr>
          <p:cNvSpPr/>
          <p:nvPr/>
        </p:nvSpPr>
        <p:spPr>
          <a:xfrm>
            <a:off x="5467559" y="796390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7A9E5BC-D93E-1AD8-B4B9-27F8D9860A32}"/>
              </a:ext>
            </a:extLst>
          </p:cNvPr>
          <p:cNvSpPr/>
          <p:nvPr/>
        </p:nvSpPr>
        <p:spPr>
          <a:xfrm>
            <a:off x="6335576" y="793036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43C50A2-2AD3-BDB1-4C9C-D2ADD334B446}"/>
              </a:ext>
            </a:extLst>
          </p:cNvPr>
          <p:cNvSpPr/>
          <p:nvPr/>
        </p:nvSpPr>
        <p:spPr>
          <a:xfrm>
            <a:off x="7186215" y="789678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65F0FDF-9EA6-55F8-65BC-4A52B98BF213}"/>
              </a:ext>
            </a:extLst>
          </p:cNvPr>
          <p:cNvSpPr/>
          <p:nvPr/>
        </p:nvSpPr>
        <p:spPr>
          <a:xfrm>
            <a:off x="8040025" y="789988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701778B-D241-E184-BE16-88D8AA8BF236}"/>
              </a:ext>
            </a:extLst>
          </p:cNvPr>
          <p:cNvSpPr/>
          <p:nvPr/>
        </p:nvSpPr>
        <p:spPr>
          <a:xfrm>
            <a:off x="2041543" y="1514515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1C20620-3A68-37B0-09F9-B16EF949FEA5}"/>
              </a:ext>
            </a:extLst>
          </p:cNvPr>
          <p:cNvSpPr/>
          <p:nvPr/>
        </p:nvSpPr>
        <p:spPr>
          <a:xfrm>
            <a:off x="2893276" y="151970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B0D418B-E569-2D29-4121-1040DAAD6E56}"/>
              </a:ext>
            </a:extLst>
          </p:cNvPr>
          <p:cNvSpPr/>
          <p:nvPr/>
        </p:nvSpPr>
        <p:spPr>
          <a:xfrm>
            <a:off x="3755490" y="151634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D39E637-7512-3189-C933-3096A134BCB5}"/>
              </a:ext>
            </a:extLst>
          </p:cNvPr>
          <p:cNvSpPr/>
          <p:nvPr/>
        </p:nvSpPr>
        <p:spPr>
          <a:xfrm>
            <a:off x="4609300" y="151665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5BB86A9-B5FE-F148-E04B-A16665DB2E20}"/>
              </a:ext>
            </a:extLst>
          </p:cNvPr>
          <p:cNvSpPr/>
          <p:nvPr/>
        </p:nvSpPr>
        <p:spPr>
          <a:xfrm>
            <a:off x="5467559" y="152092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67537B9-1765-78D4-3C2D-E86DE9B2C7EA}"/>
              </a:ext>
            </a:extLst>
          </p:cNvPr>
          <p:cNvSpPr/>
          <p:nvPr/>
        </p:nvSpPr>
        <p:spPr>
          <a:xfrm>
            <a:off x="6335576" y="151756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4A57E64-10A9-076C-0C72-BA3A8894AD5C}"/>
              </a:ext>
            </a:extLst>
          </p:cNvPr>
          <p:cNvSpPr/>
          <p:nvPr/>
        </p:nvSpPr>
        <p:spPr>
          <a:xfrm>
            <a:off x="7186215" y="151420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949D176-EDB2-3F84-1B6B-8D46E4FA0897}"/>
              </a:ext>
            </a:extLst>
          </p:cNvPr>
          <p:cNvSpPr/>
          <p:nvPr/>
        </p:nvSpPr>
        <p:spPr>
          <a:xfrm>
            <a:off x="8040025" y="151451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F878D5D-E3EE-7C59-D346-B6B06CAC7672}"/>
              </a:ext>
            </a:extLst>
          </p:cNvPr>
          <p:cNvSpPr/>
          <p:nvPr/>
        </p:nvSpPr>
        <p:spPr>
          <a:xfrm>
            <a:off x="4605345" y="2244135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16025BE-49C1-9734-7A32-D779717AA316}"/>
              </a:ext>
            </a:extLst>
          </p:cNvPr>
          <p:cNvSpPr/>
          <p:nvPr/>
        </p:nvSpPr>
        <p:spPr>
          <a:xfrm>
            <a:off x="5467559" y="224077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DA84FB8-A438-3DB3-1B9E-97625910A225}"/>
              </a:ext>
            </a:extLst>
          </p:cNvPr>
          <p:cNvSpPr/>
          <p:nvPr/>
        </p:nvSpPr>
        <p:spPr>
          <a:xfrm>
            <a:off x="6321369" y="224108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D4EB680-8DC8-6286-0830-FD2BC3B9AC3A}"/>
              </a:ext>
            </a:extLst>
          </p:cNvPr>
          <p:cNvSpPr/>
          <p:nvPr/>
        </p:nvSpPr>
        <p:spPr>
          <a:xfrm>
            <a:off x="7179628" y="224534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F34A1D4-D594-B4C4-98B4-E7D124E148DB}"/>
              </a:ext>
            </a:extLst>
          </p:cNvPr>
          <p:cNvSpPr/>
          <p:nvPr/>
        </p:nvSpPr>
        <p:spPr>
          <a:xfrm>
            <a:off x="8047645" y="2241995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851FFD0-D426-FF05-0A7E-9D3682F84EE9}"/>
              </a:ext>
            </a:extLst>
          </p:cNvPr>
          <p:cNvSpPr/>
          <p:nvPr/>
        </p:nvSpPr>
        <p:spPr>
          <a:xfrm>
            <a:off x="2039112" y="2958474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E3DC45B-C269-7D8B-8739-67CE323DCA52}"/>
              </a:ext>
            </a:extLst>
          </p:cNvPr>
          <p:cNvSpPr/>
          <p:nvPr/>
        </p:nvSpPr>
        <p:spPr>
          <a:xfrm>
            <a:off x="2890845" y="2963666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579A22C-7D65-9E8E-6E32-4D0A4789BB03}"/>
              </a:ext>
            </a:extLst>
          </p:cNvPr>
          <p:cNvSpPr/>
          <p:nvPr/>
        </p:nvSpPr>
        <p:spPr>
          <a:xfrm>
            <a:off x="3753059" y="2960308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5149202-E367-7820-92DD-0BA5C5E0C71D}"/>
              </a:ext>
            </a:extLst>
          </p:cNvPr>
          <p:cNvSpPr/>
          <p:nvPr/>
        </p:nvSpPr>
        <p:spPr>
          <a:xfrm>
            <a:off x="4606869" y="2960618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0BD75F2-3524-75C1-0382-7B51735DA567}"/>
              </a:ext>
            </a:extLst>
          </p:cNvPr>
          <p:cNvSpPr/>
          <p:nvPr/>
        </p:nvSpPr>
        <p:spPr>
          <a:xfrm>
            <a:off x="5465128" y="2964880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58537AA-B5D5-FEEA-7C8A-E50DB52C03FB}"/>
              </a:ext>
            </a:extLst>
          </p:cNvPr>
          <p:cNvSpPr/>
          <p:nvPr/>
        </p:nvSpPr>
        <p:spPr>
          <a:xfrm>
            <a:off x="6333145" y="2961526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5A99D66-F188-1778-FA5D-96314DBA6EC9}"/>
              </a:ext>
            </a:extLst>
          </p:cNvPr>
          <p:cNvSpPr/>
          <p:nvPr/>
        </p:nvSpPr>
        <p:spPr>
          <a:xfrm>
            <a:off x="7183784" y="2958168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5E73DDE-8737-F2D4-ACF8-CF6F85F1110A}"/>
              </a:ext>
            </a:extLst>
          </p:cNvPr>
          <p:cNvSpPr/>
          <p:nvPr/>
        </p:nvSpPr>
        <p:spPr>
          <a:xfrm>
            <a:off x="8037594" y="2958478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CC7CEE1-3FDB-541D-66A6-58654D928530}"/>
              </a:ext>
            </a:extLst>
          </p:cNvPr>
          <p:cNvSpPr/>
          <p:nvPr/>
        </p:nvSpPr>
        <p:spPr>
          <a:xfrm>
            <a:off x="2895600" y="3691285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0E40561-6457-ED3D-6989-A4DE3783EC38}"/>
              </a:ext>
            </a:extLst>
          </p:cNvPr>
          <p:cNvSpPr/>
          <p:nvPr/>
        </p:nvSpPr>
        <p:spPr>
          <a:xfrm>
            <a:off x="3747333" y="369647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12E88F2-0B7F-A4B5-F4BC-1E34C3585F95}"/>
              </a:ext>
            </a:extLst>
          </p:cNvPr>
          <p:cNvSpPr/>
          <p:nvPr/>
        </p:nvSpPr>
        <p:spPr>
          <a:xfrm>
            <a:off x="4609547" y="369311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DD74CC9-FCA5-5506-AE8D-2667841B784C}"/>
              </a:ext>
            </a:extLst>
          </p:cNvPr>
          <p:cNvSpPr/>
          <p:nvPr/>
        </p:nvSpPr>
        <p:spPr>
          <a:xfrm>
            <a:off x="5463357" y="369342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ECF2DB8-EB1C-B9E0-EB7B-B9969637FCFD}"/>
              </a:ext>
            </a:extLst>
          </p:cNvPr>
          <p:cNvSpPr/>
          <p:nvPr/>
        </p:nvSpPr>
        <p:spPr>
          <a:xfrm>
            <a:off x="6321616" y="369769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17D8F51-9B65-8A02-D3D1-49DCF73932B9}"/>
              </a:ext>
            </a:extLst>
          </p:cNvPr>
          <p:cNvSpPr/>
          <p:nvPr/>
        </p:nvSpPr>
        <p:spPr>
          <a:xfrm>
            <a:off x="7189633" y="369433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8A97BC8-C2EB-7D08-3F94-069F5E392497}"/>
              </a:ext>
            </a:extLst>
          </p:cNvPr>
          <p:cNvSpPr/>
          <p:nvPr/>
        </p:nvSpPr>
        <p:spPr>
          <a:xfrm>
            <a:off x="8040272" y="369097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6B43721-1239-E9B8-362B-83EE1910013F}"/>
              </a:ext>
            </a:extLst>
          </p:cNvPr>
          <p:cNvSpPr/>
          <p:nvPr/>
        </p:nvSpPr>
        <p:spPr>
          <a:xfrm>
            <a:off x="1176904" y="4404240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F1B1A97-BDE6-0612-28F4-346E8E5F5072}"/>
              </a:ext>
            </a:extLst>
          </p:cNvPr>
          <p:cNvSpPr/>
          <p:nvPr/>
        </p:nvSpPr>
        <p:spPr>
          <a:xfrm>
            <a:off x="2028637" y="4409432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FBFFC97-EB82-845A-0E4B-1A2888ECF9AD}"/>
              </a:ext>
            </a:extLst>
          </p:cNvPr>
          <p:cNvSpPr/>
          <p:nvPr/>
        </p:nvSpPr>
        <p:spPr>
          <a:xfrm>
            <a:off x="2890851" y="4406074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44419F1-4685-B2D2-456E-D0E0FEBDA1A3}"/>
              </a:ext>
            </a:extLst>
          </p:cNvPr>
          <p:cNvSpPr/>
          <p:nvPr/>
        </p:nvSpPr>
        <p:spPr>
          <a:xfrm>
            <a:off x="3744661" y="4406384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45D10C7-BF1E-FAC3-F265-D4B7C2395E28}"/>
              </a:ext>
            </a:extLst>
          </p:cNvPr>
          <p:cNvSpPr/>
          <p:nvPr/>
        </p:nvSpPr>
        <p:spPr>
          <a:xfrm>
            <a:off x="4602920" y="4410646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BB2D808-035B-9614-0656-3D204F928FB6}"/>
              </a:ext>
            </a:extLst>
          </p:cNvPr>
          <p:cNvSpPr/>
          <p:nvPr/>
        </p:nvSpPr>
        <p:spPr>
          <a:xfrm>
            <a:off x="5470937" y="4407292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312AF50-36DA-3885-66E8-ED7E4495119F}"/>
              </a:ext>
            </a:extLst>
          </p:cNvPr>
          <p:cNvSpPr/>
          <p:nvPr/>
        </p:nvSpPr>
        <p:spPr>
          <a:xfrm>
            <a:off x="6321576" y="4403934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DF88E72-AD4C-BC5D-8EA4-FEE8A7F759C8}"/>
              </a:ext>
            </a:extLst>
          </p:cNvPr>
          <p:cNvSpPr/>
          <p:nvPr/>
        </p:nvSpPr>
        <p:spPr>
          <a:xfrm>
            <a:off x="7175386" y="4404244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D6FB012-0DC9-68DE-85B5-C97A4F326014}"/>
              </a:ext>
            </a:extLst>
          </p:cNvPr>
          <p:cNvSpPr/>
          <p:nvPr/>
        </p:nvSpPr>
        <p:spPr>
          <a:xfrm>
            <a:off x="8035407" y="4406512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D6A860F-D236-1A3D-B9EF-F1F3A5D6AB64}"/>
              </a:ext>
            </a:extLst>
          </p:cNvPr>
          <p:cNvSpPr/>
          <p:nvPr/>
        </p:nvSpPr>
        <p:spPr>
          <a:xfrm>
            <a:off x="8905144" y="224036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D68C78C7-E60D-C3FA-E44C-2F0B45E4A010}"/>
              </a:ext>
            </a:extLst>
          </p:cNvPr>
          <p:cNvSpPr/>
          <p:nvPr/>
        </p:nvSpPr>
        <p:spPr>
          <a:xfrm>
            <a:off x="1928" y="5215279"/>
            <a:ext cx="12192000" cy="1633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 VẬT BỊ LẠC MẤT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8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997BCB4-EF8B-61D1-5D0A-74EA8C7AE218}"/>
              </a:ext>
            </a:extLst>
          </p:cNvPr>
          <p:cNvSpPr/>
          <p:nvPr/>
        </p:nvSpPr>
        <p:spPr>
          <a:xfrm>
            <a:off x="15429" y="5217205"/>
            <a:ext cx="12192000" cy="1633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KỂ DỤ NGÔN CHO NGƯỜI PHARISÊU VÀ KINH SƯ? 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92246DE-302B-0AD1-5D2A-A49C7E93DDDD}"/>
              </a:ext>
            </a:extLst>
          </p:cNvPr>
          <p:cNvSpPr/>
          <p:nvPr/>
        </p:nvSpPr>
        <p:spPr>
          <a:xfrm>
            <a:off x="-5788" y="5230711"/>
            <a:ext cx="12192000" cy="1633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CÔNG CHÍNH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KHÔNG CẦN PHẢI LÀM GÌ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E643710-C8CE-D151-D84A-8206784EDBCF}"/>
              </a:ext>
            </a:extLst>
          </p:cNvPr>
          <p:cNvSpPr/>
          <p:nvPr/>
        </p:nvSpPr>
        <p:spPr>
          <a:xfrm>
            <a:off x="19287" y="5221061"/>
            <a:ext cx="12192000" cy="1633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‘XIN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vi-VN" sz="36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VỚI TÔI, VÌ TÔI ĐÃ TÌM ĐƯỢC CON CHIÊN CỦA TÔI, CON CHIÊN BỊ MẤT ĐÓ.’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F962D4C-F330-D384-DE23-6BFC93053E46}"/>
              </a:ext>
            </a:extLst>
          </p:cNvPr>
          <p:cNvSpPr/>
          <p:nvPr/>
        </p:nvSpPr>
        <p:spPr>
          <a:xfrm>
            <a:off x="9637" y="5222986"/>
            <a:ext cx="12192000" cy="1633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TRÊN TRỜI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SẼ THẾ NÀO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KHI MỘT NGƯỜI ĂN NĂN SÁM HỐI?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90640B8-E41B-8249-12A2-A0CD441B2A7C}"/>
              </a:ext>
            </a:extLst>
          </p:cNvPr>
          <p:cNvSpPr/>
          <p:nvPr/>
        </p:nvSpPr>
        <p:spPr>
          <a:xfrm>
            <a:off x="11562" y="5236486"/>
            <a:ext cx="12192000" cy="1633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NGƯỜI NÀO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KHÔNG CẦN PHẢI SÁM HỐI ĂN NĂN? </a:t>
            </a:r>
          </a:p>
        </p:txBody>
      </p:sp>
    </p:spTree>
    <p:extLst>
      <p:ext uri="{BB962C8B-B14F-4D97-AF65-F5344CB8AC3E}">
        <p14:creationId xmlns:p14="http://schemas.microsoft.com/office/powerpoint/2010/main" val="6485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125" grpId="0" animBg="1"/>
      <p:bldP spid="125" grpId="1" animBg="1"/>
      <p:bldP spid="182" grpId="0" animBg="1"/>
      <p:bldP spid="182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7" grpId="0" animBg="1"/>
      <p:bldP spid="87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7" grpId="0" animBg="1"/>
      <p:bldP spid="127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85" grpId="0" animBg="1"/>
      <p:bldP spid="185" grpId="1" animBg="1"/>
      <p:bldP spid="190" grpId="0" animBg="1"/>
      <p:bldP spid="190" grpId="1" animBg="1"/>
      <p:bldP spid="191" grpId="0" animBg="1"/>
      <p:bldP spid="191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731</Words>
  <Application>Microsoft Office PowerPoint</Application>
  <PresentationFormat>Widescreen</PresentationFormat>
  <Paragraphs>266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Đức Giê-su kể cho những người Pha-ri-sêu và các kinh sư dụ ngôn này: “Người nào trong các ông có một trăm con chiên mà bị mất một con,</vt:lpstr>
      <vt:lpstr>lại không để chín mươi chín con kia ngoài đồng hoang, để đi tìm cho kỳ được con chiên bị mất ?</vt:lpstr>
      <vt:lpstr>Tìm được rồi, người ấy mừng rỡ vác lên vai. Về đến nhà, người ấy mời bạn bè, hàng xóm lại, và nói </vt:lpstr>
      <vt:lpstr>‘Xin chung vui với tôi, vì tôi đã tìm được con chiên của tôi, con chiên bị mất đó.’</vt:lpstr>
      <vt:lpstr>Vậy, tôi nói cho các ông hay : trên trời cũng thế, ai nấy sẽ vui mừng vì một người tội lỗi ăn năn sám hối, </vt:lpstr>
      <vt:lpstr>hơn là vì chín mươi chín người công chính không cần phải sám hối ăn năn.”.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79</cp:revision>
  <dcterms:created xsi:type="dcterms:W3CDTF">2022-01-14T15:16:50Z</dcterms:created>
  <dcterms:modified xsi:type="dcterms:W3CDTF">2022-06-25T02:17:36Z</dcterms:modified>
</cp:coreProperties>
</file>