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69" r:id="rId6"/>
    <p:sldId id="580" r:id="rId7"/>
    <p:sldId id="581" r:id="rId8"/>
    <p:sldId id="582" r:id="rId9"/>
    <p:sldId id="570" r:id="rId10"/>
    <p:sldId id="293" r:id="rId11"/>
    <p:sldId id="583" r:id="rId12"/>
    <p:sldId id="393" r:id="rId13"/>
    <p:sldId id="579" r:id="rId14"/>
    <p:sldId id="260" r:id="rId15"/>
    <p:sldId id="308" r:id="rId16"/>
    <p:sldId id="386" r:id="rId17"/>
    <p:sldId id="387" r:id="rId18"/>
    <p:sldId id="388" r:id="rId19"/>
    <p:sldId id="391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LỄ MÌNH MÁU THÁNH CHÚA GIÊSU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959210" y="70948"/>
            <a:ext cx="1194117" cy="119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3541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2984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37948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4794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83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5052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99796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09942"/>
              </p:ext>
            </p:extLst>
          </p:nvPr>
        </p:nvGraphicFramePr>
        <p:xfrm>
          <a:off x="1232790" y="67933"/>
          <a:ext cx="8665813" cy="5160808"/>
        </p:xfrm>
        <a:graphic>
          <a:graphicData uri="http://schemas.openxmlformats.org/drawingml/2006/table">
            <a:tbl>
              <a:tblPr firstRow="1" firstCol="1" bandRow="1"/>
              <a:tblGrid>
                <a:gridCol w="618572">
                  <a:extLst>
                    <a:ext uri="{9D8B030D-6E8A-4147-A177-3AD203B41FA5}">
                      <a16:colId xmlns:a16="http://schemas.microsoft.com/office/drawing/2014/main" val="3556836525"/>
                    </a:ext>
                  </a:extLst>
                </a:gridCol>
                <a:gridCol w="618572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618572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618572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618572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2559124581"/>
                    </a:ext>
                  </a:extLst>
                </a:gridCol>
                <a:gridCol w="619217">
                  <a:extLst>
                    <a:ext uri="{9D8B030D-6E8A-4147-A177-3AD203B41FA5}">
                      <a16:colId xmlns:a16="http://schemas.microsoft.com/office/drawing/2014/main" val="2735332211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  <p:sp>
        <p:nvSpPr>
          <p:cNvPr id="71" name="Star: 10 Points 70">
            <a:extLst>
              <a:ext uri="{FF2B5EF4-FFF2-40B4-BE49-F238E27FC236}">
                <a16:creationId xmlns:a16="http://schemas.microsoft.com/office/drawing/2014/main" id="{418F8B84-BF3F-4140-A3CC-64FADCBF8D79}"/>
              </a:ext>
            </a:extLst>
          </p:cNvPr>
          <p:cNvSpPr/>
          <p:nvPr/>
        </p:nvSpPr>
        <p:spPr>
          <a:xfrm>
            <a:off x="348875" y="465964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0BEDD8B-14E3-4913-A0A0-BF8A97B87559}"/>
              </a:ext>
            </a:extLst>
          </p:cNvPr>
          <p:cNvSpPr/>
          <p:nvPr/>
        </p:nvSpPr>
        <p:spPr>
          <a:xfrm>
            <a:off x="17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 VỚI ĐÁM ĐÔNG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CÁI GÌ</a:t>
            </a:r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56177-9056-735A-5A04-6BFDFECE3BE0}"/>
              </a:ext>
            </a:extLst>
          </p:cNvPr>
          <p:cNvSpPr/>
          <p:nvPr/>
        </p:nvSpPr>
        <p:spPr>
          <a:xfrm>
            <a:off x="4951095" y="458343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86AA12-F3F0-6F9B-FA40-66F9C21455F3}"/>
              </a:ext>
            </a:extLst>
          </p:cNvPr>
          <p:cNvSpPr/>
          <p:nvPr/>
        </p:nvSpPr>
        <p:spPr>
          <a:xfrm>
            <a:off x="4330065" y="458343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7EB5434-6D6A-FA29-074D-A972D043BFA2}"/>
              </a:ext>
            </a:extLst>
          </p:cNvPr>
          <p:cNvSpPr/>
          <p:nvPr/>
        </p:nvSpPr>
        <p:spPr>
          <a:xfrm>
            <a:off x="3712845" y="458514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89E674F-28D0-4EC7-DF58-29E98D389D31}"/>
              </a:ext>
            </a:extLst>
          </p:cNvPr>
          <p:cNvSpPr/>
          <p:nvPr/>
        </p:nvSpPr>
        <p:spPr>
          <a:xfrm>
            <a:off x="3091815" y="458514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741516-E732-BB47-168D-CA5E488A13B3}"/>
              </a:ext>
            </a:extLst>
          </p:cNvPr>
          <p:cNvSpPr/>
          <p:nvPr/>
        </p:nvSpPr>
        <p:spPr>
          <a:xfrm>
            <a:off x="2479682" y="458282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A7D53CB-F731-16E2-C49E-AAADAE27E929}"/>
              </a:ext>
            </a:extLst>
          </p:cNvPr>
          <p:cNvSpPr/>
          <p:nvPr/>
        </p:nvSpPr>
        <p:spPr>
          <a:xfrm>
            <a:off x="1862462" y="458454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FFA7A59-AFA1-BE5B-97A0-B458F94A3A9E}"/>
              </a:ext>
            </a:extLst>
          </p:cNvPr>
          <p:cNvSpPr/>
          <p:nvPr/>
        </p:nvSpPr>
        <p:spPr>
          <a:xfrm>
            <a:off x="1241432" y="458454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27055F9-9AF2-BE9B-BB3D-34155355257F}"/>
              </a:ext>
            </a:extLst>
          </p:cNvPr>
          <p:cNvSpPr/>
          <p:nvPr/>
        </p:nvSpPr>
        <p:spPr>
          <a:xfrm>
            <a:off x="5570843" y="458273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3289678-BB9C-465B-3D8B-E695DF31EEC8}"/>
              </a:ext>
            </a:extLst>
          </p:cNvPr>
          <p:cNvSpPr/>
          <p:nvPr/>
        </p:nvSpPr>
        <p:spPr>
          <a:xfrm>
            <a:off x="7418698" y="392540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2E39D4D-5855-9015-C38C-B622DF6ACD8F}"/>
              </a:ext>
            </a:extLst>
          </p:cNvPr>
          <p:cNvSpPr/>
          <p:nvPr/>
        </p:nvSpPr>
        <p:spPr>
          <a:xfrm>
            <a:off x="6802748" y="392540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FEE2011-6122-E99C-8C6A-269DB7A277CB}"/>
              </a:ext>
            </a:extLst>
          </p:cNvPr>
          <p:cNvSpPr/>
          <p:nvPr/>
        </p:nvSpPr>
        <p:spPr>
          <a:xfrm>
            <a:off x="6185528" y="392712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96F78AD-F807-42E5-7BAC-F1FC91A35CBE}"/>
              </a:ext>
            </a:extLst>
          </p:cNvPr>
          <p:cNvSpPr/>
          <p:nvPr/>
        </p:nvSpPr>
        <p:spPr>
          <a:xfrm>
            <a:off x="5564498" y="392712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DE7828F-ABDE-0428-C9C0-4FE8DD860214}"/>
              </a:ext>
            </a:extLst>
          </p:cNvPr>
          <p:cNvSpPr/>
          <p:nvPr/>
        </p:nvSpPr>
        <p:spPr>
          <a:xfrm>
            <a:off x="4952365" y="392988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15C384C-D1BE-AFEA-CE85-0D7D7E1939B5}"/>
              </a:ext>
            </a:extLst>
          </p:cNvPr>
          <p:cNvSpPr/>
          <p:nvPr/>
        </p:nvSpPr>
        <p:spPr>
          <a:xfrm>
            <a:off x="4330065" y="393159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FCF4160-23F7-C981-CAAF-5AD132C1428A}"/>
              </a:ext>
            </a:extLst>
          </p:cNvPr>
          <p:cNvSpPr/>
          <p:nvPr/>
        </p:nvSpPr>
        <p:spPr>
          <a:xfrm>
            <a:off x="3709035" y="393159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EF6F82-B2B5-38DE-7A5D-6F76FF293399}"/>
              </a:ext>
            </a:extLst>
          </p:cNvPr>
          <p:cNvSpPr/>
          <p:nvPr/>
        </p:nvSpPr>
        <p:spPr>
          <a:xfrm>
            <a:off x="8038446" y="392471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A4A7A43-615C-AE43-C217-872079852B60}"/>
              </a:ext>
            </a:extLst>
          </p:cNvPr>
          <p:cNvSpPr/>
          <p:nvPr/>
        </p:nvSpPr>
        <p:spPr>
          <a:xfrm>
            <a:off x="5570831" y="329319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241AD0D-E9BA-CE09-CEAC-6A0F23C20380}"/>
              </a:ext>
            </a:extLst>
          </p:cNvPr>
          <p:cNvSpPr/>
          <p:nvPr/>
        </p:nvSpPr>
        <p:spPr>
          <a:xfrm>
            <a:off x="4954881" y="329319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BB5923A-B2BC-0AA2-812D-00E731E0986E}"/>
              </a:ext>
            </a:extLst>
          </p:cNvPr>
          <p:cNvSpPr/>
          <p:nvPr/>
        </p:nvSpPr>
        <p:spPr>
          <a:xfrm>
            <a:off x="4328783" y="329490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FE1A77B-1521-935C-ECB8-C843D3352C55}"/>
              </a:ext>
            </a:extLst>
          </p:cNvPr>
          <p:cNvSpPr/>
          <p:nvPr/>
        </p:nvSpPr>
        <p:spPr>
          <a:xfrm>
            <a:off x="3716631" y="329490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7767304-264E-9A60-F320-D465DBCCF42E}"/>
              </a:ext>
            </a:extLst>
          </p:cNvPr>
          <p:cNvSpPr/>
          <p:nvPr/>
        </p:nvSpPr>
        <p:spPr>
          <a:xfrm>
            <a:off x="3095620" y="329766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9CB139D-034F-A9ED-14D8-A6CCC5CE079C}"/>
              </a:ext>
            </a:extLst>
          </p:cNvPr>
          <p:cNvSpPr/>
          <p:nvPr/>
        </p:nvSpPr>
        <p:spPr>
          <a:xfrm>
            <a:off x="2473320" y="329938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990D4FE-D0AD-A7CB-A6B5-58A9DB1E0B38}"/>
              </a:ext>
            </a:extLst>
          </p:cNvPr>
          <p:cNvSpPr/>
          <p:nvPr/>
        </p:nvSpPr>
        <p:spPr>
          <a:xfrm>
            <a:off x="1861168" y="329938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2761A1F-6B97-30D5-3C9D-8A2C3FD2F1F5}"/>
              </a:ext>
            </a:extLst>
          </p:cNvPr>
          <p:cNvSpPr/>
          <p:nvPr/>
        </p:nvSpPr>
        <p:spPr>
          <a:xfrm>
            <a:off x="6190579" y="329250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6879F1B-814C-54DB-93E5-E72995DFEF92}"/>
              </a:ext>
            </a:extLst>
          </p:cNvPr>
          <p:cNvSpPr/>
          <p:nvPr/>
        </p:nvSpPr>
        <p:spPr>
          <a:xfrm>
            <a:off x="5566117" y="264684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6507396-4832-E1B1-858D-8F707F981C59}"/>
              </a:ext>
            </a:extLst>
          </p:cNvPr>
          <p:cNvSpPr/>
          <p:nvPr/>
        </p:nvSpPr>
        <p:spPr>
          <a:xfrm>
            <a:off x="4950167" y="2646844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C7518DA-BC05-E401-7B3A-83A122DCB2F8}"/>
              </a:ext>
            </a:extLst>
          </p:cNvPr>
          <p:cNvSpPr/>
          <p:nvPr/>
        </p:nvSpPr>
        <p:spPr>
          <a:xfrm>
            <a:off x="4332947" y="264856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2ADE50A-F2A7-4B37-5846-A9CF2A5BB666}"/>
              </a:ext>
            </a:extLst>
          </p:cNvPr>
          <p:cNvSpPr/>
          <p:nvPr/>
        </p:nvSpPr>
        <p:spPr>
          <a:xfrm>
            <a:off x="3711917" y="264856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014CE34-80CE-CAC5-E10B-A5E4919C1EAA}"/>
              </a:ext>
            </a:extLst>
          </p:cNvPr>
          <p:cNvSpPr/>
          <p:nvPr/>
        </p:nvSpPr>
        <p:spPr>
          <a:xfrm>
            <a:off x="3099784" y="265132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7470605-403D-1B7E-5557-DEFA31911547}"/>
              </a:ext>
            </a:extLst>
          </p:cNvPr>
          <p:cNvSpPr/>
          <p:nvPr/>
        </p:nvSpPr>
        <p:spPr>
          <a:xfrm>
            <a:off x="2477484" y="265303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27E3BA7-2A37-E74C-DA24-0489F9EB1DD3}"/>
              </a:ext>
            </a:extLst>
          </p:cNvPr>
          <p:cNvSpPr/>
          <p:nvPr/>
        </p:nvSpPr>
        <p:spPr>
          <a:xfrm>
            <a:off x="1856454" y="265303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49360EF-472F-91B4-1695-ECE1FD043BD4}"/>
              </a:ext>
            </a:extLst>
          </p:cNvPr>
          <p:cNvSpPr/>
          <p:nvPr/>
        </p:nvSpPr>
        <p:spPr>
          <a:xfrm>
            <a:off x="6185865" y="264615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3519BE16-AFD3-83C6-6379-6B517384523A}"/>
              </a:ext>
            </a:extLst>
          </p:cNvPr>
          <p:cNvSpPr/>
          <p:nvPr/>
        </p:nvSpPr>
        <p:spPr>
          <a:xfrm>
            <a:off x="6805264" y="263926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1E3D0E8-201E-C93D-CAF9-EB72F43DADA3}"/>
              </a:ext>
            </a:extLst>
          </p:cNvPr>
          <p:cNvSpPr/>
          <p:nvPr/>
        </p:nvSpPr>
        <p:spPr>
          <a:xfrm>
            <a:off x="7425012" y="263857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88CB4DA-C18C-AA9C-5048-7605CBB981D6}"/>
              </a:ext>
            </a:extLst>
          </p:cNvPr>
          <p:cNvSpPr/>
          <p:nvPr/>
        </p:nvSpPr>
        <p:spPr>
          <a:xfrm>
            <a:off x="4951331" y="198844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67AF9F1-595C-065A-3BF9-1E85295DCBE8}"/>
              </a:ext>
            </a:extLst>
          </p:cNvPr>
          <p:cNvSpPr/>
          <p:nvPr/>
        </p:nvSpPr>
        <p:spPr>
          <a:xfrm>
            <a:off x="4335381" y="198844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5689A77-C1B8-CB7E-D2B0-24E86FF2CB77}"/>
              </a:ext>
            </a:extLst>
          </p:cNvPr>
          <p:cNvSpPr/>
          <p:nvPr/>
        </p:nvSpPr>
        <p:spPr>
          <a:xfrm>
            <a:off x="3718161" y="199015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629888E-8AE5-3558-CFC0-158231BE6D3D}"/>
              </a:ext>
            </a:extLst>
          </p:cNvPr>
          <p:cNvSpPr/>
          <p:nvPr/>
        </p:nvSpPr>
        <p:spPr>
          <a:xfrm>
            <a:off x="3097131" y="199015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1CBE8C09-23F0-1376-8073-6648A343CDD8}"/>
              </a:ext>
            </a:extLst>
          </p:cNvPr>
          <p:cNvSpPr/>
          <p:nvPr/>
        </p:nvSpPr>
        <p:spPr>
          <a:xfrm>
            <a:off x="2484998" y="199291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54BFBFB-F01C-0AD4-5043-945695395747}"/>
              </a:ext>
            </a:extLst>
          </p:cNvPr>
          <p:cNvSpPr/>
          <p:nvPr/>
        </p:nvSpPr>
        <p:spPr>
          <a:xfrm>
            <a:off x="1862698" y="199463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E44E5DE-9FFA-8F1F-2AAA-94115A55377C}"/>
              </a:ext>
            </a:extLst>
          </p:cNvPr>
          <p:cNvSpPr/>
          <p:nvPr/>
        </p:nvSpPr>
        <p:spPr>
          <a:xfrm>
            <a:off x="1241668" y="199463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F3B9AD3-E1EA-7137-CF4C-9B5C14EB37D0}"/>
              </a:ext>
            </a:extLst>
          </p:cNvPr>
          <p:cNvSpPr/>
          <p:nvPr/>
        </p:nvSpPr>
        <p:spPr>
          <a:xfrm>
            <a:off x="5571079" y="198774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12A17E4-1D6C-3A77-D29F-85265385429A}"/>
              </a:ext>
            </a:extLst>
          </p:cNvPr>
          <p:cNvSpPr/>
          <p:nvPr/>
        </p:nvSpPr>
        <p:spPr>
          <a:xfrm>
            <a:off x="5562189" y="136691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C1C6F7E-C616-D049-F444-2D315C6346C1}"/>
              </a:ext>
            </a:extLst>
          </p:cNvPr>
          <p:cNvSpPr/>
          <p:nvPr/>
        </p:nvSpPr>
        <p:spPr>
          <a:xfrm>
            <a:off x="4946239" y="136691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63A5B4A-7D01-CD13-F22C-D46E3418D1F9}"/>
              </a:ext>
            </a:extLst>
          </p:cNvPr>
          <p:cNvSpPr/>
          <p:nvPr/>
        </p:nvSpPr>
        <p:spPr>
          <a:xfrm>
            <a:off x="4329019" y="136862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C16BF9B-7755-FC2F-BBAF-95F0AEB28FA4}"/>
              </a:ext>
            </a:extLst>
          </p:cNvPr>
          <p:cNvSpPr/>
          <p:nvPr/>
        </p:nvSpPr>
        <p:spPr>
          <a:xfrm>
            <a:off x="3707989" y="136862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52D288D-6301-2226-F8BA-F46DAACB62A3}"/>
              </a:ext>
            </a:extLst>
          </p:cNvPr>
          <p:cNvSpPr/>
          <p:nvPr/>
        </p:nvSpPr>
        <p:spPr>
          <a:xfrm>
            <a:off x="3095856" y="137138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8746441-9576-265D-D8CF-31748FBD5C82}"/>
              </a:ext>
            </a:extLst>
          </p:cNvPr>
          <p:cNvSpPr/>
          <p:nvPr/>
        </p:nvSpPr>
        <p:spPr>
          <a:xfrm>
            <a:off x="2473556" y="136422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D23365D-01A2-D039-51B0-9E79FD2F5DE6}"/>
              </a:ext>
            </a:extLst>
          </p:cNvPr>
          <p:cNvSpPr/>
          <p:nvPr/>
        </p:nvSpPr>
        <p:spPr>
          <a:xfrm>
            <a:off x="1852526" y="135534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4DDFE8D-DBDE-B5D3-7421-177B3C92DEDE}"/>
              </a:ext>
            </a:extLst>
          </p:cNvPr>
          <p:cNvSpPr/>
          <p:nvPr/>
        </p:nvSpPr>
        <p:spPr>
          <a:xfrm>
            <a:off x="6181937" y="135734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9A7D289-6971-23EE-3E61-6C8173D1EF01}"/>
              </a:ext>
            </a:extLst>
          </p:cNvPr>
          <p:cNvSpPr/>
          <p:nvPr/>
        </p:nvSpPr>
        <p:spPr>
          <a:xfrm>
            <a:off x="6813120" y="135820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5C1509F-B5F5-5E05-3B97-713238423DB2}"/>
              </a:ext>
            </a:extLst>
          </p:cNvPr>
          <p:cNvSpPr/>
          <p:nvPr/>
        </p:nvSpPr>
        <p:spPr>
          <a:xfrm>
            <a:off x="7432868" y="135750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FAC74F0-337A-36DF-2580-C92671DFC14F}"/>
              </a:ext>
            </a:extLst>
          </p:cNvPr>
          <p:cNvSpPr/>
          <p:nvPr/>
        </p:nvSpPr>
        <p:spPr>
          <a:xfrm>
            <a:off x="5562189" y="71863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2044B874-27D5-A97A-B6D4-146A311506FD}"/>
              </a:ext>
            </a:extLst>
          </p:cNvPr>
          <p:cNvSpPr/>
          <p:nvPr/>
        </p:nvSpPr>
        <p:spPr>
          <a:xfrm>
            <a:off x="4946239" y="71863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3B94AA1-4DEA-BE2E-18F9-B0D063DCEBFE}"/>
              </a:ext>
            </a:extLst>
          </p:cNvPr>
          <p:cNvSpPr/>
          <p:nvPr/>
        </p:nvSpPr>
        <p:spPr>
          <a:xfrm>
            <a:off x="4329019" y="72034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57E4DC2-37BF-6F3F-C2BC-C22C740145B9}"/>
              </a:ext>
            </a:extLst>
          </p:cNvPr>
          <p:cNvSpPr/>
          <p:nvPr/>
        </p:nvSpPr>
        <p:spPr>
          <a:xfrm>
            <a:off x="3707989" y="72034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41717B31-A497-0426-20EC-E839656B032A}"/>
              </a:ext>
            </a:extLst>
          </p:cNvPr>
          <p:cNvSpPr/>
          <p:nvPr/>
        </p:nvSpPr>
        <p:spPr>
          <a:xfrm>
            <a:off x="3095856" y="72310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C33142F-278A-FBB6-989C-D59078B3A8D6}"/>
              </a:ext>
            </a:extLst>
          </p:cNvPr>
          <p:cNvSpPr/>
          <p:nvPr/>
        </p:nvSpPr>
        <p:spPr>
          <a:xfrm>
            <a:off x="2473556" y="71594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A7A3306-8228-C887-63F6-389B040B7F68}"/>
              </a:ext>
            </a:extLst>
          </p:cNvPr>
          <p:cNvSpPr/>
          <p:nvPr/>
        </p:nvSpPr>
        <p:spPr>
          <a:xfrm>
            <a:off x="1852526" y="707069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4A6114B-3ADE-4309-3145-72FB37B8A26F}"/>
              </a:ext>
            </a:extLst>
          </p:cNvPr>
          <p:cNvSpPr/>
          <p:nvPr/>
        </p:nvSpPr>
        <p:spPr>
          <a:xfrm>
            <a:off x="6181937" y="70906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2CAB554-C3E9-6CB4-30C6-22ACA9A919BD}"/>
              </a:ext>
            </a:extLst>
          </p:cNvPr>
          <p:cNvSpPr/>
          <p:nvPr/>
        </p:nvSpPr>
        <p:spPr>
          <a:xfrm>
            <a:off x="6813120" y="709920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DD7C90D0-89B7-7AC5-4949-75D4A2CA5D42}"/>
              </a:ext>
            </a:extLst>
          </p:cNvPr>
          <p:cNvSpPr/>
          <p:nvPr/>
        </p:nvSpPr>
        <p:spPr>
          <a:xfrm>
            <a:off x="7432868" y="70922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A9D904B7-3E8A-664E-11A4-80040D2A7DA7}"/>
              </a:ext>
            </a:extLst>
          </p:cNvPr>
          <p:cNvSpPr/>
          <p:nvPr/>
        </p:nvSpPr>
        <p:spPr>
          <a:xfrm>
            <a:off x="8055156" y="709755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D8CB93E-B9DA-E467-9018-58AEDF61ECD9}"/>
              </a:ext>
            </a:extLst>
          </p:cNvPr>
          <p:cNvSpPr/>
          <p:nvPr/>
        </p:nvSpPr>
        <p:spPr>
          <a:xfrm>
            <a:off x="8674904" y="70906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7C87B73-B628-D2BE-73A6-325FEE5AF8AC}"/>
              </a:ext>
            </a:extLst>
          </p:cNvPr>
          <p:cNvSpPr/>
          <p:nvPr/>
        </p:nvSpPr>
        <p:spPr>
          <a:xfrm>
            <a:off x="5562189" y="7021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C8B72CD-25E4-BA8B-BE85-0C937146ED42}"/>
              </a:ext>
            </a:extLst>
          </p:cNvPr>
          <p:cNvSpPr/>
          <p:nvPr/>
        </p:nvSpPr>
        <p:spPr>
          <a:xfrm>
            <a:off x="4946239" y="7021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6F33CB3-FFD1-426C-2815-4F68F45AB108}"/>
              </a:ext>
            </a:extLst>
          </p:cNvPr>
          <p:cNvSpPr/>
          <p:nvPr/>
        </p:nvSpPr>
        <p:spPr>
          <a:xfrm>
            <a:off x="4329019" y="7192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8C65420-63EB-C6CE-C2D1-2350A41E359D}"/>
              </a:ext>
            </a:extLst>
          </p:cNvPr>
          <p:cNvSpPr/>
          <p:nvPr/>
        </p:nvSpPr>
        <p:spPr>
          <a:xfrm>
            <a:off x="3707989" y="7192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155F0AC-0D04-661B-9152-64F6D1D3B852}"/>
              </a:ext>
            </a:extLst>
          </p:cNvPr>
          <p:cNvSpPr/>
          <p:nvPr/>
        </p:nvSpPr>
        <p:spPr>
          <a:xfrm>
            <a:off x="3095856" y="7468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97E00BC-148E-C759-BDEC-81A449399FE7}"/>
              </a:ext>
            </a:extLst>
          </p:cNvPr>
          <p:cNvSpPr/>
          <p:nvPr/>
        </p:nvSpPr>
        <p:spPr>
          <a:xfrm>
            <a:off x="2473556" y="67525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14BB04FC-2428-9FDF-3681-6E84E7451EA2}"/>
              </a:ext>
            </a:extLst>
          </p:cNvPr>
          <p:cNvSpPr/>
          <p:nvPr/>
        </p:nvSpPr>
        <p:spPr>
          <a:xfrm>
            <a:off x="1852526" y="58647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51F4D98-8CB3-6C5F-9370-87FBAAC5E358}"/>
              </a:ext>
            </a:extLst>
          </p:cNvPr>
          <p:cNvSpPr/>
          <p:nvPr/>
        </p:nvSpPr>
        <p:spPr>
          <a:xfrm>
            <a:off x="6181937" y="6064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B76DD0D-10A5-C6AC-9ADD-8A5C7BBEB6A8}"/>
              </a:ext>
            </a:extLst>
          </p:cNvPr>
          <p:cNvSpPr/>
          <p:nvPr/>
        </p:nvSpPr>
        <p:spPr>
          <a:xfrm>
            <a:off x="6813120" y="61498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B1D9587-0DD4-22EA-D5A1-37A66B262770}"/>
              </a:ext>
            </a:extLst>
          </p:cNvPr>
          <p:cNvSpPr/>
          <p:nvPr/>
        </p:nvSpPr>
        <p:spPr>
          <a:xfrm>
            <a:off x="7432868" y="60806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F302611-8C81-EECA-E6CB-209E677A6000}"/>
              </a:ext>
            </a:extLst>
          </p:cNvPr>
          <p:cNvSpPr/>
          <p:nvPr/>
        </p:nvSpPr>
        <p:spPr>
          <a:xfrm>
            <a:off x="8055156" y="61333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97F7292-51BE-85E8-3519-A6D1E04FA82F}"/>
              </a:ext>
            </a:extLst>
          </p:cNvPr>
          <p:cNvSpPr/>
          <p:nvPr/>
        </p:nvSpPr>
        <p:spPr>
          <a:xfrm>
            <a:off x="8674904" y="60641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C26D191-C050-90A9-C792-A4FCB810FD73}"/>
              </a:ext>
            </a:extLst>
          </p:cNvPr>
          <p:cNvSpPr/>
          <p:nvPr/>
        </p:nvSpPr>
        <p:spPr>
          <a:xfrm>
            <a:off x="9286197" y="70612"/>
            <a:ext cx="601980" cy="64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2C3F528-4884-32A1-63E0-C54F2A7932AD}"/>
              </a:ext>
            </a:extLst>
          </p:cNvPr>
          <p:cNvSpPr/>
          <p:nvPr/>
        </p:nvSpPr>
        <p:spPr>
          <a:xfrm>
            <a:off x="1033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SAU KHI DÂN CHÚNG ĂN XONG, CÁC MÔN ĐỆ THU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BAO NHIÊU THÚNG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0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E88DE86-EF72-4C30-B11A-935EA0818B45}"/>
              </a:ext>
            </a:extLst>
          </p:cNvPr>
          <p:cNvSpPr/>
          <p:nvPr/>
        </p:nvSpPr>
        <p:spPr>
          <a:xfrm>
            <a:off x="17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BAO NHIÊU CÁI BÁNH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ABF4284-1025-44EA-236F-089E9D0E9082}"/>
              </a:ext>
            </a:extLst>
          </p:cNvPr>
          <p:cNvSpPr/>
          <p:nvPr/>
        </p:nvSpPr>
        <p:spPr>
          <a:xfrm>
            <a:off x="10338" y="529382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CÁC MÔN ĐỆ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BAO NHIÊU CON CÁ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6B5FBAD-779F-865F-1656-C9B506EB7BC6}"/>
              </a:ext>
            </a:extLst>
          </p:cNvPr>
          <p:cNvSpPr/>
          <p:nvPr/>
        </p:nvSpPr>
        <p:spPr>
          <a:xfrm>
            <a:off x="178" y="529382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BẢO : “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ÃY CHO HỌ ĂN.”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3C75A27-6ED7-79DA-E76D-1002ABEEE602}"/>
              </a:ext>
            </a:extLst>
          </p:cNvPr>
          <p:cNvSpPr/>
          <p:nvPr/>
        </p:nvSpPr>
        <p:spPr>
          <a:xfrm>
            <a:off x="10338" y="529382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KHI CẦM LẤY BÁNH VÀ CÁ, ĐỨC GIÊSU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DÂNG LỜI GÌ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8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F35303F-A01A-4172-E9E8-FF12BCBD8CB3}"/>
              </a:ext>
            </a:extLst>
          </p:cNvPr>
          <p:cNvSpPr/>
          <p:nvPr/>
        </p:nvSpPr>
        <p:spPr>
          <a:xfrm>
            <a:off x="-9982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NÓI VỚI ĐÁM ĐÔNG VỀ NƯỚC THIÊN CHÚA VÀ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NHỮNG AI CẦN ĐƯỢC CHỮA?</a:t>
            </a:r>
            <a:endParaRPr lang="vi-VN" sz="36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4842E00-AD2B-0A6F-9F8B-1FE3F49C898A}"/>
              </a:ext>
            </a:extLst>
          </p:cNvPr>
          <p:cNvSpPr/>
          <p:nvPr/>
        </p:nvSpPr>
        <p:spPr>
          <a:xfrm>
            <a:off x="10338" y="5283666"/>
            <a:ext cx="12192000" cy="1564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36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ĐÃ LÀM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PHÉP LẠ HÓA BÁNH RA NHIỀU?</a:t>
            </a:r>
            <a:endParaRPr lang="vi-VN" sz="36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1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6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4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04" grpId="0" animBg="1"/>
      <p:bldP spid="204" grpId="1" animBg="1"/>
      <p:bldP spid="3" grpId="0" animBg="1"/>
      <p:bldP spid="3" grpId="1" animBg="1"/>
      <p:bldP spid="90" grpId="0" animBg="1"/>
      <p:bldP spid="90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48" grpId="0" animBg="1"/>
      <p:bldP spid="148" grpId="1" animBg="1"/>
      <p:bldP spid="149" grpId="0" animBg="1"/>
      <p:bldP spid="149" grpId="1" animBg="1"/>
      <p:bldP spid="152" grpId="0" animBg="1"/>
      <p:bldP spid="152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10" grpId="0" animBg="1"/>
      <p:bldP spid="210" grpId="1" animBg="1"/>
      <p:bldP spid="211" grpId="0" animBg="1"/>
      <p:bldP spid="211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C2D4EA-9ADE-8D5B-EDEF-6570D1B3C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87348"/>
              </p:ext>
            </p:extLst>
          </p:nvPr>
        </p:nvGraphicFramePr>
        <p:xfrm>
          <a:off x="579120" y="67932"/>
          <a:ext cx="11216638" cy="6536064"/>
        </p:xfrm>
        <a:graphic>
          <a:graphicData uri="http://schemas.openxmlformats.org/drawingml/2006/table">
            <a:tbl>
              <a:tblPr firstRow="1" firstCol="1" bandRow="1"/>
              <a:tblGrid>
                <a:gridCol w="800651">
                  <a:extLst>
                    <a:ext uri="{9D8B030D-6E8A-4147-A177-3AD203B41FA5}">
                      <a16:colId xmlns:a16="http://schemas.microsoft.com/office/drawing/2014/main" val="3556836525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559124581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735332211"/>
                    </a:ext>
                  </a:extLst>
                </a:gridCol>
              </a:tblGrid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DF6ECE-7557-AEF1-CEF9-394C6F723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69460"/>
              </p:ext>
            </p:extLst>
          </p:nvPr>
        </p:nvGraphicFramePr>
        <p:xfrm>
          <a:off x="579120" y="67932"/>
          <a:ext cx="11216638" cy="6536064"/>
        </p:xfrm>
        <a:graphic>
          <a:graphicData uri="http://schemas.openxmlformats.org/drawingml/2006/table">
            <a:tbl>
              <a:tblPr firstRow="1" firstCol="1" bandRow="1"/>
              <a:tblGrid>
                <a:gridCol w="800651">
                  <a:extLst>
                    <a:ext uri="{9D8B030D-6E8A-4147-A177-3AD203B41FA5}">
                      <a16:colId xmlns:a16="http://schemas.microsoft.com/office/drawing/2014/main" val="3556836525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00651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559124581"/>
                    </a:ext>
                  </a:extLst>
                </a:gridCol>
                <a:gridCol w="801487">
                  <a:extLst>
                    <a:ext uri="{9D8B030D-6E8A-4147-A177-3AD203B41FA5}">
                      <a16:colId xmlns:a16="http://schemas.microsoft.com/office/drawing/2014/main" val="2735332211"/>
                    </a:ext>
                  </a:extLst>
                </a:gridCol>
              </a:tblGrid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Ă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1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Ơn cứu độ.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Sự giải phóng dân tộc Do thái.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 Thiên Chúa.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Sự thương xót.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TIẾP ĐÓN MỌI NGƯỜI VÀ NÓI VỚI HỌ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ĐIỀU GÌ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924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 Thiên Chúa.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Chính anh em hãy cho họ ăn.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Anh em hãy bảo họ ra về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Anh em hãy bảo họ kiếm thức ăn.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Anh em hãy giải tán đám đông.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ĐÃ BẮT ĐẦU TÀN VÀ ĐÂY LÀ NƠI HOANG VẮNG, ĐỨC GIÊSU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 NÓI GÌ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CÁC MÔN ĐỆ?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334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Chính anh em hãy cho họ ăn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chiếc bánh.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con cá.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chum rượu.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Chỉ a và c đúng.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LÀM PHÉP LẠ BÁNH HÓA NHIỀU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 NHỮNG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5527"/>
            <a:ext cx="12248199" cy="808862"/>
            <a:chOff x="-1896924" y="4685442"/>
            <a:chExt cx="10573245" cy="693299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9294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 a và c đúng.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Bẻ ra và trao các môn đệ để các ông dọn ra cho đám đông.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Ngước mắt lên trời.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Dâng lời chúc tụng.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CẦM LẤY BÁNH VÀ CÁ, ĐỨC GIÊSU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54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53020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thúng đầy.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thúng đầy.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 thúng đầy.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12 thúng đầy.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SAU KHI DÂN CHÚNG ĂN NO NÊ, NGƯỜI TA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 LẠI ĐƯỢC BAO NHIÊU THÚNG ĐẦY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4738"/>
            <a:ext cx="12240888" cy="802865"/>
            <a:chOff x="-1896924" y="4695363"/>
            <a:chExt cx="10566934" cy="68815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12 thúng đầy.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đám đông về Nước Thiên Chúa và chữa lành những ai cần được chữa.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318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8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KẾT HIỆP VỚI MẬT THIẾT VỚI CHÚA GIÊSU EM PHẢI LÀM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đã bắt đầu tàn. Nhóm Mười Hai đến bên Đức Giê-su thưa Người rằng: “Xin Thầy cho đám đông về, để họ vào các làng mạc nông trại quanh đây, tìm chỗ trọ và kiếm thức ăn, vì nơi chúng ta đang ở đây là nơi hoang vắng.”</a:t>
            </a:r>
            <a:endParaRPr lang="en-US" sz="6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bảo: “Chính anh em hãy cho họ ăn.” Các ông đáp: “Chúng con chỉ có vỏn vẹn năm cái bánh và hai con cá, trừ phi chính chúng con phải đi mua thức ăn cho cả đám dân này.”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 thật có tới chừng năm ngàn đàn ông. Đức Giê-su nói với các môn đệ : “Anh em hãy bảo họ ngồi thành từng nhóm khoảng năm mươi người một.”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 thật có tới chừng năm ngàn đàn ông. Đức Giê-su nói với các môn đệ : “Anh em hãy bảo họ ngồi thành từng nhóm khoảng năm mươi người một.”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5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môn đệ làm y như vậy, và bảo mọi người ngồi xuống. Bấy giờ Đức Giê-su cầm lấy năm cái bánh và hai con cá, 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ngước mắt lên trời, dâng lời chúc tụng, bẻ ra và trao cho môn đệ để các ông dọn ra cho đám đông.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0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 người đều ăn, và ai nấy được no nê. Những miếng vụn còn thừa, người ta thu lại được mười hai thúng.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994</Words>
  <Application>Microsoft Office PowerPoint</Application>
  <PresentationFormat>Widescreen</PresentationFormat>
  <Paragraphs>339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nói với đám đông về Nước Thiên Chúa và chữa lành những ai cần được chữa.</vt:lpstr>
      <vt:lpstr>Ngày đã bắt đầu tàn. Nhóm Mười Hai đến bên Đức Giê-su thưa Người rằng: “Xin Thầy cho đám đông về, để họ vào các làng mạc nông trại quanh đây, tìm chỗ trọ và kiếm thức ăn, vì nơi chúng ta đang ở đây là nơi hoang vắng.”</vt:lpstr>
      <vt:lpstr>Đức Giê-su bảo: “Chính anh em hãy cho họ ăn.” Các ông đáp: “Chúng con chỉ có vỏn vẹn năm cái bánh và hai con cá, trừ phi chính chúng con phải đi mua thức ăn cho cả đám dân này.”</vt:lpstr>
      <vt:lpstr>Quả thật có tới chừng năm ngàn đàn ông. Đức Giê-su nói với các môn đệ : “Anh em hãy bảo họ ngồi thành từng nhóm khoảng năm mươi người một.”</vt:lpstr>
      <vt:lpstr>Quả thật có tới chừng năm ngàn đàn ông. Đức Giê-su nói với các môn đệ : “Anh em hãy bảo họ ngồi thành từng nhóm khoảng năm mươi người một.”</vt:lpstr>
      <vt:lpstr>Các môn đệ làm y như vậy, và bảo mọi người ngồi xuống. Bấy giờ Đức Giê-su cầm lấy năm cái bánh và hai con cá, </vt:lpstr>
      <vt:lpstr>ngước mắt lên trời, dâng lời chúc tụng, bẻ ra và trao cho môn đệ để các ông dọn ra cho đám đông.</vt:lpstr>
      <vt:lpstr>Mọi người đều ăn, và ai nấy được no nê. Những miếng vụn còn thừa, người ta thu lại được mười hai thúng.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75</cp:revision>
  <dcterms:created xsi:type="dcterms:W3CDTF">2022-01-14T15:16:50Z</dcterms:created>
  <dcterms:modified xsi:type="dcterms:W3CDTF">2022-06-18T02:31:09Z</dcterms:modified>
</cp:coreProperties>
</file>