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314" r:id="rId3"/>
    <p:sldId id="315" r:id="rId4"/>
    <p:sldId id="569" r:id="rId5"/>
    <p:sldId id="570" r:id="rId6"/>
    <p:sldId id="574" r:id="rId7"/>
    <p:sldId id="293" r:id="rId8"/>
    <p:sldId id="294" r:id="rId9"/>
    <p:sldId id="393" r:id="rId10"/>
    <p:sldId id="578" r:id="rId11"/>
    <p:sldId id="260" r:id="rId12"/>
    <p:sldId id="308" r:id="rId13"/>
    <p:sldId id="386" r:id="rId14"/>
    <p:sldId id="387" r:id="rId15"/>
    <p:sldId id="388" r:id="rId16"/>
    <p:sldId id="391" r:id="rId17"/>
    <p:sldId id="296" r:id="rId1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413" y="3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35DD8-4449-423C-A639-F65BA6D756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22D266-FC06-4B14-8BD7-484074193D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FA8C45-7E4E-4866-8C82-71C166C44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03/06/2022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26F900-C18C-4C2D-9121-6D9F7CF44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FBB37-8D8B-4ED6-8D94-B8E736D25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2471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1D7D5-5D3F-4E90-9EB1-0D94F429A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592D96-5F34-4AB1-A37B-950BAE5083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5B772E-20CA-4B33-939D-79947571E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03/06/2022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497229-AC30-41EC-B325-50DCC65CB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45F265-32D6-4048-A6C8-5EAF9497C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8324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33E2C7-B8DB-416A-849C-F8727C6D6A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95EA97-5511-461A-B619-FAC5D0F6EF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DD5E18-72A4-41BE-8D81-82879DBCA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03/06/2022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CFF74F-521E-4FAF-8BC5-1AA664255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2554A-5342-4096-8E7A-C7436908B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74272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5F664-AA3B-4313-A0F2-D409A4781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26BB1-E78B-4471-BE4E-53C3618C53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202FC-DC52-4B3B-A666-E0F2AD290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03/06/2022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B0460E-3594-4A79-9E4E-36EC7F54B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EA09A-40D4-46F8-8D4D-215020EAE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3356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33C1E-0B4A-4019-8FB3-FDBACB531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53D45E-ECC5-486B-A601-B03D259A6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1CF448-B65D-4523-9B12-4CDC3F886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03/06/2022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4D0E6-2C86-49C5-A9CD-ACFF55D9D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5DC806-FCD8-4CA2-BC87-FA6CE1760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58053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0E31C-C008-41A6-B1CC-CA6C3ED98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47F5F-9858-494A-82A4-9A7A3B54AD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B676A2-D46B-4F56-A21A-931B257433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614988-F3CE-4174-A3EE-F8108E165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03/06/2022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8F2516-227C-4BC8-87E4-9ED003D6B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026F3F-72B1-4481-9A61-AC5C14704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08908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8F067-DD81-44FD-9BCC-D0582C659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12F556-8863-4102-858F-CBCB401AF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08A34B-6D45-46A2-9A77-BB84800C9A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715220-53B4-4EDC-860F-3E64AF09D9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F7AF07-2A5A-452F-B6EB-FCD3E08E8D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EDC71C-673D-4186-8658-C06FA940D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03/06/2022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3930F0-6E9D-4535-897B-48B2B3303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0E3C02-94DA-4ACC-A3AE-A828F02F6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0103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97CB9-D932-4FD4-B776-B6D34AEA3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62FE11-FC34-4584-87BA-22676E099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03/06/2022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54B8B2-2652-4757-B95D-8255071D4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E71F95-6F81-4FDA-B714-89F84A91A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31320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EA5293-DCD2-4900-97FA-755F5C6CA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03/06/2022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C52C3D-6041-4625-AC08-9327233F2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F0C907-31D2-4439-B21C-BF8F8366D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0879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14B62-2C54-4574-B543-5EB51B1DD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D8E50-F3A2-4687-B0C9-1F0E70AE7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FDF51E-E4BD-4E69-BA7D-AB7D9EBAE1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F5F6E8-DF3A-4E10-99D5-E4B28F364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03/06/2022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B19D56-AA9B-48D9-A797-22DF87706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A8B5EE-5785-4A56-886B-75834DB3F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8665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F0DF1-2E9F-4D46-9DD9-7544FFCB6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B45455-BF2B-4E0F-88A8-C30EACBA68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A077DF-EF3A-4A0C-A177-0489E1CCDE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553553-7ED7-4561-81BF-C072759EE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03/06/2022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F11194-45E8-4829-B6A3-638191FB5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27BEFB-5AA3-4CB9-8D66-689781445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3742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4BDEA6-FF88-4323-ACF8-DACE668E1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C8C242-8DEE-41DC-A727-D8B145B3F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FE7123-EC5E-487F-AE75-526036135A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9C1CA-27ED-46C1-8525-37ABE13F03B0}" type="datetimeFigureOut">
              <a:rPr lang="vi-VN" smtClean="0"/>
              <a:t>03/06/2022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43B4BD-603F-418B-BA87-65BAF41259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A1C33B-A489-4130-9B31-902838D43E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7826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A9463B5-091E-4278-908D-57630E0C12E1}"/>
              </a:ext>
            </a:extLst>
          </p:cNvPr>
          <p:cNvSpPr txBox="1"/>
          <p:nvPr/>
        </p:nvSpPr>
        <p:spPr>
          <a:xfrm>
            <a:off x="1284632" y="633713"/>
            <a:ext cx="9622735" cy="507250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✠</a:t>
            </a:r>
            <a:r>
              <a:rPr kumimoji="0" lang="en-US" sz="34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VUI HỌC KINH </a:t>
            </a:r>
            <a:r>
              <a:rPr kumimoji="0" lang="en-US" sz="34400" b="1" i="0" u="none" strike="noStrike" kern="1200" cap="none" spc="0" normalizeH="0" baseline="0" noProof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THÁNH</a:t>
            </a:r>
            <a:r>
              <a:rPr kumimoji="0" lang="en-US" sz="3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✠</a:t>
            </a:r>
            <a:endParaRPr kumimoji="0" lang="en-US" sz="3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tserrat Black" panose="00000A00000000000000" pitchFamily="2" charset="0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99F3E6-0860-432F-A369-FF36A5E80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5527" y="1424798"/>
            <a:ext cx="4480946" cy="42807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Hình chữ nhật 3"/>
          <p:cNvSpPr/>
          <p:nvPr/>
        </p:nvSpPr>
        <p:spPr>
          <a:xfrm>
            <a:off x="0" y="6055437"/>
            <a:ext cx="12192000" cy="74635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0" cap="none" spc="0" normalizeH="0" baseline="0" noProof="0">
                <a:ln w="9525">
                  <a:noFill/>
                  <a:prstDash val="solid"/>
                </a:ln>
                <a:solidFill>
                  <a:srgbClr val="FF000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LỄ</a:t>
            </a:r>
            <a:r>
              <a:rPr kumimoji="0" lang="en-US" sz="4400" b="1" i="0" u="none" strike="noStrike" kern="10" cap="none" spc="0" normalizeH="0" noProof="0">
                <a:ln w="9525">
                  <a:noFill/>
                  <a:prstDash val="solid"/>
                </a:ln>
                <a:solidFill>
                  <a:srgbClr val="FF000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CHÚA THÁNH THẦN HIỆN XUỐNG</a:t>
            </a:r>
            <a:endParaRPr kumimoji="0" lang="en-US" sz="4400" b="1" i="0" u="none" strike="noStrike" kern="10" cap="none" spc="0" normalizeH="0" baseline="0" noProof="0" dirty="0">
              <a:ln w="9525">
                <a:noFill/>
                <a:prstDash val="solid"/>
              </a:ln>
              <a:solidFill>
                <a:srgbClr val="FF0000">
                  <a:alpha val="77000"/>
                </a:srgbClr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9E55EC-B1FD-4C86-8E05-AA5C6E61F8DA}"/>
              </a:ext>
            </a:extLst>
          </p:cNvPr>
          <p:cNvSpPr txBox="1"/>
          <p:nvPr/>
        </p:nvSpPr>
        <p:spPr>
          <a:xfrm>
            <a:off x="8144541" y="3776782"/>
            <a:ext cx="4047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NIỀM</a:t>
            </a:r>
            <a:r>
              <a:rPr kumimoji="0" lang="en-US" sz="40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VUI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D3FAF6-AAC4-4566-AC54-18ECD0D69DEE}"/>
              </a:ext>
            </a:extLst>
          </p:cNvPr>
          <p:cNvSpPr txBox="1"/>
          <p:nvPr/>
        </p:nvSpPr>
        <p:spPr>
          <a:xfrm>
            <a:off x="81207" y="3776782"/>
            <a:ext cx="4093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BÌNH AN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3915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8" grpId="0"/>
      <p:bldP spid="8" grpId="1"/>
      <p:bldP spid="10" grpId="0"/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D3FCA52-5606-3416-2F9D-F98C76CB10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9464272"/>
              </p:ext>
            </p:extLst>
          </p:nvPr>
        </p:nvGraphicFramePr>
        <p:xfrm>
          <a:off x="172720" y="67933"/>
          <a:ext cx="11704325" cy="6607188"/>
        </p:xfrm>
        <a:graphic>
          <a:graphicData uri="http://schemas.openxmlformats.org/drawingml/2006/table">
            <a:tbl>
              <a:tblPr firstRow="1" firstCol="1" bandRow="1"/>
              <a:tblGrid>
                <a:gridCol w="893108">
                  <a:extLst>
                    <a:ext uri="{9D8B030D-6E8A-4147-A177-3AD203B41FA5}">
                      <a16:colId xmlns:a16="http://schemas.microsoft.com/office/drawing/2014/main" val="1830699297"/>
                    </a:ext>
                  </a:extLst>
                </a:gridCol>
                <a:gridCol w="893108">
                  <a:extLst>
                    <a:ext uri="{9D8B030D-6E8A-4147-A177-3AD203B41FA5}">
                      <a16:colId xmlns:a16="http://schemas.microsoft.com/office/drawing/2014/main" val="2798328770"/>
                    </a:ext>
                  </a:extLst>
                </a:gridCol>
                <a:gridCol w="893108">
                  <a:extLst>
                    <a:ext uri="{9D8B030D-6E8A-4147-A177-3AD203B41FA5}">
                      <a16:colId xmlns:a16="http://schemas.microsoft.com/office/drawing/2014/main" val="2851470237"/>
                    </a:ext>
                  </a:extLst>
                </a:gridCol>
                <a:gridCol w="893108">
                  <a:extLst>
                    <a:ext uri="{9D8B030D-6E8A-4147-A177-3AD203B41FA5}">
                      <a16:colId xmlns:a16="http://schemas.microsoft.com/office/drawing/2014/main" val="2154283047"/>
                    </a:ext>
                  </a:extLst>
                </a:gridCol>
                <a:gridCol w="893108">
                  <a:extLst>
                    <a:ext uri="{9D8B030D-6E8A-4147-A177-3AD203B41FA5}">
                      <a16:colId xmlns:a16="http://schemas.microsoft.com/office/drawing/2014/main" val="3647057924"/>
                    </a:ext>
                  </a:extLst>
                </a:gridCol>
                <a:gridCol w="893108">
                  <a:extLst>
                    <a:ext uri="{9D8B030D-6E8A-4147-A177-3AD203B41FA5}">
                      <a16:colId xmlns:a16="http://schemas.microsoft.com/office/drawing/2014/main" val="446130226"/>
                    </a:ext>
                  </a:extLst>
                </a:gridCol>
                <a:gridCol w="894042">
                  <a:extLst>
                    <a:ext uri="{9D8B030D-6E8A-4147-A177-3AD203B41FA5}">
                      <a16:colId xmlns:a16="http://schemas.microsoft.com/office/drawing/2014/main" val="1632274922"/>
                    </a:ext>
                  </a:extLst>
                </a:gridCol>
                <a:gridCol w="894042">
                  <a:extLst>
                    <a:ext uri="{9D8B030D-6E8A-4147-A177-3AD203B41FA5}">
                      <a16:colId xmlns:a16="http://schemas.microsoft.com/office/drawing/2014/main" val="884516262"/>
                    </a:ext>
                  </a:extLst>
                </a:gridCol>
                <a:gridCol w="894042">
                  <a:extLst>
                    <a:ext uri="{9D8B030D-6E8A-4147-A177-3AD203B41FA5}">
                      <a16:colId xmlns:a16="http://schemas.microsoft.com/office/drawing/2014/main" val="1081010620"/>
                    </a:ext>
                  </a:extLst>
                </a:gridCol>
                <a:gridCol w="894042">
                  <a:extLst>
                    <a:ext uri="{9D8B030D-6E8A-4147-A177-3AD203B41FA5}">
                      <a16:colId xmlns:a16="http://schemas.microsoft.com/office/drawing/2014/main" val="1581182532"/>
                    </a:ext>
                  </a:extLst>
                </a:gridCol>
                <a:gridCol w="894042">
                  <a:extLst>
                    <a:ext uri="{9D8B030D-6E8A-4147-A177-3AD203B41FA5}">
                      <a16:colId xmlns:a16="http://schemas.microsoft.com/office/drawing/2014/main" val="4222770522"/>
                    </a:ext>
                  </a:extLst>
                </a:gridCol>
                <a:gridCol w="894042">
                  <a:extLst>
                    <a:ext uri="{9D8B030D-6E8A-4147-A177-3AD203B41FA5}">
                      <a16:colId xmlns:a16="http://schemas.microsoft.com/office/drawing/2014/main" val="1428442844"/>
                    </a:ext>
                  </a:extLst>
                </a:gridCol>
                <a:gridCol w="981425">
                  <a:extLst>
                    <a:ext uri="{9D8B030D-6E8A-4147-A177-3AD203B41FA5}">
                      <a16:colId xmlns:a16="http://schemas.microsoft.com/office/drawing/2014/main" val="2047529237"/>
                    </a:ext>
                  </a:extLst>
                </a:gridCol>
              </a:tblGrid>
              <a:tr h="7341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Ộ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061126"/>
                  </a:ext>
                </a:extLst>
              </a:tr>
              <a:tr h="7341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Ứ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Ấ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543499"/>
                  </a:ext>
                </a:extLst>
              </a:tr>
              <a:tr h="7341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Ú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Á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846923"/>
                  </a:ext>
                </a:extLst>
              </a:tr>
              <a:tr h="7341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Ó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Í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741911"/>
                  </a:ext>
                </a:extLst>
              </a:tr>
              <a:tr h="7341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Ổ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Ơ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385001"/>
                  </a:ext>
                </a:extLst>
              </a:tr>
              <a:tr h="7341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Á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770830"/>
                  </a:ext>
                </a:extLst>
              </a:tr>
              <a:tr h="7341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Ạ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Ư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Ờ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112029"/>
                  </a:ext>
                </a:extLst>
              </a:tr>
              <a:tr h="7341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Ầ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Ú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662752"/>
                  </a:ext>
                </a:extLst>
              </a:tr>
              <a:tr h="7341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Ì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7796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663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773596" y="254000"/>
            <a:ext cx="10644809" cy="106479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ới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endParaRPr kumimoji="0" lang="en-US" sz="368400" b="1" i="0" u="none" strike="noStrike" kern="1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AutoShap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524001" y="5539206"/>
            <a:ext cx="9143999" cy="1064795"/>
          </a:xfrm>
          <a:prstGeom prst="flowChartAlternateProcess">
            <a:avLst/>
          </a:prstGeom>
          <a:solidFill>
            <a:srgbClr val="7030A0">
              <a:alpha val="83000"/>
            </a:srgbClr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TRẮC</a:t>
            </a:r>
            <a:r>
              <a: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NGHIỆM</a:t>
            </a:r>
            <a:endParaRPr kumimoji="0" lang="en-US" altLang="en-US" sz="6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AE3FA4-C53A-4CB8-825B-FAEA431481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318793"/>
            <a:ext cx="4876800" cy="4090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47008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4" grpId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Ngày lễ sa bát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Ngày lễ Ngũ Tuần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Ngày thứ nhất trong tuần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Ngày lễ Vượt Qua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1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vi-VN" sz="48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Vào </a:t>
            </a:r>
            <a:r>
              <a:rPr lang="vi-VN" sz="4800" b="1" u="sng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chiều ngày nào</a:t>
            </a:r>
            <a:r>
              <a:rPr lang="vi-VN" sz="48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Đức Giêsu đến đứng giữa các môn đệ và nói : “Bình an cho anh em”</a:t>
            </a:r>
            <a:endParaRPr lang="vi-VN" sz="4800" b="1" u="sng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3639768"/>
            <a:ext cx="12240988" cy="805790"/>
            <a:chOff x="-1896924" y="4704071"/>
            <a:chExt cx="10567020" cy="690663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8973" y="4708934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Ngày thứ nhất trong tuần</a:t>
              </a:r>
              <a:endParaRPr kumimoji="0" lang="pt-BR" sz="4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704071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991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48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Bình an cho anh em.</a:t>
              </a:r>
              <a:endParaRPr kumimoji="0" lang="it-IT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Thầy đã sống lại rồi.</a:t>
              </a:r>
              <a:endParaRPr kumimoji="0" lang="vi-VN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Anh em đừng sợ, Thầy đây.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Cả a, b và c đúng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vi-VN" sz="6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Khi đứng giữa các tông đồ, </a:t>
            </a:r>
            <a:r>
              <a:rPr lang="vi-VN" sz="6600" b="1" u="sng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Đức Giêsu đã nói gì</a:t>
            </a:r>
            <a:r>
              <a:rPr lang="vi-VN" sz="6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 </a:t>
            </a: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4503506"/>
            <a:ext cx="12240885" cy="806783"/>
            <a:chOff x="-1896924" y="4689645"/>
            <a:chExt cx="10566931" cy="691518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9645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48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Bình an cho anh em.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3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866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Vị bị vua Hêrôđê lùng bắt</a:t>
              </a:r>
              <a:endParaRPr kumimoji="0" lang="vi-VN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Vì các ông thất vọng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Vì Thầy đã chết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Vì sợ người Do thái.</a:t>
              </a: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60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3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vi-VN" sz="6000" b="1" u="sng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Vì sao</a:t>
            </a:r>
            <a:r>
              <a:rPr lang="vi-VN" sz="60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cánh cửa nơi các môn đệ ở đều đóng kín?</a:t>
            </a: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5353973"/>
            <a:ext cx="12248199" cy="801518"/>
            <a:chOff x="-1896924" y="4684239"/>
            <a:chExt cx="10573245" cy="687003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2748" y="4684239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Vì sợ người Do thái.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85442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492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Sự khôn ngoan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Thánh Thần.</a:t>
              </a:r>
              <a:endParaRPr kumimoji="0" lang="vi-VN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Sự hiểu biết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Tin mừng Nước Thiên Chúa</a:t>
              </a: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60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4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vi-VN" sz="60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Đức Giêsu thổi hơi vào các môn đệ và </a:t>
            </a:r>
            <a:r>
              <a:rPr lang="vi-VN" sz="6000" b="1" u="sng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bảo các ông hãy nhận lấy điều gì</a:t>
            </a:r>
            <a:r>
              <a:rPr lang="vi-VN" sz="60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  <a:endParaRPr lang="vi-VN" sz="6000" b="1" u="sng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6" y="2741900"/>
            <a:ext cx="12257041" cy="813476"/>
            <a:chOff x="-1896924" y="4683911"/>
            <a:chExt cx="10580877" cy="697252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55116" y="4683911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Thánh Thần.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3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A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858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Cầm giữ ai thì người ấy bị cầm giữ.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Kết án nhưng ai không tin theo mình.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indent="-257175" defTabSz="457200">
                <a:defRPr/>
              </a:pPr>
              <a:r>
                <a:rPr lang="en-US" sz="48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48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Tha tội cho ai, thì người ấy được tha</a:t>
              </a:r>
              <a:endParaRPr kumimoji="0" lang="vi-VN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Chỉ có b và c đúng</a:t>
              </a: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60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5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</a:t>
            </a:r>
            <a:r>
              <a:rPr lang="vi-VN" sz="60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Khi nhận lấy Thánh Thần, </a:t>
            </a:r>
            <a:r>
              <a:rPr lang="vi-VN" sz="6000" b="1" u="sng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các môn đệ có quyền gì</a:t>
            </a:r>
            <a:r>
              <a:rPr lang="vi-VN" sz="60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5364898"/>
            <a:ext cx="12240888" cy="802865"/>
            <a:chOff x="-1896924" y="4695363"/>
            <a:chExt cx="10566934" cy="688156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59" y="4697719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Chỉ có b và c đúng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3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297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E6FF85-6756-434B-A8E1-E10F6E46C5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070" y="3211551"/>
            <a:ext cx="4022323" cy="32886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431C5340-3CA1-47F1-8EAE-0D2383149045}"/>
              </a:ext>
            </a:extLst>
          </p:cNvPr>
          <p:cNvSpPr/>
          <p:nvPr/>
        </p:nvSpPr>
        <p:spPr>
          <a:xfrm>
            <a:off x="4467225" y="86845"/>
            <a:ext cx="7724776" cy="6296025"/>
          </a:xfrm>
          <a:prstGeom prst="cloudCallout">
            <a:avLst>
              <a:gd name="adj1" fmla="val -47502"/>
              <a:gd name="adj2" fmla="val 49905"/>
            </a:avLst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2ADFAF-9DC5-4BFB-A7AD-1DD2DCFFB09F}"/>
              </a:ext>
            </a:extLst>
          </p:cNvPr>
          <p:cNvSpPr txBox="1"/>
          <p:nvPr/>
        </p:nvSpPr>
        <p:spPr>
          <a:xfrm>
            <a:off x="4971947" y="1365454"/>
            <a:ext cx="6715332" cy="4459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5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ĐỂ ĐÓN NHẬN CHÚA THÁNH THẦN, THIẾU NHI CẦN LÀM GÌ?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EF6069-D6E0-4AA3-BC00-AEC2B19ED6CD}"/>
              </a:ext>
            </a:extLst>
          </p:cNvPr>
          <p:cNvSpPr txBox="1"/>
          <p:nvPr/>
        </p:nvSpPr>
        <p:spPr>
          <a:xfrm>
            <a:off x="780654" y="725711"/>
            <a:ext cx="28621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THIẾU NHI YÊU CHÚA</a:t>
            </a:r>
          </a:p>
        </p:txBody>
      </p:sp>
    </p:spTree>
    <p:extLst>
      <p:ext uri="{BB962C8B-B14F-4D97-AF65-F5344CB8AC3E}">
        <p14:creationId xmlns:p14="http://schemas.microsoft.com/office/powerpoint/2010/main" val="59399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9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71551"/>
            <a:ext cx="12192000" cy="5551717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r>
              <a:rPr lang="vi-VN" sz="7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 chiều ngày thứ nhất trong tuần, nơi các môn đệ ở, các cửa đều đóng kín, vì các ông sợ người Do-thái.</a:t>
            </a:r>
            <a:endParaRPr lang="en-US" sz="72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0EDB3B-D92F-4149-A43E-A60728ADD0BE}"/>
              </a:ext>
            </a:extLst>
          </p:cNvPr>
          <p:cNvSpPr txBox="1"/>
          <p:nvPr/>
        </p:nvSpPr>
        <p:spPr>
          <a:xfrm>
            <a:off x="0" y="101601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TIN </a:t>
            </a:r>
            <a:r>
              <a:rPr lang="en-US" sz="4000" b="1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MỪNG</a:t>
            </a:r>
            <a:r>
              <a:rPr lang="en-US" sz="40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CHÚA</a:t>
            </a:r>
            <a:r>
              <a:rPr lang="en-US" sz="40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GIÊSU</a:t>
            </a:r>
            <a:r>
              <a:rPr lang="en-US" sz="40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THEO </a:t>
            </a:r>
            <a:r>
              <a:rPr lang="en-US" sz="4000" b="1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THÁNH</a:t>
            </a:r>
            <a:r>
              <a:rPr lang="en-US" sz="40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GIOAN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3633898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09142" cy="6800850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vi-VN" sz="6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Đức Giê-su đến, đứng giữa các ông và nói: “Bình an cho anh em !” Nói xong, Người cho các ông xem tay và cạnh sườn. Các môn đệ vui mừng vì được thấy Chúa.</a:t>
            </a:r>
            <a:endParaRPr lang="en-US" sz="66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759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09142" cy="6800850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vi-VN" sz="8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 lại nói với các ông : “Bình an cho anh em ! Như Chúa Cha đã sai Thầy, thì Thầy cũng sai anh em.”</a:t>
            </a:r>
            <a:endParaRPr lang="en-US" sz="80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903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09142" cy="6800850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vi-VN" sz="8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Nói xong, Người thổi hơi vào các ông và bảo : “Anh em hãy nhận lấy Thánh Thần. </a:t>
            </a:r>
            <a:endParaRPr lang="en-US" sz="8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089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77616"/>
            <a:ext cx="12073631" cy="6333423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vi-VN" sz="8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Anh em tha tội cho ai, thì người ấy được tha ; anh em cầm giữ ai, thì người ấy bị cầm giữ.”</a:t>
            </a:r>
            <a:r>
              <a:rPr lang="en-US" sz="8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 là Lời Chúa</a:t>
            </a:r>
          </a:p>
        </p:txBody>
      </p:sp>
    </p:spTree>
    <p:extLst>
      <p:ext uri="{BB962C8B-B14F-4D97-AF65-F5344CB8AC3E}">
        <p14:creationId xmlns:p14="http://schemas.microsoft.com/office/powerpoint/2010/main" val="3058431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9">
            <a:hlinkClick r:id="rId2" action="ppaction://hlinksldjump"/>
            <a:extLst>
              <a:ext uri="{FF2B5EF4-FFF2-40B4-BE49-F238E27FC236}">
                <a16:creationId xmlns:a16="http://schemas.microsoft.com/office/drawing/2014/main" id="{0775ACDF-5498-438B-ADF4-6E4265CCC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2843" y="5860973"/>
            <a:ext cx="7326314" cy="864162"/>
          </a:xfrm>
          <a:prstGeom prst="flowChartAlternateProcess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TÌM Ô CHỮ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B1A946-900A-4620-B2C8-D9A3A88CE824}"/>
              </a:ext>
            </a:extLst>
          </p:cNvPr>
          <p:cNvSpPr txBox="1"/>
          <p:nvPr/>
        </p:nvSpPr>
        <p:spPr>
          <a:xfrm>
            <a:off x="10124662" y="447261"/>
            <a:ext cx="1441174" cy="5953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97044F-B03E-4E2A-A6CD-B0F3D4294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5095" y="447260"/>
            <a:ext cx="6560210" cy="52374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Scroll: Vertical 4">
            <a:extLst>
              <a:ext uri="{FF2B5EF4-FFF2-40B4-BE49-F238E27FC236}">
                <a16:creationId xmlns:a16="http://schemas.microsoft.com/office/drawing/2014/main" id="{35398723-3DF0-4762-BEAA-9E541F0B4922}"/>
              </a:ext>
            </a:extLst>
          </p:cNvPr>
          <p:cNvSpPr/>
          <p:nvPr/>
        </p:nvSpPr>
        <p:spPr>
          <a:xfrm>
            <a:off x="152355" y="447259"/>
            <a:ext cx="22804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HÃY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TÌM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KIẾM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CHÚA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TR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</p:txBody>
      </p:sp>
      <p:sp>
        <p:nvSpPr>
          <p:cNvPr id="6" name="Scroll: Vertical 5">
            <a:extLst>
              <a:ext uri="{FF2B5EF4-FFF2-40B4-BE49-F238E27FC236}">
                <a16:creationId xmlns:a16="http://schemas.microsoft.com/office/drawing/2014/main" id="{9747D647-B092-4090-B09A-A617286477FC}"/>
              </a:ext>
            </a:extLst>
          </p:cNvPr>
          <p:cNvSpPr/>
          <p:nvPr/>
        </p:nvSpPr>
        <p:spPr>
          <a:xfrm>
            <a:off x="9777555" y="447259"/>
            <a:ext cx="22620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MỌI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SỰ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NG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ỜI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SẼ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LO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CHO</a:t>
            </a:r>
          </a:p>
        </p:txBody>
      </p:sp>
    </p:spTree>
    <p:extLst>
      <p:ext uri="{BB962C8B-B14F-4D97-AF65-F5344CB8AC3E}">
        <p14:creationId xmlns:p14="http://schemas.microsoft.com/office/powerpoint/2010/main" val="202692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4A4E883-FCB6-4A29-AED5-F00EFD997A30}"/>
              </a:ext>
            </a:extLst>
          </p:cNvPr>
          <p:cNvSpPr/>
          <p:nvPr/>
        </p:nvSpPr>
        <p:spPr>
          <a:xfrm>
            <a:off x="10761044" y="70948"/>
            <a:ext cx="1392283" cy="138688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HÀNG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DỌC</a:t>
            </a:r>
          </a:p>
        </p:txBody>
      </p:sp>
      <p:sp>
        <p:nvSpPr>
          <p:cNvPr id="19" name="Star: 10 Points 18">
            <a:extLst>
              <a:ext uri="{FF2B5EF4-FFF2-40B4-BE49-F238E27FC236}">
                <a16:creationId xmlns:a16="http://schemas.microsoft.com/office/drawing/2014/main" id="{7DDA5614-72C5-4089-8576-05FAC9405CCA}"/>
              </a:ext>
            </a:extLst>
          </p:cNvPr>
          <p:cNvSpPr/>
          <p:nvPr/>
        </p:nvSpPr>
        <p:spPr>
          <a:xfrm>
            <a:off x="358520" y="82801"/>
            <a:ext cx="499353" cy="502813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0" name="Star: 10 Points 19">
            <a:extLst>
              <a:ext uri="{FF2B5EF4-FFF2-40B4-BE49-F238E27FC236}">
                <a16:creationId xmlns:a16="http://schemas.microsoft.com/office/drawing/2014/main" id="{4377D926-FFF0-449D-8291-15C3F23C6E24}"/>
              </a:ext>
            </a:extLst>
          </p:cNvPr>
          <p:cNvSpPr/>
          <p:nvPr/>
        </p:nvSpPr>
        <p:spPr>
          <a:xfrm>
            <a:off x="358520" y="711496"/>
            <a:ext cx="499353" cy="502813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1" name="Star: 10 Points 20">
            <a:extLst>
              <a:ext uri="{FF2B5EF4-FFF2-40B4-BE49-F238E27FC236}">
                <a16:creationId xmlns:a16="http://schemas.microsoft.com/office/drawing/2014/main" id="{05ACA9F3-ECCA-4C89-9F0E-8AE8BB0F02AE}"/>
              </a:ext>
            </a:extLst>
          </p:cNvPr>
          <p:cNvSpPr/>
          <p:nvPr/>
        </p:nvSpPr>
        <p:spPr>
          <a:xfrm>
            <a:off x="361071" y="1278508"/>
            <a:ext cx="499353" cy="502813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2" name="Star: 10 Points 21">
            <a:extLst>
              <a:ext uri="{FF2B5EF4-FFF2-40B4-BE49-F238E27FC236}">
                <a16:creationId xmlns:a16="http://schemas.microsoft.com/office/drawing/2014/main" id="{6CA936C2-E6DD-4EEB-AE8C-6AC5FDE9CF3B}"/>
              </a:ext>
            </a:extLst>
          </p:cNvPr>
          <p:cNvSpPr/>
          <p:nvPr/>
        </p:nvSpPr>
        <p:spPr>
          <a:xfrm>
            <a:off x="382015" y="1845975"/>
            <a:ext cx="499353" cy="502813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23" name="Star: 10 Points 22">
            <a:extLst>
              <a:ext uri="{FF2B5EF4-FFF2-40B4-BE49-F238E27FC236}">
                <a16:creationId xmlns:a16="http://schemas.microsoft.com/office/drawing/2014/main" id="{D24EDBC7-07A1-4C4A-8613-55A57AE77FCF}"/>
              </a:ext>
            </a:extLst>
          </p:cNvPr>
          <p:cNvSpPr/>
          <p:nvPr/>
        </p:nvSpPr>
        <p:spPr>
          <a:xfrm>
            <a:off x="412495" y="2489455"/>
            <a:ext cx="499353" cy="502813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24" name="Star: 10 Points 23">
            <a:extLst>
              <a:ext uri="{FF2B5EF4-FFF2-40B4-BE49-F238E27FC236}">
                <a16:creationId xmlns:a16="http://schemas.microsoft.com/office/drawing/2014/main" id="{1B4680BC-77A9-4EAC-94ED-4C24A4CA229B}"/>
              </a:ext>
            </a:extLst>
          </p:cNvPr>
          <p:cNvSpPr/>
          <p:nvPr/>
        </p:nvSpPr>
        <p:spPr>
          <a:xfrm>
            <a:off x="399160" y="3100567"/>
            <a:ext cx="499353" cy="502813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44EF259-C730-4A3D-93A7-49B3BA74B4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8837279"/>
              </p:ext>
            </p:extLst>
          </p:nvPr>
        </p:nvGraphicFramePr>
        <p:xfrm>
          <a:off x="1232788" y="67933"/>
          <a:ext cx="9526652" cy="5341239"/>
        </p:xfrm>
        <a:graphic>
          <a:graphicData uri="http://schemas.openxmlformats.org/drawingml/2006/table">
            <a:tbl>
              <a:tblPr firstRow="1" firstCol="1" bandRow="1"/>
              <a:tblGrid>
                <a:gridCol w="726939">
                  <a:extLst>
                    <a:ext uri="{9D8B030D-6E8A-4147-A177-3AD203B41FA5}">
                      <a16:colId xmlns:a16="http://schemas.microsoft.com/office/drawing/2014/main" val="1830699297"/>
                    </a:ext>
                  </a:extLst>
                </a:gridCol>
                <a:gridCol w="726939">
                  <a:extLst>
                    <a:ext uri="{9D8B030D-6E8A-4147-A177-3AD203B41FA5}">
                      <a16:colId xmlns:a16="http://schemas.microsoft.com/office/drawing/2014/main" val="2798328770"/>
                    </a:ext>
                  </a:extLst>
                </a:gridCol>
                <a:gridCol w="726939">
                  <a:extLst>
                    <a:ext uri="{9D8B030D-6E8A-4147-A177-3AD203B41FA5}">
                      <a16:colId xmlns:a16="http://schemas.microsoft.com/office/drawing/2014/main" val="2851470237"/>
                    </a:ext>
                  </a:extLst>
                </a:gridCol>
                <a:gridCol w="726939">
                  <a:extLst>
                    <a:ext uri="{9D8B030D-6E8A-4147-A177-3AD203B41FA5}">
                      <a16:colId xmlns:a16="http://schemas.microsoft.com/office/drawing/2014/main" val="2154283047"/>
                    </a:ext>
                  </a:extLst>
                </a:gridCol>
                <a:gridCol w="726939">
                  <a:extLst>
                    <a:ext uri="{9D8B030D-6E8A-4147-A177-3AD203B41FA5}">
                      <a16:colId xmlns:a16="http://schemas.microsoft.com/office/drawing/2014/main" val="3647057924"/>
                    </a:ext>
                  </a:extLst>
                </a:gridCol>
                <a:gridCol w="726939">
                  <a:extLst>
                    <a:ext uri="{9D8B030D-6E8A-4147-A177-3AD203B41FA5}">
                      <a16:colId xmlns:a16="http://schemas.microsoft.com/office/drawing/2014/main" val="446130226"/>
                    </a:ext>
                  </a:extLst>
                </a:gridCol>
                <a:gridCol w="727699">
                  <a:extLst>
                    <a:ext uri="{9D8B030D-6E8A-4147-A177-3AD203B41FA5}">
                      <a16:colId xmlns:a16="http://schemas.microsoft.com/office/drawing/2014/main" val="1632274922"/>
                    </a:ext>
                  </a:extLst>
                </a:gridCol>
                <a:gridCol w="727699">
                  <a:extLst>
                    <a:ext uri="{9D8B030D-6E8A-4147-A177-3AD203B41FA5}">
                      <a16:colId xmlns:a16="http://schemas.microsoft.com/office/drawing/2014/main" val="884516262"/>
                    </a:ext>
                  </a:extLst>
                </a:gridCol>
                <a:gridCol w="727699">
                  <a:extLst>
                    <a:ext uri="{9D8B030D-6E8A-4147-A177-3AD203B41FA5}">
                      <a16:colId xmlns:a16="http://schemas.microsoft.com/office/drawing/2014/main" val="1081010620"/>
                    </a:ext>
                  </a:extLst>
                </a:gridCol>
                <a:gridCol w="727699">
                  <a:extLst>
                    <a:ext uri="{9D8B030D-6E8A-4147-A177-3AD203B41FA5}">
                      <a16:colId xmlns:a16="http://schemas.microsoft.com/office/drawing/2014/main" val="1581182532"/>
                    </a:ext>
                  </a:extLst>
                </a:gridCol>
                <a:gridCol w="727699">
                  <a:extLst>
                    <a:ext uri="{9D8B030D-6E8A-4147-A177-3AD203B41FA5}">
                      <a16:colId xmlns:a16="http://schemas.microsoft.com/office/drawing/2014/main" val="4222770522"/>
                    </a:ext>
                  </a:extLst>
                </a:gridCol>
                <a:gridCol w="727699">
                  <a:extLst>
                    <a:ext uri="{9D8B030D-6E8A-4147-A177-3AD203B41FA5}">
                      <a16:colId xmlns:a16="http://schemas.microsoft.com/office/drawing/2014/main" val="1428442844"/>
                    </a:ext>
                  </a:extLst>
                </a:gridCol>
                <a:gridCol w="798824">
                  <a:extLst>
                    <a:ext uri="{9D8B030D-6E8A-4147-A177-3AD203B41FA5}">
                      <a16:colId xmlns:a16="http://schemas.microsoft.com/office/drawing/2014/main" val="2047529237"/>
                    </a:ext>
                  </a:extLst>
                </a:gridCol>
              </a:tblGrid>
              <a:tr h="3468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4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4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4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Ộ</a:t>
                      </a:r>
                      <a:endParaRPr lang="vi-VN" sz="4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4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061126"/>
                  </a:ext>
                </a:extLst>
              </a:tr>
              <a:tr h="3468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4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Ứ</a:t>
                      </a:r>
                      <a:endParaRPr lang="vi-VN" sz="4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Ấ</a:t>
                      </a:r>
                      <a:endParaRPr lang="vi-VN" sz="4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4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543499"/>
                  </a:ext>
                </a:extLst>
              </a:tr>
              <a:tr h="3468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4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Ú</a:t>
                      </a:r>
                      <a:endParaRPr lang="vi-VN" sz="4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4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4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4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846923"/>
                  </a:ext>
                </a:extLst>
              </a:tr>
              <a:tr h="3468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vi-VN" sz="4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Ó</a:t>
                      </a:r>
                      <a:endParaRPr lang="vi-VN" sz="4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4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</a:t>
                      </a:r>
                      <a:endParaRPr lang="vi-VN" sz="4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Í</a:t>
                      </a:r>
                      <a:endParaRPr lang="vi-VN" sz="4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741911"/>
                  </a:ext>
                </a:extLst>
              </a:tr>
              <a:tr h="3468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4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Ổ</a:t>
                      </a:r>
                      <a:endParaRPr lang="vi-VN" sz="4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4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Ơ</a:t>
                      </a:r>
                      <a:endParaRPr lang="vi-VN" sz="4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4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385001"/>
                  </a:ext>
                </a:extLst>
              </a:tr>
              <a:tr h="3468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</a:t>
                      </a:r>
                      <a:endParaRPr lang="vi-VN" sz="4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  <a:endParaRPr lang="vi-VN" sz="4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4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Á</a:t>
                      </a:r>
                      <a:endParaRPr lang="vi-VN" sz="4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4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770830"/>
                  </a:ext>
                </a:extLst>
              </a:tr>
              <a:tr h="3468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4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Ạ</a:t>
                      </a:r>
                      <a:endParaRPr lang="vi-VN" sz="4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  <a:endParaRPr lang="vi-VN" sz="4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Ư</a:t>
                      </a:r>
                      <a:endParaRPr lang="vi-VN" sz="4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Ờ</a:t>
                      </a:r>
                      <a:endParaRPr lang="vi-VN" sz="4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112029"/>
                  </a:ext>
                </a:extLst>
              </a:tr>
              <a:tr h="3468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4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Ấ</a:t>
                      </a:r>
                      <a:endParaRPr lang="vi-VN" sz="4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  <a:endParaRPr lang="vi-VN" sz="4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4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Ú</a:t>
                      </a:r>
                      <a:endParaRPr lang="vi-VN" sz="4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4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662752"/>
                  </a:ext>
                </a:extLst>
              </a:tr>
              <a:tr h="3468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  <a:endParaRPr lang="vi-VN" sz="4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Ì</a:t>
                      </a:r>
                      <a:endParaRPr lang="vi-VN" sz="4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4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779632"/>
                  </a:ext>
                </a:extLst>
              </a:tr>
            </a:tbl>
          </a:graphicData>
        </a:graphic>
      </p:graphicFrame>
      <p:sp>
        <p:nvSpPr>
          <p:cNvPr id="89" name="Rectangle 88">
            <a:extLst>
              <a:ext uri="{FF2B5EF4-FFF2-40B4-BE49-F238E27FC236}">
                <a16:creationId xmlns:a16="http://schemas.microsoft.com/office/drawing/2014/main" id="{7F57C799-C758-A79A-AF1A-C42A8F3455A1}"/>
              </a:ext>
            </a:extLst>
          </p:cNvPr>
          <p:cNvSpPr/>
          <p:nvPr/>
        </p:nvSpPr>
        <p:spPr>
          <a:xfrm>
            <a:off x="0" y="5425848"/>
            <a:ext cx="12192000" cy="14206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32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r>
              <a:rPr lang="vi-VN" sz="32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ANH EM </a:t>
            </a:r>
            <a:r>
              <a:rPr lang="vi-VN" sz="3200" b="1" u="sng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…</a:t>
            </a:r>
            <a:r>
              <a:rPr lang="vi-VN" sz="32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vi-VN" sz="3200" b="1" u="sng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…</a:t>
            </a:r>
            <a:r>
              <a:rPr lang="vi-VN" sz="32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CHO AI, THÌ NGƯỜI ẤY ĐƯỢC THA; ANH EM CẦM GIỮ AI, THÌ NGƯỜI ẤY BỊ CẦM GIỮ.”</a:t>
            </a:r>
          </a:p>
        </p:txBody>
      </p:sp>
      <p:sp>
        <p:nvSpPr>
          <p:cNvPr id="91" name="Star: 10 Points 90">
            <a:extLst>
              <a:ext uri="{FF2B5EF4-FFF2-40B4-BE49-F238E27FC236}">
                <a16:creationId xmlns:a16="http://schemas.microsoft.com/office/drawing/2014/main" id="{7BE64A76-F273-69A9-DB68-6C534D733267}"/>
              </a:ext>
            </a:extLst>
          </p:cNvPr>
          <p:cNvSpPr/>
          <p:nvPr/>
        </p:nvSpPr>
        <p:spPr>
          <a:xfrm>
            <a:off x="382015" y="3665959"/>
            <a:ext cx="499353" cy="502813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00"/>
                </a:solidFill>
                <a:latin typeface="Calibri" panose="020F0502020204030204"/>
              </a:rPr>
              <a:t>7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Star: 10 Points 91">
            <a:extLst>
              <a:ext uri="{FF2B5EF4-FFF2-40B4-BE49-F238E27FC236}">
                <a16:creationId xmlns:a16="http://schemas.microsoft.com/office/drawing/2014/main" id="{1AFE7322-B1B3-B20E-C780-29EE8DBB8DD8}"/>
              </a:ext>
            </a:extLst>
          </p:cNvPr>
          <p:cNvSpPr/>
          <p:nvPr/>
        </p:nvSpPr>
        <p:spPr>
          <a:xfrm>
            <a:off x="382015" y="4223534"/>
            <a:ext cx="499353" cy="502813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Star: 10 Points 92">
            <a:extLst>
              <a:ext uri="{FF2B5EF4-FFF2-40B4-BE49-F238E27FC236}">
                <a16:creationId xmlns:a16="http://schemas.microsoft.com/office/drawing/2014/main" id="{C4323520-9F41-588A-A73F-5F573271270B}"/>
              </a:ext>
            </a:extLst>
          </p:cNvPr>
          <p:cNvSpPr/>
          <p:nvPr/>
        </p:nvSpPr>
        <p:spPr>
          <a:xfrm>
            <a:off x="384566" y="4861666"/>
            <a:ext cx="499353" cy="502813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9BE1A33-F0EE-37B2-6A73-F669E461F4C3}"/>
              </a:ext>
            </a:extLst>
          </p:cNvPr>
          <p:cNvSpPr/>
          <p:nvPr/>
        </p:nvSpPr>
        <p:spPr>
          <a:xfrm>
            <a:off x="2686050" y="2441581"/>
            <a:ext cx="723900" cy="594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5A875A40-05DC-5FD3-757C-AEEA7795BE09}"/>
              </a:ext>
            </a:extLst>
          </p:cNvPr>
          <p:cNvSpPr/>
          <p:nvPr/>
        </p:nvSpPr>
        <p:spPr>
          <a:xfrm>
            <a:off x="3413113" y="2441581"/>
            <a:ext cx="723900" cy="594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2E95B0D7-62BE-C174-B2F2-AD18F0676B31}"/>
              </a:ext>
            </a:extLst>
          </p:cNvPr>
          <p:cNvSpPr/>
          <p:nvPr/>
        </p:nvSpPr>
        <p:spPr>
          <a:xfrm>
            <a:off x="4141712" y="2441581"/>
            <a:ext cx="723900" cy="594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401D2BB0-9586-C464-C843-792C2F164773}"/>
              </a:ext>
            </a:extLst>
          </p:cNvPr>
          <p:cNvSpPr/>
          <p:nvPr/>
        </p:nvSpPr>
        <p:spPr>
          <a:xfrm>
            <a:off x="4868775" y="2441581"/>
            <a:ext cx="723900" cy="594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23F20F61-977C-63A0-7D15-A3ED57DC1FD1}"/>
              </a:ext>
            </a:extLst>
          </p:cNvPr>
          <p:cNvSpPr/>
          <p:nvPr/>
        </p:nvSpPr>
        <p:spPr>
          <a:xfrm>
            <a:off x="5592675" y="2441581"/>
            <a:ext cx="723900" cy="594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5B795541-7A44-C2E0-8848-FA7EB912D2DC}"/>
              </a:ext>
            </a:extLst>
          </p:cNvPr>
          <p:cNvSpPr/>
          <p:nvPr/>
        </p:nvSpPr>
        <p:spPr>
          <a:xfrm>
            <a:off x="6321274" y="2441581"/>
            <a:ext cx="723900" cy="594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554E3C34-00AC-43CC-EBB4-E79B981E3D9C}"/>
              </a:ext>
            </a:extLst>
          </p:cNvPr>
          <p:cNvSpPr/>
          <p:nvPr/>
        </p:nvSpPr>
        <p:spPr>
          <a:xfrm>
            <a:off x="7048337" y="2441581"/>
            <a:ext cx="723900" cy="594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B900103E-8336-84D7-8B42-340B3DD1FA3A}"/>
              </a:ext>
            </a:extLst>
          </p:cNvPr>
          <p:cNvSpPr/>
          <p:nvPr/>
        </p:nvSpPr>
        <p:spPr>
          <a:xfrm>
            <a:off x="2689860" y="660145"/>
            <a:ext cx="723900" cy="594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4517606F-184C-502F-C9AA-7202BFC8285C}"/>
              </a:ext>
            </a:extLst>
          </p:cNvPr>
          <p:cNvSpPr/>
          <p:nvPr/>
        </p:nvSpPr>
        <p:spPr>
          <a:xfrm>
            <a:off x="3416923" y="660145"/>
            <a:ext cx="723900" cy="594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8E1D9B7B-8D4A-7721-9E63-0CD42298181A}"/>
              </a:ext>
            </a:extLst>
          </p:cNvPr>
          <p:cNvSpPr/>
          <p:nvPr/>
        </p:nvSpPr>
        <p:spPr>
          <a:xfrm>
            <a:off x="4145522" y="660145"/>
            <a:ext cx="723900" cy="594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5E77E6BA-D943-D107-0FAC-B7755C126495}"/>
              </a:ext>
            </a:extLst>
          </p:cNvPr>
          <p:cNvSpPr/>
          <p:nvPr/>
        </p:nvSpPr>
        <p:spPr>
          <a:xfrm>
            <a:off x="4872585" y="660145"/>
            <a:ext cx="723900" cy="594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1F07DD61-503D-3D86-0395-53E39A4F9D88}"/>
              </a:ext>
            </a:extLst>
          </p:cNvPr>
          <p:cNvSpPr/>
          <p:nvPr/>
        </p:nvSpPr>
        <p:spPr>
          <a:xfrm>
            <a:off x="5596485" y="660145"/>
            <a:ext cx="723900" cy="594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BBEB8016-3441-8593-41B4-9CEC1DA12F1F}"/>
              </a:ext>
            </a:extLst>
          </p:cNvPr>
          <p:cNvSpPr/>
          <p:nvPr/>
        </p:nvSpPr>
        <p:spPr>
          <a:xfrm>
            <a:off x="6325084" y="660145"/>
            <a:ext cx="723900" cy="594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23E9E012-C2DD-BF76-5351-9EBBE1B03CC4}"/>
              </a:ext>
            </a:extLst>
          </p:cNvPr>
          <p:cNvSpPr/>
          <p:nvPr/>
        </p:nvSpPr>
        <p:spPr>
          <a:xfrm>
            <a:off x="7052147" y="660145"/>
            <a:ext cx="723900" cy="594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4D684AF3-FA34-5B5A-E7B8-D09B8FBC8FD0}"/>
              </a:ext>
            </a:extLst>
          </p:cNvPr>
          <p:cNvSpPr/>
          <p:nvPr/>
        </p:nvSpPr>
        <p:spPr>
          <a:xfrm>
            <a:off x="3414649" y="1263210"/>
            <a:ext cx="723900" cy="594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481B1A72-2456-61AE-9642-FE50E41B279F}"/>
              </a:ext>
            </a:extLst>
          </p:cNvPr>
          <p:cNvSpPr/>
          <p:nvPr/>
        </p:nvSpPr>
        <p:spPr>
          <a:xfrm>
            <a:off x="4141712" y="1263210"/>
            <a:ext cx="723900" cy="594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5447A124-15F9-E034-D347-3CB2F5CF9DE3}"/>
              </a:ext>
            </a:extLst>
          </p:cNvPr>
          <p:cNvSpPr/>
          <p:nvPr/>
        </p:nvSpPr>
        <p:spPr>
          <a:xfrm>
            <a:off x="4870311" y="1263210"/>
            <a:ext cx="723900" cy="594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5CA51B42-1013-EA73-8CF3-34ADB3313A6B}"/>
              </a:ext>
            </a:extLst>
          </p:cNvPr>
          <p:cNvSpPr/>
          <p:nvPr/>
        </p:nvSpPr>
        <p:spPr>
          <a:xfrm>
            <a:off x="5597374" y="1263210"/>
            <a:ext cx="723900" cy="594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DFC466A2-4336-79D6-8F98-48CA9B9BCFF3}"/>
              </a:ext>
            </a:extLst>
          </p:cNvPr>
          <p:cNvSpPr/>
          <p:nvPr/>
        </p:nvSpPr>
        <p:spPr>
          <a:xfrm>
            <a:off x="6321274" y="1263210"/>
            <a:ext cx="723900" cy="594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20BC3248-C8E9-9C7F-D444-6F04FD78EC15}"/>
              </a:ext>
            </a:extLst>
          </p:cNvPr>
          <p:cNvSpPr/>
          <p:nvPr/>
        </p:nvSpPr>
        <p:spPr>
          <a:xfrm>
            <a:off x="7049873" y="1263210"/>
            <a:ext cx="723900" cy="594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950819A1-517C-D821-0B36-9BE176B89244}"/>
              </a:ext>
            </a:extLst>
          </p:cNvPr>
          <p:cNvSpPr/>
          <p:nvPr/>
        </p:nvSpPr>
        <p:spPr>
          <a:xfrm>
            <a:off x="7776936" y="1263210"/>
            <a:ext cx="723900" cy="594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AB4D9D22-5636-046D-AB8C-45E87C848094}"/>
              </a:ext>
            </a:extLst>
          </p:cNvPr>
          <p:cNvSpPr/>
          <p:nvPr/>
        </p:nvSpPr>
        <p:spPr>
          <a:xfrm>
            <a:off x="4137013" y="1858655"/>
            <a:ext cx="723900" cy="594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7A70DE92-8138-64F1-8262-0F4DE424CA8A}"/>
              </a:ext>
            </a:extLst>
          </p:cNvPr>
          <p:cNvSpPr/>
          <p:nvPr/>
        </p:nvSpPr>
        <p:spPr>
          <a:xfrm>
            <a:off x="4864076" y="1858655"/>
            <a:ext cx="723900" cy="594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010E1042-1D10-74F6-4761-FDE3EE1F2FF2}"/>
              </a:ext>
            </a:extLst>
          </p:cNvPr>
          <p:cNvSpPr/>
          <p:nvPr/>
        </p:nvSpPr>
        <p:spPr>
          <a:xfrm>
            <a:off x="5592675" y="1858655"/>
            <a:ext cx="723900" cy="594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C246B6C8-7460-DFA7-7292-CE29BF2CAEAE}"/>
              </a:ext>
            </a:extLst>
          </p:cNvPr>
          <p:cNvSpPr/>
          <p:nvPr/>
        </p:nvSpPr>
        <p:spPr>
          <a:xfrm>
            <a:off x="6319738" y="1858655"/>
            <a:ext cx="723900" cy="594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5E9AFECF-F02F-3837-6EC0-B38D4057E799}"/>
              </a:ext>
            </a:extLst>
          </p:cNvPr>
          <p:cNvSpPr/>
          <p:nvPr/>
        </p:nvSpPr>
        <p:spPr>
          <a:xfrm>
            <a:off x="7043638" y="1858655"/>
            <a:ext cx="723900" cy="594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A1D2E460-C143-EC27-73D9-8755D7B9847E}"/>
              </a:ext>
            </a:extLst>
          </p:cNvPr>
          <p:cNvSpPr/>
          <p:nvPr/>
        </p:nvSpPr>
        <p:spPr>
          <a:xfrm>
            <a:off x="7772237" y="1858655"/>
            <a:ext cx="723900" cy="594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C40FEEA1-EAD9-8B05-CBB2-C4D8286CFDD6}"/>
              </a:ext>
            </a:extLst>
          </p:cNvPr>
          <p:cNvSpPr/>
          <p:nvPr/>
        </p:nvSpPr>
        <p:spPr>
          <a:xfrm>
            <a:off x="8499300" y="1858655"/>
            <a:ext cx="723900" cy="594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D95DFFA1-8980-B892-7997-F683DAAA8EFD}"/>
              </a:ext>
            </a:extLst>
          </p:cNvPr>
          <p:cNvSpPr/>
          <p:nvPr/>
        </p:nvSpPr>
        <p:spPr>
          <a:xfrm>
            <a:off x="3416046" y="67561"/>
            <a:ext cx="723900" cy="594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9098AB63-83D7-9FDA-7C8B-76AEDE1948E5}"/>
              </a:ext>
            </a:extLst>
          </p:cNvPr>
          <p:cNvSpPr/>
          <p:nvPr/>
        </p:nvSpPr>
        <p:spPr>
          <a:xfrm>
            <a:off x="4143109" y="67561"/>
            <a:ext cx="723900" cy="594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49DE8DF5-B29D-0782-E6DB-27F3FEF549E4}"/>
              </a:ext>
            </a:extLst>
          </p:cNvPr>
          <p:cNvSpPr/>
          <p:nvPr/>
        </p:nvSpPr>
        <p:spPr>
          <a:xfrm>
            <a:off x="4871708" y="67561"/>
            <a:ext cx="723900" cy="594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BAABE376-82D4-55FC-C8D4-F6CA2F481958}"/>
              </a:ext>
            </a:extLst>
          </p:cNvPr>
          <p:cNvSpPr/>
          <p:nvPr/>
        </p:nvSpPr>
        <p:spPr>
          <a:xfrm>
            <a:off x="5598771" y="67561"/>
            <a:ext cx="723900" cy="594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092C0600-C93C-13E6-35B7-5A3686E7E5DB}"/>
              </a:ext>
            </a:extLst>
          </p:cNvPr>
          <p:cNvSpPr/>
          <p:nvPr/>
        </p:nvSpPr>
        <p:spPr>
          <a:xfrm>
            <a:off x="6322671" y="67561"/>
            <a:ext cx="723900" cy="594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735BB212-EE49-1495-4466-23DE3FBED676}"/>
              </a:ext>
            </a:extLst>
          </p:cNvPr>
          <p:cNvSpPr/>
          <p:nvPr/>
        </p:nvSpPr>
        <p:spPr>
          <a:xfrm>
            <a:off x="7051270" y="67561"/>
            <a:ext cx="723900" cy="594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ACA42D27-3E4A-3195-FEF3-033E24BD0C5B}"/>
              </a:ext>
            </a:extLst>
          </p:cNvPr>
          <p:cNvSpPr/>
          <p:nvPr/>
        </p:nvSpPr>
        <p:spPr>
          <a:xfrm>
            <a:off x="4140628" y="3045111"/>
            <a:ext cx="723900" cy="594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5E095B1B-70F7-C2F5-6F08-7E18B6F86536}"/>
              </a:ext>
            </a:extLst>
          </p:cNvPr>
          <p:cNvSpPr/>
          <p:nvPr/>
        </p:nvSpPr>
        <p:spPr>
          <a:xfrm>
            <a:off x="4867691" y="3045111"/>
            <a:ext cx="723900" cy="594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C1BFCCC6-1285-F60A-1C95-69D810A64630}"/>
              </a:ext>
            </a:extLst>
          </p:cNvPr>
          <p:cNvSpPr/>
          <p:nvPr/>
        </p:nvSpPr>
        <p:spPr>
          <a:xfrm>
            <a:off x="5596290" y="3045111"/>
            <a:ext cx="723900" cy="594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9F05AF8D-6BF3-E6FE-1BDC-4EFC5797B49E}"/>
              </a:ext>
            </a:extLst>
          </p:cNvPr>
          <p:cNvSpPr/>
          <p:nvPr/>
        </p:nvSpPr>
        <p:spPr>
          <a:xfrm>
            <a:off x="6323353" y="3045111"/>
            <a:ext cx="723900" cy="594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0A5BE491-6D90-D87E-0AB1-E4B5FF9AE695}"/>
              </a:ext>
            </a:extLst>
          </p:cNvPr>
          <p:cNvSpPr/>
          <p:nvPr/>
        </p:nvSpPr>
        <p:spPr>
          <a:xfrm>
            <a:off x="7047253" y="3045111"/>
            <a:ext cx="723900" cy="594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CC721B0B-6901-EC2C-7346-2F22FED4EF9F}"/>
              </a:ext>
            </a:extLst>
          </p:cNvPr>
          <p:cNvSpPr/>
          <p:nvPr/>
        </p:nvSpPr>
        <p:spPr>
          <a:xfrm>
            <a:off x="7775852" y="3045111"/>
            <a:ext cx="723900" cy="594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642329DD-59D0-28CB-FB46-3CE41080FC2E}"/>
              </a:ext>
            </a:extLst>
          </p:cNvPr>
          <p:cNvSpPr/>
          <p:nvPr/>
        </p:nvSpPr>
        <p:spPr>
          <a:xfrm>
            <a:off x="3415526" y="3629787"/>
            <a:ext cx="723900" cy="594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E9FBC686-AE1E-7AC0-CD79-94957FADCB6C}"/>
              </a:ext>
            </a:extLst>
          </p:cNvPr>
          <p:cNvSpPr/>
          <p:nvPr/>
        </p:nvSpPr>
        <p:spPr>
          <a:xfrm>
            <a:off x="4142589" y="3629787"/>
            <a:ext cx="723900" cy="594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F65D3A00-EA4D-DFA1-4D47-D93746DA3E78}"/>
              </a:ext>
            </a:extLst>
          </p:cNvPr>
          <p:cNvSpPr/>
          <p:nvPr/>
        </p:nvSpPr>
        <p:spPr>
          <a:xfrm>
            <a:off x="4871188" y="3629787"/>
            <a:ext cx="723900" cy="594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D70E7B36-25EA-9452-93CF-B78DEB539FF5}"/>
              </a:ext>
            </a:extLst>
          </p:cNvPr>
          <p:cNvSpPr/>
          <p:nvPr/>
        </p:nvSpPr>
        <p:spPr>
          <a:xfrm>
            <a:off x="5598251" y="3629787"/>
            <a:ext cx="723900" cy="594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ECD34400-B0BD-44DC-1431-2465BE8C9233}"/>
              </a:ext>
            </a:extLst>
          </p:cNvPr>
          <p:cNvSpPr/>
          <p:nvPr/>
        </p:nvSpPr>
        <p:spPr>
          <a:xfrm>
            <a:off x="6322151" y="3629787"/>
            <a:ext cx="723900" cy="594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F600C5A4-ABE8-2A2B-E36F-C1EAAA41215C}"/>
              </a:ext>
            </a:extLst>
          </p:cNvPr>
          <p:cNvSpPr/>
          <p:nvPr/>
        </p:nvSpPr>
        <p:spPr>
          <a:xfrm>
            <a:off x="7050750" y="3629787"/>
            <a:ext cx="723900" cy="594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9F96541F-8FCF-144C-7382-1AFA70D1FED8}"/>
              </a:ext>
            </a:extLst>
          </p:cNvPr>
          <p:cNvSpPr/>
          <p:nvPr/>
        </p:nvSpPr>
        <p:spPr>
          <a:xfrm>
            <a:off x="7777813" y="3629787"/>
            <a:ext cx="723900" cy="594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D829B974-7CCF-8647-070E-2C622F6F0581}"/>
              </a:ext>
            </a:extLst>
          </p:cNvPr>
          <p:cNvSpPr/>
          <p:nvPr/>
        </p:nvSpPr>
        <p:spPr>
          <a:xfrm>
            <a:off x="8512127" y="3636211"/>
            <a:ext cx="723900" cy="594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C79C4EAD-8494-8D48-74B6-A5BD40F83E67}"/>
              </a:ext>
            </a:extLst>
          </p:cNvPr>
          <p:cNvSpPr/>
          <p:nvPr/>
        </p:nvSpPr>
        <p:spPr>
          <a:xfrm>
            <a:off x="4143791" y="4217668"/>
            <a:ext cx="723900" cy="594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5E9B432E-96B6-DDBB-27E2-FABCCAF51381}"/>
              </a:ext>
            </a:extLst>
          </p:cNvPr>
          <p:cNvSpPr/>
          <p:nvPr/>
        </p:nvSpPr>
        <p:spPr>
          <a:xfrm>
            <a:off x="4870854" y="4217668"/>
            <a:ext cx="723900" cy="594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1915141E-3169-B3B9-69CD-499FFB9EB829}"/>
              </a:ext>
            </a:extLst>
          </p:cNvPr>
          <p:cNvSpPr/>
          <p:nvPr/>
        </p:nvSpPr>
        <p:spPr>
          <a:xfrm>
            <a:off x="5599453" y="4217668"/>
            <a:ext cx="723900" cy="594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46C000D2-A81D-4259-241B-3CBA23F3D8DB}"/>
              </a:ext>
            </a:extLst>
          </p:cNvPr>
          <p:cNvSpPr/>
          <p:nvPr/>
        </p:nvSpPr>
        <p:spPr>
          <a:xfrm>
            <a:off x="6326516" y="4217668"/>
            <a:ext cx="723900" cy="594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B1901AFB-4FE8-E29A-5D45-0D612997CDA1}"/>
              </a:ext>
            </a:extLst>
          </p:cNvPr>
          <p:cNvSpPr/>
          <p:nvPr/>
        </p:nvSpPr>
        <p:spPr>
          <a:xfrm>
            <a:off x="7050416" y="4217668"/>
            <a:ext cx="723900" cy="594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623E6287-CBC3-BDD1-07CC-31706C54AA33}"/>
              </a:ext>
            </a:extLst>
          </p:cNvPr>
          <p:cNvSpPr/>
          <p:nvPr/>
        </p:nvSpPr>
        <p:spPr>
          <a:xfrm>
            <a:off x="7779015" y="4217668"/>
            <a:ext cx="723900" cy="594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8E4486FA-C249-ACA1-19E2-F00130BE89B5}"/>
              </a:ext>
            </a:extLst>
          </p:cNvPr>
          <p:cNvSpPr/>
          <p:nvPr/>
        </p:nvSpPr>
        <p:spPr>
          <a:xfrm>
            <a:off x="8506078" y="4217668"/>
            <a:ext cx="723900" cy="594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817D7F54-4685-3F3C-FDCD-A732A459F4B9}"/>
              </a:ext>
            </a:extLst>
          </p:cNvPr>
          <p:cNvSpPr/>
          <p:nvPr/>
        </p:nvSpPr>
        <p:spPr>
          <a:xfrm>
            <a:off x="9225152" y="4216472"/>
            <a:ext cx="723900" cy="594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CD20ED14-48B0-0A63-072D-A005DDA28BD9}"/>
              </a:ext>
            </a:extLst>
          </p:cNvPr>
          <p:cNvSpPr/>
          <p:nvPr/>
        </p:nvSpPr>
        <p:spPr>
          <a:xfrm>
            <a:off x="4144633" y="4811105"/>
            <a:ext cx="723900" cy="594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8AC016FD-F253-9BFF-A4B2-865462223B28}"/>
              </a:ext>
            </a:extLst>
          </p:cNvPr>
          <p:cNvSpPr/>
          <p:nvPr/>
        </p:nvSpPr>
        <p:spPr>
          <a:xfrm>
            <a:off x="4871696" y="4811105"/>
            <a:ext cx="723900" cy="594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495AFF11-6CF5-0412-1B90-B2B159590563}"/>
              </a:ext>
            </a:extLst>
          </p:cNvPr>
          <p:cNvSpPr/>
          <p:nvPr/>
        </p:nvSpPr>
        <p:spPr>
          <a:xfrm>
            <a:off x="5595596" y="4811105"/>
            <a:ext cx="723900" cy="594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1F73AB5D-4A72-4834-80E9-73B56A3E6CFD}"/>
              </a:ext>
            </a:extLst>
          </p:cNvPr>
          <p:cNvSpPr/>
          <p:nvPr/>
        </p:nvSpPr>
        <p:spPr>
          <a:xfrm>
            <a:off x="6324195" y="4811105"/>
            <a:ext cx="723900" cy="594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741B3AAA-96C7-47EB-8526-941DD933B256}"/>
              </a:ext>
            </a:extLst>
          </p:cNvPr>
          <p:cNvSpPr/>
          <p:nvPr/>
        </p:nvSpPr>
        <p:spPr>
          <a:xfrm>
            <a:off x="7051258" y="4811105"/>
            <a:ext cx="723900" cy="594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0DB9B981-1386-2A24-FE02-0763C7F5EECD}"/>
              </a:ext>
            </a:extLst>
          </p:cNvPr>
          <p:cNvSpPr/>
          <p:nvPr/>
        </p:nvSpPr>
        <p:spPr>
          <a:xfrm>
            <a:off x="7785572" y="4812449"/>
            <a:ext cx="723900" cy="594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474B209F-D7B9-94FC-BF7D-05434D589C65}"/>
              </a:ext>
            </a:extLst>
          </p:cNvPr>
          <p:cNvSpPr/>
          <p:nvPr/>
        </p:nvSpPr>
        <p:spPr>
          <a:xfrm>
            <a:off x="0" y="5436008"/>
            <a:ext cx="12192000" cy="14206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vi-VN" sz="36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VÀO CHIỀU </a:t>
            </a:r>
            <a:r>
              <a:rPr lang="vi-VN" sz="3600" b="1" u="sng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NGÀY NÀO</a:t>
            </a:r>
            <a:r>
              <a:rPr lang="vi-VN" sz="36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TRONG TUẦN, ĐỨC GIÊSU ĐÃ HIỆN RA VỚI CÁC MÔN ĐỆ? </a:t>
            </a:r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BB4B2ADC-7DAB-995D-B9E6-34522F71798B}"/>
              </a:ext>
            </a:extLst>
          </p:cNvPr>
          <p:cNvSpPr/>
          <p:nvPr/>
        </p:nvSpPr>
        <p:spPr>
          <a:xfrm>
            <a:off x="10160" y="5446168"/>
            <a:ext cx="12192000" cy="14206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r>
              <a:rPr lang="vi-VN" sz="36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vi-VN" sz="3600" b="1" u="sng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NHƯ AI</a:t>
            </a:r>
            <a:r>
              <a:rPr lang="vi-VN" sz="36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ĐÃ SAI THẦY, THÌ THẦY CŨNG SAI ANH EM</a:t>
            </a:r>
            <a: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E6A1B867-B310-3D75-76B3-E5E81980D3A1}"/>
              </a:ext>
            </a:extLst>
          </p:cNvPr>
          <p:cNvSpPr/>
          <p:nvPr/>
        </p:nvSpPr>
        <p:spPr>
          <a:xfrm>
            <a:off x="10160" y="5446168"/>
            <a:ext cx="12192000" cy="14206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40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</a:t>
            </a:r>
            <a:r>
              <a:rPr lang="vi-VN" sz="40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KHI ĐỨC GIÊSU HIỆN RA, </a:t>
            </a:r>
            <a:r>
              <a:rPr lang="vi-VN" sz="4000" b="1" u="sng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CÁC CỬA NƠI CÁC MÔN ĐỆ Ở THẾ NÀO</a:t>
            </a:r>
            <a:r>
              <a:rPr lang="vi-VN" sz="40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2BF359DE-D4F2-5EE5-CE3D-CE87088B9071}"/>
              </a:ext>
            </a:extLst>
          </p:cNvPr>
          <p:cNvSpPr/>
          <p:nvPr/>
        </p:nvSpPr>
        <p:spPr>
          <a:xfrm>
            <a:off x="0" y="5436008"/>
            <a:ext cx="12192000" cy="14206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32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</a:t>
            </a:r>
            <a:r>
              <a:rPr lang="vi-VN" sz="32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KHI HIỆN RA, ĐỨC GIÊSU ĐÃ </a:t>
            </a:r>
            <a:r>
              <a:rPr lang="vi-VN" sz="3200" b="1" u="sng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LÀM GÌ</a:t>
            </a:r>
            <a:r>
              <a:rPr lang="vi-VN" sz="32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CHO CÁC ÔNG VÀ BẢO “ANH EM HÃY NHẬN LẤY THÁNH THẦN”?</a:t>
            </a:r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BD7D2238-58CD-8EA5-2BCF-365842027F5C}"/>
              </a:ext>
            </a:extLst>
          </p:cNvPr>
          <p:cNvSpPr/>
          <p:nvPr/>
        </p:nvSpPr>
        <p:spPr>
          <a:xfrm>
            <a:off x="10160" y="5436008"/>
            <a:ext cx="12192000" cy="14206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40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</a:t>
            </a:r>
            <a:r>
              <a:rPr lang="vi-VN" sz="40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CÁC MÔN ĐỆ ĐÓNG KÍN CỬA </a:t>
            </a:r>
            <a:r>
              <a:rPr lang="vi-VN" sz="4000" b="1" u="sng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VÌ SỢ NGƯỜI NÀO</a:t>
            </a:r>
            <a:r>
              <a:rPr lang="vi-VN" sz="40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A2FC196A-DBF6-6F02-6306-8F66BA5C3F71}"/>
              </a:ext>
            </a:extLst>
          </p:cNvPr>
          <p:cNvSpPr/>
          <p:nvPr/>
        </p:nvSpPr>
        <p:spPr>
          <a:xfrm>
            <a:off x="10160" y="5446168"/>
            <a:ext cx="12192000" cy="14206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40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</a:t>
            </a:r>
            <a:r>
              <a:rPr lang="vi-VN" sz="40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KHI ĐỨNG GIỮA CÁC MÔN ĐỆ, ĐỨC GIÊSU ĐÃ CHO CÁC ÔNG </a:t>
            </a:r>
            <a:r>
              <a:rPr lang="vi-VN" sz="4000" b="1" u="sng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XEM GÌ</a:t>
            </a:r>
            <a:r>
              <a:rPr lang="vi-VN" sz="40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 </a:t>
            </a:r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0D445F6D-CD3B-33BC-1B9F-8C0F61615A23}"/>
              </a:ext>
            </a:extLst>
          </p:cNvPr>
          <p:cNvSpPr/>
          <p:nvPr/>
        </p:nvSpPr>
        <p:spPr>
          <a:xfrm>
            <a:off x="10160" y="5446168"/>
            <a:ext cx="12192000" cy="14206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40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</a:t>
            </a:r>
            <a:r>
              <a:rPr lang="vi-VN" sz="40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CÁC MÔN ĐỆ VUI MỪNG VÌ </a:t>
            </a:r>
            <a:r>
              <a:rPr lang="vi-VN" sz="4000" b="1" u="sng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ĐƯỢC NHÌN THẤY AI</a:t>
            </a:r>
            <a:r>
              <a:rPr lang="vi-VN" sz="40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59197BE7-1395-DDD7-5A04-AAE055396CCD}"/>
              </a:ext>
            </a:extLst>
          </p:cNvPr>
          <p:cNvSpPr/>
          <p:nvPr/>
        </p:nvSpPr>
        <p:spPr>
          <a:xfrm>
            <a:off x="10160" y="5436008"/>
            <a:ext cx="12192000" cy="14206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39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9</a:t>
            </a:r>
            <a:r>
              <a:rPr lang="vi-VN" sz="39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n-US" sz="39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“</a:t>
            </a:r>
            <a:r>
              <a:rPr lang="vi-VN" sz="3900" b="1" u="sng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… …</a:t>
            </a:r>
            <a:r>
              <a:rPr lang="vi-VN" sz="39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CHO ANH EM ! NHƯ CHÚA CHA ĐÃ SAI THẦY, THÌ THẦY CŨNG SAI ANH EM.”</a:t>
            </a:r>
          </a:p>
        </p:txBody>
      </p:sp>
    </p:spTree>
    <p:extLst>
      <p:ext uri="{BB962C8B-B14F-4D97-AF65-F5344CB8AC3E}">
        <p14:creationId xmlns:p14="http://schemas.microsoft.com/office/powerpoint/2010/main" val="95856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5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8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1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4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7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0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3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6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3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0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5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6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2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5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8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1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4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7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0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3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0" dur="2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9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0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2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3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9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2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3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4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5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7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8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9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0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2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3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4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5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9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2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5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8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1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4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7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0" dur="2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7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9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2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5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8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1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4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7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0" fill="hold">
                      <p:stCondLst>
                        <p:cond delay="0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4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6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9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1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2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3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4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6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7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9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1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2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3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4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6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7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8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9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1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2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3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4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8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1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4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7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0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3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6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8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9" fill="hold">
                      <p:stCondLst>
                        <p:cond delay="0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3" dur="2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5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6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7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8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3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5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0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1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2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3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5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6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7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0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1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2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3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5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6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7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8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0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1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2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3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4" fill="hold">
                      <p:stCondLst>
                        <p:cond delay="indefinite"/>
                      </p:stCondLst>
                      <p:childTnLst>
                        <p:par>
                          <p:cTn id="435" fill="hold">
                            <p:stCondLst>
                              <p:cond delay="0"/>
                            </p:stCondLst>
                            <p:childTnLst>
                              <p:par>
                                <p:cTn id="43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7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0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3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6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9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2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5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8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1" dur="2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463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4" fill="hold">
                      <p:stCondLst>
                        <p:cond delay="0"/>
                      </p:stCondLst>
                      <p:childTnLst>
                        <p:par>
                          <p:cTn id="465" fill="hold">
                            <p:stCondLst>
                              <p:cond delay="0"/>
                            </p:stCondLst>
                            <p:childTnLst>
                              <p:par>
                                <p:cTn id="4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8"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0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1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2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3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5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6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8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0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1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2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3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5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6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7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8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0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1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2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3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5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6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7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8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0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01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3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5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06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7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8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9" fill="hold">
                      <p:stCondLst>
                        <p:cond delay="indefinite"/>
                      </p:stCondLst>
                      <p:childTnLst>
                        <p:par>
                          <p:cTn id="510" fill="hold">
                            <p:stCondLst>
                              <p:cond delay="0"/>
                            </p:stCondLst>
                            <p:childTnLst>
                              <p:par>
                                <p:cTn id="51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2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5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8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21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24"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27"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0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3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6"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538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9" fill="hold">
                      <p:stCondLst>
                        <p:cond delay="0"/>
                      </p:stCondLst>
                      <p:childTnLst>
                        <p:par>
                          <p:cTn id="540" fill="hold">
                            <p:stCondLst>
                              <p:cond delay="0"/>
                            </p:stCondLst>
                            <p:childTnLst>
                              <p:par>
                                <p:cTn id="5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3" dur="2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5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46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47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8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0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51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52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3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5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56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57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8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0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61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2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3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5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6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8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0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3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4" fill="hold">
                      <p:stCondLst>
                        <p:cond delay="indefinite"/>
                      </p:stCondLst>
                      <p:childTnLst>
                        <p:par>
                          <p:cTn id="575" fill="hold">
                            <p:stCondLst>
                              <p:cond delay="0"/>
                            </p:stCondLst>
                            <p:childTnLst>
                              <p:par>
                                <p:cTn id="57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77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80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83" dur="2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86"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89" dur="2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2" dur="2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5" dur="2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</p:childTnLst>
        </p:cTn>
      </p:par>
    </p:tnLst>
    <p:bldLst>
      <p:bldP spid="89" grpId="0" animBg="1"/>
      <p:bldP spid="89" grpId="1" animBg="1"/>
      <p:bldP spid="3" grpId="0" animBg="1"/>
      <p:bldP spid="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20" grpId="0" animBg="1"/>
      <p:bldP spid="120" grpId="1" animBg="1"/>
      <p:bldP spid="121" grpId="0" animBg="1"/>
      <p:bldP spid="121" grpId="1" animBg="1"/>
      <p:bldP spid="125" grpId="0" animBg="1"/>
      <p:bldP spid="125" grpId="1" animBg="1"/>
      <p:bldP spid="126" grpId="0" animBg="1"/>
      <p:bldP spid="126" grpId="1" animBg="1"/>
      <p:bldP spid="128" grpId="0" animBg="1"/>
      <p:bldP spid="128" grpId="1" animBg="1"/>
      <p:bldP spid="129" grpId="0" animBg="1"/>
      <p:bldP spid="129" grpId="1" animBg="1"/>
      <p:bldP spid="130" grpId="0" animBg="1"/>
      <p:bldP spid="130" grpId="1" animBg="1"/>
      <p:bldP spid="134" grpId="0" animBg="1"/>
      <p:bldP spid="134" grpId="1" animBg="1"/>
      <p:bldP spid="135" grpId="0" animBg="1"/>
      <p:bldP spid="135" grpId="1" animBg="1"/>
      <p:bldP spid="136" grpId="0" animBg="1"/>
      <p:bldP spid="136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0" grpId="0" animBg="1"/>
      <p:bldP spid="140" grpId="1" animBg="1"/>
      <p:bldP spid="141" grpId="0" animBg="1"/>
      <p:bldP spid="141" grpId="1" animBg="1"/>
      <p:bldP spid="142" grpId="0" animBg="1"/>
      <p:bldP spid="142" grpId="1" animBg="1"/>
      <p:bldP spid="143" grpId="0" animBg="1"/>
      <p:bldP spid="143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147" grpId="0" animBg="1"/>
      <p:bldP spid="147" grpId="1" animBg="1"/>
      <p:bldP spid="148" grpId="0" animBg="1"/>
      <p:bldP spid="148" grpId="1" animBg="1"/>
      <p:bldP spid="149" grpId="0" animBg="1"/>
      <p:bldP spid="149" grpId="1" animBg="1"/>
      <p:bldP spid="150" grpId="0" animBg="1"/>
      <p:bldP spid="150" grpId="1" animBg="1"/>
      <p:bldP spid="151" grpId="0" animBg="1"/>
      <p:bldP spid="151" grpId="1" animBg="1"/>
      <p:bldP spid="152" grpId="0" animBg="1"/>
      <p:bldP spid="152" grpId="1" animBg="1"/>
      <p:bldP spid="153" grpId="0" animBg="1"/>
      <p:bldP spid="153" grpId="1" animBg="1"/>
      <p:bldP spid="154" grpId="0" animBg="1"/>
      <p:bldP spid="154" grpId="1" animBg="1"/>
      <p:bldP spid="155" grpId="0" animBg="1"/>
      <p:bldP spid="155" grpId="1" animBg="1"/>
      <p:bldP spid="156" grpId="0" animBg="1"/>
      <p:bldP spid="156" grpId="1" animBg="1"/>
      <p:bldP spid="157" grpId="0" animBg="1"/>
      <p:bldP spid="157" grpId="1" animBg="1"/>
      <p:bldP spid="158" grpId="0" animBg="1"/>
      <p:bldP spid="158" grpId="1" animBg="1"/>
      <p:bldP spid="159" grpId="0" animBg="1"/>
      <p:bldP spid="159" grpId="1" animBg="1"/>
      <p:bldP spid="160" grpId="0" animBg="1"/>
      <p:bldP spid="160" grpId="1" animBg="1"/>
      <p:bldP spid="161" grpId="0" animBg="1"/>
      <p:bldP spid="161" grpId="1" animBg="1"/>
      <p:bldP spid="162" grpId="0" animBg="1"/>
      <p:bldP spid="162" grpId="1" animBg="1"/>
      <p:bldP spid="163" grpId="0" animBg="1"/>
      <p:bldP spid="163" grpId="1" animBg="1"/>
      <p:bldP spid="164" grpId="0" animBg="1"/>
      <p:bldP spid="164" grpId="1" animBg="1"/>
      <p:bldP spid="165" grpId="0" animBg="1"/>
      <p:bldP spid="165" grpId="1" animBg="1"/>
      <p:bldP spid="166" grpId="0" animBg="1"/>
      <p:bldP spid="166" grpId="1" animBg="1"/>
      <p:bldP spid="167" grpId="0" animBg="1"/>
      <p:bldP spid="167" grpId="1" animBg="1"/>
      <p:bldP spid="168" grpId="0" animBg="1"/>
      <p:bldP spid="168" grpId="1" animBg="1"/>
      <p:bldP spid="169" grpId="0" animBg="1"/>
      <p:bldP spid="169" grpId="1" animBg="1"/>
      <p:bldP spid="170" grpId="0" animBg="1"/>
      <p:bldP spid="170" grpId="1" animBg="1"/>
      <p:bldP spid="171" grpId="0" animBg="1"/>
      <p:bldP spid="171" grpId="1" animBg="1"/>
      <p:bldP spid="172" grpId="0" animBg="1"/>
      <p:bldP spid="172" grpId="1" animBg="1"/>
      <p:bldP spid="173" grpId="0" animBg="1"/>
      <p:bldP spid="173" grpId="1" animBg="1"/>
      <p:bldP spid="174" grpId="0" animBg="1"/>
      <p:bldP spid="174" grpId="1" animBg="1"/>
      <p:bldP spid="175" grpId="0" animBg="1"/>
      <p:bldP spid="175" grpId="1" animBg="1"/>
      <p:bldP spid="176" grpId="0" animBg="1"/>
      <p:bldP spid="176" grpId="1" animBg="1"/>
      <p:bldP spid="178" grpId="0" animBg="1"/>
      <p:bldP spid="178" grpId="1" animBg="1"/>
      <p:bldP spid="179" grpId="0" animBg="1"/>
      <p:bldP spid="179" grpId="1" animBg="1"/>
      <p:bldP spid="180" grpId="0" animBg="1"/>
      <p:bldP spid="180" grpId="1" animBg="1"/>
      <p:bldP spid="181" grpId="0" animBg="1"/>
      <p:bldP spid="181" grpId="1" animBg="1"/>
      <p:bldP spid="182" grpId="0" animBg="1"/>
      <p:bldP spid="18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D3FCA52-5606-3416-2F9D-F98C76CB10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3180115"/>
              </p:ext>
            </p:extLst>
          </p:nvPr>
        </p:nvGraphicFramePr>
        <p:xfrm>
          <a:off x="172720" y="67933"/>
          <a:ext cx="11704325" cy="6607188"/>
        </p:xfrm>
        <a:graphic>
          <a:graphicData uri="http://schemas.openxmlformats.org/drawingml/2006/table">
            <a:tbl>
              <a:tblPr firstRow="1" firstCol="1" bandRow="1"/>
              <a:tblGrid>
                <a:gridCol w="893108">
                  <a:extLst>
                    <a:ext uri="{9D8B030D-6E8A-4147-A177-3AD203B41FA5}">
                      <a16:colId xmlns:a16="http://schemas.microsoft.com/office/drawing/2014/main" val="1830699297"/>
                    </a:ext>
                  </a:extLst>
                </a:gridCol>
                <a:gridCol w="893108">
                  <a:extLst>
                    <a:ext uri="{9D8B030D-6E8A-4147-A177-3AD203B41FA5}">
                      <a16:colId xmlns:a16="http://schemas.microsoft.com/office/drawing/2014/main" val="2798328770"/>
                    </a:ext>
                  </a:extLst>
                </a:gridCol>
                <a:gridCol w="893108">
                  <a:extLst>
                    <a:ext uri="{9D8B030D-6E8A-4147-A177-3AD203B41FA5}">
                      <a16:colId xmlns:a16="http://schemas.microsoft.com/office/drawing/2014/main" val="2851470237"/>
                    </a:ext>
                  </a:extLst>
                </a:gridCol>
                <a:gridCol w="893108">
                  <a:extLst>
                    <a:ext uri="{9D8B030D-6E8A-4147-A177-3AD203B41FA5}">
                      <a16:colId xmlns:a16="http://schemas.microsoft.com/office/drawing/2014/main" val="2154283047"/>
                    </a:ext>
                  </a:extLst>
                </a:gridCol>
                <a:gridCol w="893108">
                  <a:extLst>
                    <a:ext uri="{9D8B030D-6E8A-4147-A177-3AD203B41FA5}">
                      <a16:colId xmlns:a16="http://schemas.microsoft.com/office/drawing/2014/main" val="3647057924"/>
                    </a:ext>
                  </a:extLst>
                </a:gridCol>
                <a:gridCol w="893108">
                  <a:extLst>
                    <a:ext uri="{9D8B030D-6E8A-4147-A177-3AD203B41FA5}">
                      <a16:colId xmlns:a16="http://schemas.microsoft.com/office/drawing/2014/main" val="446130226"/>
                    </a:ext>
                  </a:extLst>
                </a:gridCol>
                <a:gridCol w="894042">
                  <a:extLst>
                    <a:ext uri="{9D8B030D-6E8A-4147-A177-3AD203B41FA5}">
                      <a16:colId xmlns:a16="http://schemas.microsoft.com/office/drawing/2014/main" val="1632274922"/>
                    </a:ext>
                  </a:extLst>
                </a:gridCol>
                <a:gridCol w="894042">
                  <a:extLst>
                    <a:ext uri="{9D8B030D-6E8A-4147-A177-3AD203B41FA5}">
                      <a16:colId xmlns:a16="http://schemas.microsoft.com/office/drawing/2014/main" val="884516262"/>
                    </a:ext>
                  </a:extLst>
                </a:gridCol>
                <a:gridCol w="894042">
                  <a:extLst>
                    <a:ext uri="{9D8B030D-6E8A-4147-A177-3AD203B41FA5}">
                      <a16:colId xmlns:a16="http://schemas.microsoft.com/office/drawing/2014/main" val="1081010620"/>
                    </a:ext>
                  </a:extLst>
                </a:gridCol>
                <a:gridCol w="894042">
                  <a:extLst>
                    <a:ext uri="{9D8B030D-6E8A-4147-A177-3AD203B41FA5}">
                      <a16:colId xmlns:a16="http://schemas.microsoft.com/office/drawing/2014/main" val="1581182532"/>
                    </a:ext>
                  </a:extLst>
                </a:gridCol>
                <a:gridCol w="894042">
                  <a:extLst>
                    <a:ext uri="{9D8B030D-6E8A-4147-A177-3AD203B41FA5}">
                      <a16:colId xmlns:a16="http://schemas.microsoft.com/office/drawing/2014/main" val="4222770522"/>
                    </a:ext>
                  </a:extLst>
                </a:gridCol>
                <a:gridCol w="894042">
                  <a:extLst>
                    <a:ext uri="{9D8B030D-6E8A-4147-A177-3AD203B41FA5}">
                      <a16:colId xmlns:a16="http://schemas.microsoft.com/office/drawing/2014/main" val="1428442844"/>
                    </a:ext>
                  </a:extLst>
                </a:gridCol>
                <a:gridCol w="981425">
                  <a:extLst>
                    <a:ext uri="{9D8B030D-6E8A-4147-A177-3AD203B41FA5}">
                      <a16:colId xmlns:a16="http://schemas.microsoft.com/office/drawing/2014/main" val="2047529237"/>
                    </a:ext>
                  </a:extLst>
                </a:gridCol>
              </a:tblGrid>
              <a:tr h="7341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Ộ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061126"/>
                  </a:ext>
                </a:extLst>
              </a:tr>
              <a:tr h="7341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Ứ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Ấ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543499"/>
                  </a:ext>
                </a:extLst>
              </a:tr>
              <a:tr h="7341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Ú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846923"/>
                  </a:ext>
                </a:extLst>
              </a:tr>
              <a:tr h="7341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Ó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Í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741911"/>
                  </a:ext>
                </a:extLst>
              </a:tr>
              <a:tr h="7341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Ổ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Ơ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385001"/>
                  </a:ext>
                </a:extLst>
              </a:tr>
              <a:tr h="7341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Á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770830"/>
                  </a:ext>
                </a:extLst>
              </a:tr>
              <a:tr h="7341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Ạ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Ư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Ờ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112029"/>
                  </a:ext>
                </a:extLst>
              </a:tr>
              <a:tr h="7341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Ấ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Ú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662752"/>
                  </a:ext>
                </a:extLst>
              </a:tr>
              <a:tr h="7341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Ì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7796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292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3405</TotalTime>
  <Words>865</Words>
  <Application>Microsoft Office PowerPoint</Application>
  <PresentationFormat>Widescreen</PresentationFormat>
  <Paragraphs>293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Algerian</vt:lpstr>
      <vt:lpstr>Arial</vt:lpstr>
      <vt:lpstr>Calibri</vt:lpstr>
      <vt:lpstr>Calibri Light</vt:lpstr>
      <vt:lpstr>Montserrat Black</vt:lpstr>
      <vt:lpstr>Tahoma</vt:lpstr>
      <vt:lpstr>Times New Roman</vt:lpstr>
      <vt:lpstr>Verdana</vt:lpstr>
      <vt:lpstr>Office Theme</vt:lpstr>
      <vt:lpstr>PowerPoint Presentation</vt:lpstr>
      <vt:lpstr>Vào chiều ngày thứ nhất trong tuần, nơi các môn đệ ở, các cửa đều đóng kín, vì các ông sợ người Do-thái.</vt:lpstr>
      <vt:lpstr>Đức Giê-su đến, đứng giữa các ông và nói: “Bình an cho anh em !” Nói xong, Người cho các ông xem tay và cạnh sườn. Các môn đệ vui mừng vì được thấy Chúa.</vt:lpstr>
      <vt:lpstr>Người lại nói với các ông : “Bình an cho anh em ! Như Chúa Cha đã sai Thầy, thì Thầy cũng sai anh em.”</vt:lpstr>
      <vt:lpstr>Nói xong, Người thổi hơi vào các ông và bảo : “Anh em hãy nhận lấy Thánh Thần. </vt:lpstr>
      <vt:lpstr>Anh em tha tội cho ai, thì người ấy được tha ; anh em cầm giữ ai, thì người ấy bị cầm giữ.” Đó là Lời Chúa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jacky phan</dc:creator>
  <cp:lastModifiedBy>Mr Tam Nguyen</cp:lastModifiedBy>
  <cp:revision>72</cp:revision>
  <dcterms:created xsi:type="dcterms:W3CDTF">2022-01-14T15:16:50Z</dcterms:created>
  <dcterms:modified xsi:type="dcterms:W3CDTF">2022-06-04T00:48:00Z</dcterms:modified>
</cp:coreProperties>
</file>