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314" r:id="rId3"/>
    <p:sldId id="315" r:id="rId4"/>
    <p:sldId id="569" r:id="rId5"/>
    <p:sldId id="570" r:id="rId6"/>
    <p:sldId id="332" r:id="rId7"/>
    <p:sldId id="573" r:id="rId8"/>
    <p:sldId id="576" r:id="rId9"/>
    <p:sldId id="574" r:id="rId10"/>
    <p:sldId id="293" r:id="rId11"/>
    <p:sldId id="294" r:id="rId12"/>
    <p:sldId id="393" r:id="rId13"/>
    <p:sldId id="577" r:id="rId14"/>
    <p:sldId id="260" r:id="rId15"/>
    <p:sldId id="308" r:id="rId16"/>
    <p:sldId id="386" r:id="rId17"/>
    <p:sldId id="387" r:id="rId18"/>
    <p:sldId id="388" r:id="rId19"/>
    <p:sldId id="391" r:id="rId20"/>
    <p:sldId id="296" r:id="rId2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413" y="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35DD8-4449-423C-A639-F65BA6D756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22D266-FC06-4B14-8BD7-484074193D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A8C45-7E4E-4866-8C82-71C166C44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27/05/2022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6F900-C18C-4C2D-9121-6D9F7CF44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FBB37-8D8B-4ED6-8D94-B8E736D25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471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1D7D5-5D3F-4E90-9EB1-0D94F429A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592D96-5F34-4AB1-A37B-950BAE5083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B772E-20CA-4B33-939D-79947571E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27/05/2022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97229-AC30-41EC-B325-50DCC65CB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5F265-32D6-4048-A6C8-5EAF9497C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8324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33E2C7-B8DB-416A-849C-F8727C6D6A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95EA97-5511-461A-B619-FAC5D0F6EF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DD5E18-72A4-41BE-8D81-82879DBCA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27/05/2022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FF74F-521E-4FAF-8BC5-1AA664255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2554A-5342-4096-8E7A-C7436908B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74272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5F664-AA3B-4313-A0F2-D409A4781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26BB1-E78B-4471-BE4E-53C3618C5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202FC-DC52-4B3B-A666-E0F2AD290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27/05/2022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B0460E-3594-4A79-9E4E-36EC7F54B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EA09A-40D4-46F8-8D4D-215020EAE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3356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33C1E-0B4A-4019-8FB3-FDBACB531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53D45E-ECC5-486B-A601-B03D259A6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1CF448-B65D-4523-9B12-4CDC3F886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27/05/2022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4D0E6-2C86-49C5-A9CD-ACFF55D9D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5DC806-FCD8-4CA2-BC87-FA6CE1760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58053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0E31C-C008-41A6-B1CC-CA6C3ED98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47F5F-9858-494A-82A4-9A7A3B54AD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B676A2-D46B-4F56-A21A-931B257433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614988-F3CE-4174-A3EE-F8108E165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27/05/2022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8F2516-227C-4BC8-87E4-9ED003D6B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026F3F-72B1-4481-9A61-AC5C14704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08908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8F067-DD81-44FD-9BCC-D0582C659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12F556-8863-4102-858F-CBCB401AF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08A34B-6D45-46A2-9A77-BB84800C9A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715220-53B4-4EDC-860F-3E64AF09D9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F7AF07-2A5A-452F-B6EB-FCD3E08E8D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EDC71C-673D-4186-8658-C06FA940D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27/05/2022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3930F0-6E9D-4535-897B-48B2B3303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0E3C02-94DA-4ACC-A3AE-A828F02F6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0103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97CB9-D932-4FD4-B776-B6D34AEA3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62FE11-FC34-4584-87BA-22676E099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27/05/2022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54B8B2-2652-4757-B95D-8255071D4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E71F95-6F81-4FDA-B714-89F84A91A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31320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EA5293-DCD2-4900-97FA-755F5C6CA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27/05/2022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C52C3D-6041-4625-AC08-9327233F2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F0C907-31D2-4439-B21C-BF8F8366D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0879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14B62-2C54-4574-B543-5EB51B1DD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D8E50-F3A2-4687-B0C9-1F0E70AE7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FDF51E-E4BD-4E69-BA7D-AB7D9EBAE1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F5F6E8-DF3A-4E10-99D5-E4B28F364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27/05/2022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B19D56-AA9B-48D9-A797-22DF87706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A8B5EE-5785-4A56-886B-75834DB3F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8665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F0DF1-2E9F-4D46-9DD9-7544FFCB6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B45455-BF2B-4E0F-88A8-C30EACBA68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A077DF-EF3A-4A0C-A177-0489E1CCDE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553553-7ED7-4561-81BF-C072759EE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27/05/2022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F11194-45E8-4829-B6A3-638191FB5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27BEFB-5AA3-4CB9-8D66-689781445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3742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4BDEA6-FF88-4323-ACF8-DACE668E1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C8C242-8DEE-41DC-A727-D8B145B3F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E7123-EC5E-487F-AE75-526036135A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9C1CA-27ED-46C1-8525-37ABE13F03B0}" type="datetimeFigureOut">
              <a:rPr lang="vi-VN" smtClean="0"/>
              <a:t>27/05/2022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43B4BD-603F-418B-BA87-65BAF41259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A1C33B-A489-4130-9B31-902838D43E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782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A9463B5-091E-4278-908D-57630E0C12E1}"/>
              </a:ext>
            </a:extLst>
          </p:cNvPr>
          <p:cNvSpPr txBox="1"/>
          <p:nvPr/>
        </p:nvSpPr>
        <p:spPr>
          <a:xfrm>
            <a:off x="1284632" y="633713"/>
            <a:ext cx="9622735" cy="507250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✠</a:t>
            </a:r>
            <a:r>
              <a:rPr kumimoji="0" lang="en-US" sz="34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VUI HỌC KINH </a:t>
            </a:r>
            <a:r>
              <a:rPr kumimoji="0" lang="en-US" sz="34400" b="1" i="0" u="none" strike="noStrike" kern="1200" cap="none" spc="0" normalizeH="0" baseline="0" noProof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THÁNH</a:t>
            </a:r>
            <a:r>
              <a:rPr kumimoji="0" lang="en-US" sz="3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✠</a:t>
            </a:r>
            <a:endParaRPr kumimoji="0" lang="en-US" sz="3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tserrat Black" panose="00000A00000000000000" pitchFamily="2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99F3E6-0860-432F-A369-FF36A5E80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5527" y="1424798"/>
            <a:ext cx="4480946" cy="42807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Hình chữ nhật 3"/>
          <p:cNvSpPr/>
          <p:nvPr/>
        </p:nvSpPr>
        <p:spPr>
          <a:xfrm>
            <a:off x="0" y="6055437"/>
            <a:ext cx="12192000" cy="74635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0" cap="none" spc="0" normalizeH="0" baseline="0" noProof="0">
                <a:ln w="9525">
                  <a:noFill/>
                  <a:prstDash val="solid"/>
                </a:ln>
                <a:solidFill>
                  <a:srgbClr val="FF000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CHÚA NHẬT </a:t>
            </a:r>
            <a:r>
              <a:rPr lang="en-US" sz="4400" b="1" kern="10" noProof="0">
                <a:ln w="9525">
                  <a:noFill/>
                  <a:prstDash val="solid"/>
                </a:ln>
                <a:solidFill>
                  <a:srgbClr val="FF000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VII</a:t>
            </a:r>
            <a:r>
              <a:rPr kumimoji="0" lang="en-US" sz="4400" b="1" i="0" u="none" strike="noStrike" kern="10" cap="none" spc="0" normalizeH="0" baseline="0" noProof="0">
                <a:ln w="9525">
                  <a:noFill/>
                  <a:prstDash val="solid"/>
                </a:ln>
                <a:solidFill>
                  <a:srgbClr val="FF000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PHỤC</a:t>
            </a:r>
            <a:r>
              <a:rPr kumimoji="0" lang="en-US" sz="4400" b="1" i="0" u="none" strike="noStrike" kern="10" cap="none" spc="0" normalizeH="0" noProof="0">
                <a:ln w="9525">
                  <a:noFill/>
                  <a:prstDash val="solid"/>
                </a:ln>
                <a:solidFill>
                  <a:srgbClr val="FF000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SINH - </a:t>
            </a:r>
            <a:r>
              <a:rPr kumimoji="0" lang="en-US" sz="4400" b="1" i="0" u="none" strike="noStrike" kern="10" cap="none" spc="0" normalizeH="0" baseline="0" noProof="0">
                <a:ln w="9525">
                  <a:noFill/>
                  <a:prstDash val="solid"/>
                </a:ln>
                <a:solidFill>
                  <a:srgbClr val="FF000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</a:t>
            </a:r>
            <a:endParaRPr kumimoji="0" lang="en-US" sz="4400" b="1" i="0" u="none" strike="noStrike" kern="10" cap="none" spc="0" normalizeH="0" baseline="0" noProof="0" dirty="0">
              <a:ln w="9525">
                <a:noFill/>
                <a:prstDash val="solid"/>
              </a:ln>
              <a:solidFill>
                <a:srgbClr val="FF0000">
                  <a:alpha val="77000"/>
                </a:srgbClr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9E55EC-B1FD-4C86-8E05-AA5C6E61F8DA}"/>
              </a:ext>
            </a:extLst>
          </p:cNvPr>
          <p:cNvSpPr txBox="1"/>
          <p:nvPr/>
        </p:nvSpPr>
        <p:spPr>
          <a:xfrm>
            <a:off x="8144541" y="3776782"/>
            <a:ext cx="4047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NIỀM</a:t>
            </a:r>
            <a:r>
              <a:rPr kumimoji="0" lang="en-US" sz="40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VUI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D3FAF6-AAC4-4566-AC54-18ECD0D69DEE}"/>
              </a:ext>
            </a:extLst>
          </p:cNvPr>
          <p:cNvSpPr txBox="1"/>
          <p:nvPr/>
        </p:nvSpPr>
        <p:spPr>
          <a:xfrm>
            <a:off x="81207" y="3776782"/>
            <a:ext cx="4093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BÌNH AN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391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8" grpId="0"/>
      <p:bldP spid="8" grpId="1"/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9">
            <a:hlinkClick r:id="rId2" action="ppaction://hlinksldjump"/>
            <a:extLst>
              <a:ext uri="{FF2B5EF4-FFF2-40B4-BE49-F238E27FC236}">
                <a16:creationId xmlns:a16="http://schemas.microsoft.com/office/drawing/2014/main" id="{0775ACDF-5498-438B-ADF4-6E4265CCC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2843" y="5860973"/>
            <a:ext cx="7326314" cy="864162"/>
          </a:xfrm>
          <a:prstGeom prst="flowChartAlternateProcess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TÌM Ô CHỮ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B1A946-900A-4620-B2C8-D9A3A88CE824}"/>
              </a:ext>
            </a:extLst>
          </p:cNvPr>
          <p:cNvSpPr txBox="1"/>
          <p:nvPr/>
        </p:nvSpPr>
        <p:spPr>
          <a:xfrm>
            <a:off x="10124662" y="447261"/>
            <a:ext cx="1441174" cy="5953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97044F-B03E-4E2A-A6CD-B0F3D4294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5095" y="447260"/>
            <a:ext cx="6560210" cy="52374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Scroll: Vertical 4">
            <a:extLst>
              <a:ext uri="{FF2B5EF4-FFF2-40B4-BE49-F238E27FC236}">
                <a16:creationId xmlns:a16="http://schemas.microsoft.com/office/drawing/2014/main" id="{35398723-3DF0-4762-BEAA-9E541F0B4922}"/>
              </a:ext>
            </a:extLst>
          </p:cNvPr>
          <p:cNvSpPr/>
          <p:nvPr/>
        </p:nvSpPr>
        <p:spPr>
          <a:xfrm>
            <a:off x="152355" y="447259"/>
            <a:ext cx="22804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HÃY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TÌM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KIẾM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CHÚA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TR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</p:txBody>
      </p:sp>
      <p:sp>
        <p:nvSpPr>
          <p:cNvPr id="6" name="Scroll: Vertical 5">
            <a:extLst>
              <a:ext uri="{FF2B5EF4-FFF2-40B4-BE49-F238E27FC236}">
                <a16:creationId xmlns:a16="http://schemas.microsoft.com/office/drawing/2014/main" id="{9747D647-B092-4090-B09A-A617286477FC}"/>
              </a:ext>
            </a:extLst>
          </p:cNvPr>
          <p:cNvSpPr/>
          <p:nvPr/>
        </p:nvSpPr>
        <p:spPr>
          <a:xfrm>
            <a:off x="9777555" y="447259"/>
            <a:ext cx="22620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MỌI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SỰ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NG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ỜI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SẼ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LO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CHO</a:t>
            </a:r>
          </a:p>
        </p:txBody>
      </p:sp>
    </p:spTree>
    <p:extLst>
      <p:ext uri="{BB962C8B-B14F-4D97-AF65-F5344CB8AC3E}">
        <p14:creationId xmlns:p14="http://schemas.microsoft.com/office/powerpoint/2010/main" val="202692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4A4E883-FCB6-4A29-AED5-F00EFD997A30}"/>
              </a:ext>
            </a:extLst>
          </p:cNvPr>
          <p:cNvSpPr/>
          <p:nvPr/>
        </p:nvSpPr>
        <p:spPr>
          <a:xfrm>
            <a:off x="10761044" y="70948"/>
            <a:ext cx="1392283" cy="138688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HÀNG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DỌC</a:t>
            </a:r>
          </a:p>
        </p:txBody>
      </p:sp>
      <p:sp>
        <p:nvSpPr>
          <p:cNvPr id="19" name="Star: 10 Points 18">
            <a:extLst>
              <a:ext uri="{FF2B5EF4-FFF2-40B4-BE49-F238E27FC236}">
                <a16:creationId xmlns:a16="http://schemas.microsoft.com/office/drawing/2014/main" id="{7DDA5614-72C5-4089-8576-05FAC9405CCA}"/>
              </a:ext>
            </a:extLst>
          </p:cNvPr>
          <p:cNvSpPr/>
          <p:nvPr/>
        </p:nvSpPr>
        <p:spPr>
          <a:xfrm>
            <a:off x="358520" y="35412"/>
            <a:ext cx="742667" cy="706572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0" name="Star: 10 Points 19">
            <a:extLst>
              <a:ext uri="{FF2B5EF4-FFF2-40B4-BE49-F238E27FC236}">
                <a16:creationId xmlns:a16="http://schemas.microsoft.com/office/drawing/2014/main" id="{4377D926-FFF0-449D-8291-15C3F23C6E24}"/>
              </a:ext>
            </a:extLst>
          </p:cNvPr>
          <p:cNvSpPr/>
          <p:nvPr/>
        </p:nvSpPr>
        <p:spPr>
          <a:xfrm>
            <a:off x="358520" y="863013"/>
            <a:ext cx="742667" cy="706572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1" name="Star: 10 Points 20">
            <a:extLst>
              <a:ext uri="{FF2B5EF4-FFF2-40B4-BE49-F238E27FC236}">
                <a16:creationId xmlns:a16="http://schemas.microsoft.com/office/drawing/2014/main" id="{05ACA9F3-ECCA-4C89-9F0E-8AE8BB0F02AE}"/>
              </a:ext>
            </a:extLst>
          </p:cNvPr>
          <p:cNvSpPr/>
          <p:nvPr/>
        </p:nvSpPr>
        <p:spPr>
          <a:xfrm>
            <a:off x="377592" y="1681330"/>
            <a:ext cx="742667" cy="706572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2" name="Star: 10 Points 21">
            <a:extLst>
              <a:ext uri="{FF2B5EF4-FFF2-40B4-BE49-F238E27FC236}">
                <a16:creationId xmlns:a16="http://schemas.microsoft.com/office/drawing/2014/main" id="{6CA936C2-E6DD-4EEB-AE8C-6AC5FDE9CF3B}"/>
              </a:ext>
            </a:extLst>
          </p:cNvPr>
          <p:cNvSpPr/>
          <p:nvPr/>
        </p:nvSpPr>
        <p:spPr>
          <a:xfrm>
            <a:off x="358520" y="2482956"/>
            <a:ext cx="742667" cy="706572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3" name="Star: 10 Points 22">
            <a:extLst>
              <a:ext uri="{FF2B5EF4-FFF2-40B4-BE49-F238E27FC236}">
                <a16:creationId xmlns:a16="http://schemas.microsoft.com/office/drawing/2014/main" id="{D24EDBC7-07A1-4C4A-8613-55A57AE77FCF}"/>
              </a:ext>
            </a:extLst>
          </p:cNvPr>
          <p:cNvSpPr/>
          <p:nvPr/>
        </p:nvSpPr>
        <p:spPr>
          <a:xfrm>
            <a:off x="358520" y="3263167"/>
            <a:ext cx="742667" cy="706572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4" name="Star: 10 Points 23">
            <a:extLst>
              <a:ext uri="{FF2B5EF4-FFF2-40B4-BE49-F238E27FC236}">
                <a16:creationId xmlns:a16="http://schemas.microsoft.com/office/drawing/2014/main" id="{1B4680BC-77A9-4EAC-94ED-4C24A4CA229B}"/>
              </a:ext>
            </a:extLst>
          </p:cNvPr>
          <p:cNvSpPr/>
          <p:nvPr/>
        </p:nvSpPr>
        <p:spPr>
          <a:xfrm>
            <a:off x="358520" y="4096248"/>
            <a:ext cx="742667" cy="706572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44EF259-C730-4A3D-93A7-49B3BA74B4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402551"/>
              </p:ext>
            </p:extLst>
          </p:nvPr>
        </p:nvGraphicFramePr>
        <p:xfrm>
          <a:off x="1232788" y="67933"/>
          <a:ext cx="9526652" cy="4807842"/>
        </p:xfrm>
        <a:graphic>
          <a:graphicData uri="http://schemas.openxmlformats.org/drawingml/2006/table">
            <a:tbl>
              <a:tblPr firstRow="1" firstCol="1" bandRow="1"/>
              <a:tblGrid>
                <a:gridCol w="726939">
                  <a:extLst>
                    <a:ext uri="{9D8B030D-6E8A-4147-A177-3AD203B41FA5}">
                      <a16:colId xmlns:a16="http://schemas.microsoft.com/office/drawing/2014/main" val="1830699297"/>
                    </a:ext>
                  </a:extLst>
                </a:gridCol>
                <a:gridCol w="726939">
                  <a:extLst>
                    <a:ext uri="{9D8B030D-6E8A-4147-A177-3AD203B41FA5}">
                      <a16:colId xmlns:a16="http://schemas.microsoft.com/office/drawing/2014/main" val="2798328770"/>
                    </a:ext>
                  </a:extLst>
                </a:gridCol>
                <a:gridCol w="726939">
                  <a:extLst>
                    <a:ext uri="{9D8B030D-6E8A-4147-A177-3AD203B41FA5}">
                      <a16:colId xmlns:a16="http://schemas.microsoft.com/office/drawing/2014/main" val="2851470237"/>
                    </a:ext>
                  </a:extLst>
                </a:gridCol>
                <a:gridCol w="726939">
                  <a:extLst>
                    <a:ext uri="{9D8B030D-6E8A-4147-A177-3AD203B41FA5}">
                      <a16:colId xmlns:a16="http://schemas.microsoft.com/office/drawing/2014/main" val="2154283047"/>
                    </a:ext>
                  </a:extLst>
                </a:gridCol>
                <a:gridCol w="726939">
                  <a:extLst>
                    <a:ext uri="{9D8B030D-6E8A-4147-A177-3AD203B41FA5}">
                      <a16:colId xmlns:a16="http://schemas.microsoft.com/office/drawing/2014/main" val="3647057924"/>
                    </a:ext>
                  </a:extLst>
                </a:gridCol>
                <a:gridCol w="726939">
                  <a:extLst>
                    <a:ext uri="{9D8B030D-6E8A-4147-A177-3AD203B41FA5}">
                      <a16:colId xmlns:a16="http://schemas.microsoft.com/office/drawing/2014/main" val="446130226"/>
                    </a:ext>
                  </a:extLst>
                </a:gridCol>
                <a:gridCol w="727699">
                  <a:extLst>
                    <a:ext uri="{9D8B030D-6E8A-4147-A177-3AD203B41FA5}">
                      <a16:colId xmlns:a16="http://schemas.microsoft.com/office/drawing/2014/main" val="1632274922"/>
                    </a:ext>
                  </a:extLst>
                </a:gridCol>
                <a:gridCol w="727699">
                  <a:extLst>
                    <a:ext uri="{9D8B030D-6E8A-4147-A177-3AD203B41FA5}">
                      <a16:colId xmlns:a16="http://schemas.microsoft.com/office/drawing/2014/main" val="884516262"/>
                    </a:ext>
                  </a:extLst>
                </a:gridCol>
                <a:gridCol w="727699">
                  <a:extLst>
                    <a:ext uri="{9D8B030D-6E8A-4147-A177-3AD203B41FA5}">
                      <a16:colId xmlns:a16="http://schemas.microsoft.com/office/drawing/2014/main" val="1081010620"/>
                    </a:ext>
                  </a:extLst>
                </a:gridCol>
                <a:gridCol w="727699">
                  <a:extLst>
                    <a:ext uri="{9D8B030D-6E8A-4147-A177-3AD203B41FA5}">
                      <a16:colId xmlns:a16="http://schemas.microsoft.com/office/drawing/2014/main" val="1581182532"/>
                    </a:ext>
                  </a:extLst>
                </a:gridCol>
                <a:gridCol w="727699">
                  <a:extLst>
                    <a:ext uri="{9D8B030D-6E8A-4147-A177-3AD203B41FA5}">
                      <a16:colId xmlns:a16="http://schemas.microsoft.com/office/drawing/2014/main" val="4222770522"/>
                    </a:ext>
                  </a:extLst>
                </a:gridCol>
                <a:gridCol w="727699">
                  <a:extLst>
                    <a:ext uri="{9D8B030D-6E8A-4147-A177-3AD203B41FA5}">
                      <a16:colId xmlns:a16="http://schemas.microsoft.com/office/drawing/2014/main" val="1428442844"/>
                    </a:ext>
                  </a:extLst>
                </a:gridCol>
                <a:gridCol w="798824">
                  <a:extLst>
                    <a:ext uri="{9D8B030D-6E8A-4147-A177-3AD203B41FA5}">
                      <a16:colId xmlns:a16="http://schemas.microsoft.com/office/drawing/2014/main" val="2047529237"/>
                    </a:ext>
                  </a:extLst>
                </a:gridCol>
              </a:tblGrid>
              <a:tr h="7574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Q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061126"/>
                  </a:ext>
                </a:extLst>
              </a:tr>
              <a:tr h="7574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Ế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543499"/>
                  </a:ext>
                </a:extLst>
              </a:tr>
              <a:tr h="7574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Ầ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Ệ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846923"/>
                  </a:ext>
                </a:extLst>
              </a:tr>
              <a:tr h="7574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Ố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741911"/>
                  </a:ext>
                </a:extLst>
              </a:tr>
              <a:tr h="7574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Ấ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Ô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Í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385001"/>
                  </a:ext>
                </a:extLst>
              </a:tr>
              <a:tr h="7574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Ê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Ư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Ơ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770830"/>
                  </a:ext>
                </a:extLst>
              </a:tr>
            </a:tbl>
          </a:graphicData>
        </a:graphic>
      </p:graphicFrame>
      <p:sp>
        <p:nvSpPr>
          <p:cNvPr id="89" name="Rectangle 88">
            <a:extLst>
              <a:ext uri="{FF2B5EF4-FFF2-40B4-BE49-F238E27FC236}">
                <a16:creationId xmlns:a16="http://schemas.microsoft.com/office/drawing/2014/main" id="{7F57C799-C758-A79A-AF1A-C42A8F3455A1}"/>
              </a:ext>
            </a:extLst>
          </p:cNvPr>
          <p:cNvSpPr/>
          <p:nvPr/>
        </p:nvSpPr>
        <p:spPr>
          <a:xfrm>
            <a:off x="0" y="4949414"/>
            <a:ext cx="12192000" cy="188687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34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r>
              <a:rPr lang="vi-VN" sz="34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CON MUỐN RẰNG CON Ở ĐÂU, THÌ NHỮNG NGƯỜI CHA ĐÃ BAN CHO CON CŨNG Ở ĐÓ VỚI CON ĐỂ HỌ CHIÊM NGƯỠNG </a:t>
            </a:r>
            <a:r>
              <a:rPr lang="vi-VN" sz="3400" b="1" u="sng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ĐIỀU GÌ</a:t>
            </a:r>
            <a:r>
              <a:rPr lang="vi-VN" sz="34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CỦA CON?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58DC613-4EAE-7FE2-EB78-0176F0809CAD}"/>
              </a:ext>
            </a:extLst>
          </p:cNvPr>
          <p:cNvSpPr/>
          <p:nvPr/>
        </p:nvSpPr>
        <p:spPr>
          <a:xfrm>
            <a:off x="3415665" y="72853"/>
            <a:ext cx="725805" cy="792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75D2018-D32A-E411-FA98-44EBFF3C3DA4}"/>
              </a:ext>
            </a:extLst>
          </p:cNvPr>
          <p:cNvSpPr/>
          <p:nvPr/>
        </p:nvSpPr>
        <p:spPr>
          <a:xfrm>
            <a:off x="4141470" y="72058"/>
            <a:ext cx="725805" cy="792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C0C8DB1-24A2-B331-0810-DFC31F770959}"/>
              </a:ext>
            </a:extLst>
          </p:cNvPr>
          <p:cNvSpPr/>
          <p:nvPr/>
        </p:nvSpPr>
        <p:spPr>
          <a:xfrm>
            <a:off x="4868927" y="70948"/>
            <a:ext cx="725805" cy="792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9E9D6BC-5491-EFEF-FE93-D2E2B9CDED3B}"/>
              </a:ext>
            </a:extLst>
          </p:cNvPr>
          <p:cNvSpPr/>
          <p:nvPr/>
        </p:nvSpPr>
        <p:spPr>
          <a:xfrm>
            <a:off x="5592827" y="70153"/>
            <a:ext cx="725805" cy="792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E72391E-8498-F8C6-9954-24D426160537}"/>
              </a:ext>
            </a:extLst>
          </p:cNvPr>
          <p:cNvSpPr/>
          <p:nvPr/>
        </p:nvSpPr>
        <p:spPr>
          <a:xfrm>
            <a:off x="6324347" y="70633"/>
            <a:ext cx="725805" cy="792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815D05B-D172-83C4-86AF-03F181DC1F3A}"/>
              </a:ext>
            </a:extLst>
          </p:cNvPr>
          <p:cNvSpPr/>
          <p:nvPr/>
        </p:nvSpPr>
        <p:spPr>
          <a:xfrm>
            <a:off x="7050152" y="69838"/>
            <a:ext cx="725805" cy="792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D660216-A9DA-053C-41E0-353D44C084B5}"/>
              </a:ext>
            </a:extLst>
          </p:cNvPr>
          <p:cNvSpPr/>
          <p:nvPr/>
        </p:nvSpPr>
        <p:spPr>
          <a:xfrm>
            <a:off x="7777609" y="68728"/>
            <a:ext cx="725805" cy="792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7951C3B-7F47-AFDA-DDCE-CE129BD63A52}"/>
              </a:ext>
            </a:extLst>
          </p:cNvPr>
          <p:cNvSpPr/>
          <p:nvPr/>
        </p:nvSpPr>
        <p:spPr>
          <a:xfrm>
            <a:off x="8501509" y="67933"/>
            <a:ext cx="725805" cy="792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9D6A774-CBAB-008A-712D-5088B1401E8F}"/>
              </a:ext>
            </a:extLst>
          </p:cNvPr>
          <p:cNvSpPr/>
          <p:nvPr/>
        </p:nvSpPr>
        <p:spPr>
          <a:xfrm>
            <a:off x="9227039" y="67933"/>
            <a:ext cx="725805" cy="792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2E09862-2769-C4A1-BF80-E7784EFE0B66}"/>
              </a:ext>
            </a:extLst>
          </p:cNvPr>
          <p:cNvSpPr/>
          <p:nvPr/>
        </p:nvSpPr>
        <p:spPr>
          <a:xfrm>
            <a:off x="3413746" y="871992"/>
            <a:ext cx="725805" cy="792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7A237CC-5131-1566-E8FC-0D016450E444}"/>
              </a:ext>
            </a:extLst>
          </p:cNvPr>
          <p:cNvSpPr/>
          <p:nvPr/>
        </p:nvSpPr>
        <p:spPr>
          <a:xfrm>
            <a:off x="4139551" y="871197"/>
            <a:ext cx="725805" cy="792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FD625AE-A7F6-1981-FB9D-1992F94590F0}"/>
              </a:ext>
            </a:extLst>
          </p:cNvPr>
          <p:cNvSpPr/>
          <p:nvPr/>
        </p:nvSpPr>
        <p:spPr>
          <a:xfrm>
            <a:off x="4867008" y="870087"/>
            <a:ext cx="725805" cy="792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57F91F5-3A99-59DD-4A5D-DD79A32D856B}"/>
              </a:ext>
            </a:extLst>
          </p:cNvPr>
          <p:cNvSpPr/>
          <p:nvPr/>
        </p:nvSpPr>
        <p:spPr>
          <a:xfrm>
            <a:off x="5590908" y="869292"/>
            <a:ext cx="725805" cy="792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16B65E9-7FB7-91F4-9A34-76215D28B71E}"/>
              </a:ext>
            </a:extLst>
          </p:cNvPr>
          <p:cNvSpPr/>
          <p:nvPr/>
        </p:nvSpPr>
        <p:spPr>
          <a:xfrm>
            <a:off x="6322428" y="869772"/>
            <a:ext cx="725805" cy="792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4E277A9-44E1-B9B1-8ECA-F00DD8727EA8}"/>
              </a:ext>
            </a:extLst>
          </p:cNvPr>
          <p:cNvSpPr/>
          <p:nvPr/>
        </p:nvSpPr>
        <p:spPr>
          <a:xfrm>
            <a:off x="7048233" y="868977"/>
            <a:ext cx="725805" cy="792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1B39D73-54D6-F489-742E-3049EDF73ED5}"/>
              </a:ext>
            </a:extLst>
          </p:cNvPr>
          <p:cNvSpPr/>
          <p:nvPr/>
        </p:nvSpPr>
        <p:spPr>
          <a:xfrm>
            <a:off x="7775690" y="867867"/>
            <a:ext cx="725805" cy="792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C643AA0-B2F3-FC95-AE5F-7C08AF5EB8DF}"/>
              </a:ext>
            </a:extLst>
          </p:cNvPr>
          <p:cNvSpPr/>
          <p:nvPr/>
        </p:nvSpPr>
        <p:spPr>
          <a:xfrm>
            <a:off x="2689860" y="1678949"/>
            <a:ext cx="725805" cy="792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8FEAA2BD-C4AA-E641-2901-B8168BEDA96D}"/>
              </a:ext>
            </a:extLst>
          </p:cNvPr>
          <p:cNvSpPr/>
          <p:nvPr/>
        </p:nvSpPr>
        <p:spPr>
          <a:xfrm>
            <a:off x="3415665" y="1678154"/>
            <a:ext cx="725805" cy="792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6F3F732A-64E6-C499-C25A-3AC70D7E64DE}"/>
              </a:ext>
            </a:extLst>
          </p:cNvPr>
          <p:cNvSpPr/>
          <p:nvPr/>
        </p:nvSpPr>
        <p:spPr>
          <a:xfrm>
            <a:off x="4143122" y="1677044"/>
            <a:ext cx="725805" cy="792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152D23F-9880-7A97-139A-A1DDEF1CE021}"/>
              </a:ext>
            </a:extLst>
          </p:cNvPr>
          <p:cNvSpPr/>
          <p:nvPr/>
        </p:nvSpPr>
        <p:spPr>
          <a:xfrm>
            <a:off x="4867022" y="1676249"/>
            <a:ext cx="725805" cy="792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CD6FA3F-168A-B63C-53CA-1C4443825B34}"/>
              </a:ext>
            </a:extLst>
          </p:cNvPr>
          <p:cNvSpPr/>
          <p:nvPr/>
        </p:nvSpPr>
        <p:spPr>
          <a:xfrm>
            <a:off x="5598542" y="1676729"/>
            <a:ext cx="725805" cy="792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8D76B1F9-615E-FA81-DED0-2F9E4BDF6206}"/>
              </a:ext>
            </a:extLst>
          </p:cNvPr>
          <p:cNvSpPr/>
          <p:nvPr/>
        </p:nvSpPr>
        <p:spPr>
          <a:xfrm>
            <a:off x="6324347" y="1675934"/>
            <a:ext cx="725805" cy="792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E3EB0CE1-14C5-9A7F-889D-B8FE0EEB0B5F}"/>
              </a:ext>
            </a:extLst>
          </p:cNvPr>
          <p:cNvSpPr/>
          <p:nvPr/>
        </p:nvSpPr>
        <p:spPr>
          <a:xfrm>
            <a:off x="7051804" y="1674824"/>
            <a:ext cx="725805" cy="792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E2C5AA4-CE77-9779-6F83-2329EE15600C}"/>
              </a:ext>
            </a:extLst>
          </p:cNvPr>
          <p:cNvSpPr/>
          <p:nvPr/>
        </p:nvSpPr>
        <p:spPr>
          <a:xfrm>
            <a:off x="7775704" y="1674029"/>
            <a:ext cx="725805" cy="792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D3B46115-C097-A6D9-CE79-8AA759F64F13}"/>
              </a:ext>
            </a:extLst>
          </p:cNvPr>
          <p:cNvSpPr/>
          <p:nvPr/>
        </p:nvSpPr>
        <p:spPr>
          <a:xfrm>
            <a:off x="8501234" y="1674029"/>
            <a:ext cx="725805" cy="792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B305F27-8FB9-7EB9-1FDC-59EC365C2759}"/>
              </a:ext>
            </a:extLst>
          </p:cNvPr>
          <p:cNvSpPr/>
          <p:nvPr/>
        </p:nvSpPr>
        <p:spPr>
          <a:xfrm>
            <a:off x="2685902" y="2476183"/>
            <a:ext cx="725805" cy="792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8CA69624-F323-862C-B772-E612D68656A5}"/>
              </a:ext>
            </a:extLst>
          </p:cNvPr>
          <p:cNvSpPr/>
          <p:nvPr/>
        </p:nvSpPr>
        <p:spPr>
          <a:xfrm>
            <a:off x="3411707" y="2475388"/>
            <a:ext cx="725805" cy="792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F5862EA-BE12-5A3A-B88D-C1DF49966FAA}"/>
              </a:ext>
            </a:extLst>
          </p:cNvPr>
          <p:cNvSpPr/>
          <p:nvPr/>
        </p:nvSpPr>
        <p:spPr>
          <a:xfrm>
            <a:off x="4139164" y="2474278"/>
            <a:ext cx="725805" cy="792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14DE1C34-4955-4A6B-58C8-F5C8B145265C}"/>
              </a:ext>
            </a:extLst>
          </p:cNvPr>
          <p:cNvSpPr/>
          <p:nvPr/>
        </p:nvSpPr>
        <p:spPr>
          <a:xfrm>
            <a:off x="4863064" y="2473483"/>
            <a:ext cx="725805" cy="792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A28A6F90-4380-940F-869E-E1C37EACF390}"/>
              </a:ext>
            </a:extLst>
          </p:cNvPr>
          <p:cNvSpPr/>
          <p:nvPr/>
        </p:nvSpPr>
        <p:spPr>
          <a:xfrm>
            <a:off x="5594584" y="2473963"/>
            <a:ext cx="725805" cy="792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F65D8BA9-4568-3D82-946D-D258E461E8C6}"/>
              </a:ext>
            </a:extLst>
          </p:cNvPr>
          <p:cNvSpPr/>
          <p:nvPr/>
        </p:nvSpPr>
        <p:spPr>
          <a:xfrm>
            <a:off x="6320389" y="2473168"/>
            <a:ext cx="725805" cy="792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0F6E00F-F329-9770-3F89-B88A6C8A248A}"/>
              </a:ext>
            </a:extLst>
          </p:cNvPr>
          <p:cNvSpPr/>
          <p:nvPr/>
        </p:nvSpPr>
        <p:spPr>
          <a:xfrm>
            <a:off x="7047846" y="2472058"/>
            <a:ext cx="725805" cy="792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E16ABD18-51F8-95AE-30D9-F351E4EFAA6F}"/>
              </a:ext>
            </a:extLst>
          </p:cNvPr>
          <p:cNvSpPr/>
          <p:nvPr/>
        </p:nvSpPr>
        <p:spPr>
          <a:xfrm>
            <a:off x="1236472" y="3277513"/>
            <a:ext cx="725805" cy="792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7F4FFBAB-A688-859B-F3C1-1B76EBA32330}"/>
              </a:ext>
            </a:extLst>
          </p:cNvPr>
          <p:cNvSpPr/>
          <p:nvPr/>
        </p:nvSpPr>
        <p:spPr>
          <a:xfrm>
            <a:off x="1962277" y="3276718"/>
            <a:ext cx="725805" cy="792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204761E7-B014-E85F-FE9A-A5F107C4804F}"/>
              </a:ext>
            </a:extLst>
          </p:cNvPr>
          <p:cNvSpPr/>
          <p:nvPr/>
        </p:nvSpPr>
        <p:spPr>
          <a:xfrm>
            <a:off x="2689734" y="3275608"/>
            <a:ext cx="725805" cy="792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A2E90666-6A81-A9F1-B30B-AB7F9D2118CE}"/>
              </a:ext>
            </a:extLst>
          </p:cNvPr>
          <p:cNvSpPr/>
          <p:nvPr/>
        </p:nvSpPr>
        <p:spPr>
          <a:xfrm>
            <a:off x="3413634" y="3274813"/>
            <a:ext cx="725805" cy="792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37E02BE4-896F-3CFF-8422-1EAC567B1B1C}"/>
              </a:ext>
            </a:extLst>
          </p:cNvPr>
          <p:cNvSpPr/>
          <p:nvPr/>
        </p:nvSpPr>
        <p:spPr>
          <a:xfrm>
            <a:off x="4145154" y="3275293"/>
            <a:ext cx="725805" cy="792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297224E7-FE01-DFDB-8208-D70221610EF3}"/>
              </a:ext>
            </a:extLst>
          </p:cNvPr>
          <p:cNvSpPr/>
          <p:nvPr/>
        </p:nvSpPr>
        <p:spPr>
          <a:xfrm>
            <a:off x="4870959" y="3274498"/>
            <a:ext cx="725805" cy="792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F41EE92C-3680-6B55-3AD9-BA33AEF7CF07}"/>
              </a:ext>
            </a:extLst>
          </p:cNvPr>
          <p:cNvSpPr/>
          <p:nvPr/>
        </p:nvSpPr>
        <p:spPr>
          <a:xfrm>
            <a:off x="5598416" y="3273388"/>
            <a:ext cx="725805" cy="792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DCCE7C2F-0CC2-EE25-D15E-3F7031C39381}"/>
              </a:ext>
            </a:extLst>
          </p:cNvPr>
          <p:cNvSpPr/>
          <p:nvPr/>
        </p:nvSpPr>
        <p:spPr>
          <a:xfrm>
            <a:off x="6322316" y="3272593"/>
            <a:ext cx="725805" cy="792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E4CEBA3A-83B7-11D2-711C-DAD6F0D4E843}"/>
              </a:ext>
            </a:extLst>
          </p:cNvPr>
          <p:cNvSpPr/>
          <p:nvPr/>
        </p:nvSpPr>
        <p:spPr>
          <a:xfrm>
            <a:off x="7047846" y="3272593"/>
            <a:ext cx="725805" cy="792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4FB2CB34-9DC3-D893-C478-369DC705003F}"/>
              </a:ext>
            </a:extLst>
          </p:cNvPr>
          <p:cNvSpPr/>
          <p:nvPr/>
        </p:nvSpPr>
        <p:spPr>
          <a:xfrm>
            <a:off x="7786711" y="3274873"/>
            <a:ext cx="725805" cy="792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EDAF6D54-14B3-D969-D2B9-5F4F9A96964B}"/>
              </a:ext>
            </a:extLst>
          </p:cNvPr>
          <p:cNvSpPr/>
          <p:nvPr/>
        </p:nvSpPr>
        <p:spPr>
          <a:xfrm>
            <a:off x="8510611" y="3274078"/>
            <a:ext cx="725805" cy="792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E0BD67C1-DEC5-D86C-FAC0-7A4A6E874DB8}"/>
              </a:ext>
            </a:extLst>
          </p:cNvPr>
          <p:cNvSpPr/>
          <p:nvPr/>
        </p:nvSpPr>
        <p:spPr>
          <a:xfrm>
            <a:off x="9236141" y="3274078"/>
            <a:ext cx="725805" cy="792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1532663B-C3EB-4B49-580B-A466B9443B13}"/>
              </a:ext>
            </a:extLst>
          </p:cNvPr>
          <p:cNvSpPr/>
          <p:nvPr/>
        </p:nvSpPr>
        <p:spPr>
          <a:xfrm>
            <a:off x="9963598" y="3272592"/>
            <a:ext cx="795842" cy="792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72640CE1-CE83-6155-AE44-0F2739F01F3F}"/>
              </a:ext>
            </a:extLst>
          </p:cNvPr>
          <p:cNvSpPr/>
          <p:nvPr/>
        </p:nvSpPr>
        <p:spPr>
          <a:xfrm>
            <a:off x="2688802" y="4076565"/>
            <a:ext cx="725805" cy="792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69D355BF-9BDB-DA7A-8CDB-08DF9B404248}"/>
              </a:ext>
            </a:extLst>
          </p:cNvPr>
          <p:cNvSpPr/>
          <p:nvPr/>
        </p:nvSpPr>
        <p:spPr>
          <a:xfrm>
            <a:off x="3414607" y="4075770"/>
            <a:ext cx="725805" cy="792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876744A8-F890-BA08-E2F8-09E578E3B35B}"/>
              </a:ext>
            </a:extLst>
          </p:cNvPr>
          <p:cNvSpPr/>
          <p:nvPr/>
        </p:nvSpPr>
        <p:spPr>
          <a:xfrm>
            <a:off x="4142064" y="4074660"/>
            <a:ext cx="725805" cy="792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252F3E79-8A39-3504-5445-532F21D18994}"/>
              </a:ext>
            </a:extLst>
          </p:cNvPr>
          <p:cNvSpPr/>
          <p:nvPr/>
        </p:nvSpPr>
        <p:spPr>
          <a:xfrm>
            <a:off x="4865964" y="4073865"/>
            <a:ext cx="725805" cy="792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1AB43F2A-25AF-5039-32CC-D8A9C3AEB68A}"/>
              </a:ext>
            </a:extLst>
          </p:cNvPr>
          <p:cNvSpPr/>
          <p:nvPr/>
        </p:nvSpPr>
        <p:spPr>
          <a:xfrm>
            <a:off x="5597484" y="4074345"/>
            <a:ext cx="725805" cy="792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A2981759-F0E7-2540-0B97-A9C50A22AF58}"/>
              </a:ext>
            </a:extLst>
          </p:cNvPr>
          <p:cNvSpPr/>
          <p:nvPr/>
        </p:nvSpPr>
        <p:spPr>
          <a:xfrm>
            <a:off x="6323289" y="4073550"/>
            <a:ext cx="725805" cy="792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F17F3AA2-A639-0179-895D-2823DCFD7814}"/>
              </a:ext>
            </a:extLst>
          </p:cNvPr>
          <p:cNvSpPr/>
          <p:nvPr/>
        </p:nvSpPr>
        <p:spPr>
          <a:xfrm>
            <a:off x="7050746" y="4072440"/>
            <a:ext cx="725805" cy="792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2DCB6803-D42E-EB77-2460-EE0F251E1488}"/>
              </a:ext>
            </a:extLst>
          </p:cNvPr>
          <p:cNvSpPr/>
          <p:nvPr/>
        </p:nvSpPr>
        <p:spPr>
          <a:xfrm>
            <a:off x="7774646" y="4071645"/>
            <a:ext cx="725805" cy="792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44FA9FD1-E3C6-2814-3D1D-E50F0B4267FF}"/>
              </a:ext>
            </a:extLst>
          </p:cNvPr>
          <p:cNvSpPr/>
          <p:nvPr/>
        </p:nvSpPr>
        <p:spPr>
          <a:xfrm>
            <a:off x="8500176" y="4071645"/>
            <a:ext cx="725805" cy="792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C7289D45-0D4C-0EF6-35DD-411E2790E5CE}"/>
              </a:ext>
            </a:extLst>
          </p:cNvPr>
          <p:cNvSpPr/>
          <p:nvPr/>
        </p:nvSpPr>
        <p:spPr>
          <a:xfrm>
            <a:off x="0" y="4957040"/>
            <a:ext cx="12192000" cy="188687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40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vi-VN" sz="40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ĐỨC GIÊSU CẦU NGUYỆN CHO TẤT CẢ NÊN MỘT, </a:t>
            </a:r>
            <a:r>
              <a:rPr lang="vi-VN" sz="4000" b="1" u="sng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ĐỂ AI</a:t>
            </a:r>
            <a:r>
              <a:rPr lang="vi-VN" sz="40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TIN RẰNG CHA ĐÃ SAI CON?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31FD61D3-9034-3F84-CD09-E5C47FCED736}"/>
              </a:ext>
            </a:extLst>
          </p:cNvPr>
          <p:cNvSpPr/>
          <p:nvPr/>
        </p:nvSpPr>
        <p:spPr>
          <a:xfrm>
            <a:off x="0" y="4967200"/>
            <a:ext cx="12192000" cy="188687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48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r>
              <a:rPr lang="vi-VN" sz="48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CHÚA GIÊSU NGƯỚC MẮT LÊN TRỜI VÀ </a:t>
            </a:r>
            <a:r>
              <a:rPr lang="vi-VN" sz="4800" b="1" u="sng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LÀM GÌ</a:t>
            </a:r>
            <a:r>
              <a:rPr lang="vi-VN" sz="48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VỚI CHÚA CHA? 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FAA81193-C6F6-A28E-CF30-1791896F44AF}"/>
              </a:ext>
            </a:extLst>
          </p:cNvPr>
          <p:cNvSpPr/>
          <p:nvPr/>
        </p:nvSpPr>
        <p:spPr>
          <a:xfrm>
            <a:off x="1714" y="4968993"/>
            <a:ext cx="12192000" cy="188687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40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  <a:r>
              <a:rPr lang="vi-VN" sz="40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“LẠY CHA, </a:t>
            </a:r>
            <a:r>
              <a:rPr lang="vi-VN" sz="4000" b="1" u="sng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… …</a:t>
            </a:r>
            <a:r>
              <a:rPr lang="vi-VN" sz="40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RẰNG CON Ở ĐÂU, THÌ NHỮNG NGƯỜI CHA ĐÃ BAN CHO CON CŨNG Ở ĐÓ VỚI CON</a:t>
            </a:r>
            <a:r>
              <a:rPr lang="en-US" sz="40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vi-VN" sz="4000" b="1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E365EB33-E67C-8EA0-799A-91F1F9E6A50D}"/>
              </a:ext>
            </a:extLst>
          </p:cNvPr>
          <p:cNvSpPr/>
          <p:nvPr/>
        </p:nvSpPr>
        <p:spPr>
          <a:xfrm>
            <a:off x="1714" y="4958833"/>
            <a:ext cx="12192000" cy="188687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44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</a:t>
            </a:r>
            <a:r>
              <a:rPr lang="vi-VN" sz="44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ĐỨC GIÊSU GỌI CHÚA CHA LÀ GÌ?</a:t>
            </a:r>
            <a:r>
              <a:rPr lang="en-US" sz="44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vi-VN" sz="4400" b="1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E77CC1C2-2CD4-2523-B930-410DF2BECBB2}"/>
              </a:ext>
            </a:extLst>
          </p:cNvPr>
          <p:cNvSpPr/>
          <p:nvPr/>
        </p:nvSpPr>
        <p:spPr>
          <a:xfrm>
            <a:off x="11874" y="4958833"/>
            <a:ext cx="12192000" cy="188687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44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</a:t>
            </a:r>
            <a:r>
              <a:rPr lang="vi-VN" sz="44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CHÚA CHA ĐÃ LÀM GÌ CHO ĐỨC GIÊSU TRƯỚC KHI THẾ GIAN ĐƯỢC TẠO THÀNH?</a:t>
            </a:r>
          </a:p>
        </p:txBody>
      </p:sp>
    </p:spTree>
    <p:extLst>
      <p:ext uri="{BB962C8B-B14F-4D97-AF65-F5344CB8AC3E}">
        <p14:creationId xmlns:p14="http://schemas.microsoft.com/office/powerpoint/2010/main" val="95856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0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3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5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8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4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0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7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6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2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5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8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1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4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7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0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3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0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9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2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5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8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1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4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7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0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7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6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9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2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5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8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1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4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7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0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3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6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9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2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5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8" fill="hold">
                      <p:stCondLst>
                        <p:cond delay="0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2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8" fill="hold">
                      <p:stCondLst>
                        <p:cond delay="indefinite"/>
                      </p:stCondLst>
                      <p:childTnLst>
                        <p:par>
                          <p:cTn id="469" fill="hold">
                            <p:stCondLst>
                              <p:cond delay="0"/>
                            </p:stCondLst>
                            <p:childTnLst>
                              <p:par>
                                <p:cTn id="47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1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4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7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0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3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6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9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2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5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8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9" grpId="0" animBg="1"/>
      <p:bldP spid="89" grpId="1" animBg="1"/>
      <p:bldP spid="2" grpId="0" animBg="1"/>
      <p:bldP spid="2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90" grpId="0" animBg="1"/>
      <p:bldP spid="90" grpId="1" animBg="1"/>
      <p:bldP spid="100" grpId="0" animBg="1"/>
      <p:bldP spid="100" grpId="1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127" grpId="0" animBg="1"/>
      <p:bldP spid="127" grpId="1" animBg="1"/>
      <p:bldP spid="131" grpId="0" animBg="1"/>
      <p:bldP spid="131" grpId="1" animBg="1"/>
      <p:bldP spid="132" grpId="0" animBg="1"/>
      <p:bldP spid="132" grpId="1" animBg="1"/>
      <p:bldP spid="133" grpId="0" animBg="1"/>
      <p:bldP spid="13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2B5D88B-95A0-D057-BFAB-E4BEA036CD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454315"/>
              </p:ext>
            </p:extLst>
          </p:nvPr>
        </p:nvGraphicFramePr>
        <p:xfrm>
          <a:off x="0" y="0"/>
          <a:ext cx="12192001" cy="6654798"/>
        </p:xfrm>
        <a:graphic>
          <a:graphicData uri="http://schemas.openxmlformats.org/drawingml/2006/table">
            <a:tbl>
              <a:tblPr firstRow="1" firstCol="1" bandRow="1"/>
              <a:tblGrid>
                <a:gridCol w="930321">
                  <a:extLst>
                    <a:ext uri="{9D8B030D-6E8A-4147-A177-3AD203B41FA5}">
                      <a16:colId xmlns:a16="http://schemas.microsoft.com/office/drawing/2014/main" val="1830699297"/>
                    </a:ext>
                  </a:extLst>
                </a:gridCol>
                <a:gridCol w="930321">
                  <a:extLst>
                    <a:ext uri="{9D8B030D-6E8A-4147-A177-3AD203B41FA5}">
                      <a16:colId xmlns:a16="http://schemas.microsoft.com/office/drawing/2014/main" val="2798328770"/>
                    </a:ext>
                  </a:extLst>
                </a:gridCol>
                <a:gridCol w="930321">
                  <a:extLst>
                    <a:ext uri="{9D8B030D-6E8A-4147-A177-3AD203B41FA5}">
                      <a16:colId xmlns:a16="http://schemas.microsoft.com/office/drawing/2014/main" val="2851470237"/>
                    </a:ext>
                  </a:extLst>
                </a:gridCol>
                <a:gridCol w="930321">
                  <a:extLst>
                    <a:ext uri="{9D8B030D-6E8A-4147-A177-3AD203B41FA5}">
                      <a16:colId xmlns:a16="http://schemas.microsoft.com/office/drawing/2014/main" val="2154283047"/>
                    </a:ext>
                  </a:extLst>
                </a:gridCol>
                <a:gridCol w="930321">
                  <a:extLst>
                    <a:ext uri="{9D8B030D-6E8A-4147-A177-3AD203B41FA5}">
                      <a16:colId xmlns:a16="http://schemas.microsoft.com/office/drawing/2014/main" val="3647057924"/>
                    </a:ext>
                  </a:extLst>
                </a:gridCol>
                <a:gridCol w="930321">
                  <a:extLst>
                    <a:ext uri="{9D8B030D-6E8A-4147-A177-3AD203B41FA5}">
                      <a16:colId xmlns:a16="http://schemas.microsoft.com/office/drawing/2014/main" val="446130226"/>
                    </a:ext>
                  </a:extLst>
                </a:gridCol>
                <a:gridCol w="931293">
                  <a:extLst>
                    <a:ext uri="{9D8B030D-6E8A-4147-A177-3AD203B41FA5}">
                      <a16:colId xmlns:a16="http://schemas.microsoft.com/office/drawing/2014/main" val="1632274922"/>
                    </a:ext>
                  </a:extLst>
                </a:gridCol>
                <a:gridCol w="931293">
                  <a:extLst>
                    <a:ext uri="{9D8B030D-6E8A-4147-A177-3AD203B41FA5}">
                      <a16:colId xmlns:a16="http://schemas.microsoft.com/office/drawing/2014/main" val="884516262"/>
                    </a:ext>
                  </a:extLst>
                </a:gridCol>
                <a:gridCol w="931293">
                  <a:extLst>
                    <a:ext uri="{9D8B030D-6E8A-4147-A177-3AD203B41FA5}">
                      <a16:colId xmlns:a16="http://schemas.microsoft.com/office/drawing/2014/main" val="1081010620"/>
                    </a:ext>
                  </a:extLst>
                </a:gridCol>
                <a:gridCol w="931293">
                  <a:extLst>
                    <a:ext uri="{9D8B030D-6E8A-4147-A177-3AD203B41FA5}">
                      <a16:colId xmlns:a16="http://schemas.microsoft.com/office/drawing/2014/main" val="1581182532"/>
                    </a:ext>
                  </a:extLst>
                </a:gridCol>
                <a:gridCol w="931293">
                  <a:extLst>
                    <a:ext uri="{9D8B030D-6E8A-4147-A177-3AD203B41FA5}">
                      <a16:colId xmlns:a16="http://schemas.microsoft.com/office/drawing/2014/main" val="4222770522"/>
                    </a:ext>
                  </a:extLst>
                </a:gridCol>
                <a:gridCol w="931293">
                  <a:extLst>
                    <a:ext uri="{9D8B030D-6E8A-4147-A177-3AD203B41FA5}">
                      <a16:colId xmlns:a16="http://schemas.microsoft.com/office/drawing/2014/main" val="1428442844"/>
                    </a:ext>
                  </a:extLst>
                </a:gridCol>
                <a:gridCol w="1022317">
                  <a:extLst>
                    <a:ext uri="{9D8B030D-6E8A-4147-A177-3AD203B41FA5}">
                      <a16:colId xmlns:a16="http://schemas.microsoft.com/office/drawing/2014/main" val="2047529237"/>
                    </a:ext>
                  </a:extLst>
                </a:gridCol>
              </a:tblGrid>
              <a:tr h="11091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Q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061126"/>
                  </a:ext>
                </a:extLst>
              </a:tr>
              <a:tr h="11091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Ế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543499"/>
                  </a:ext>
                </a:extLst>
              </a:tr>
              <a:tr h="11091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Ầ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Ệ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846923"/>
                  </a:ext>
                </a:extLst>
              </a:tr>
              <a:tr h="11091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Ố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741911"/>
                  </a:ext>
                </a:extLst>
              </a:tr>
              <a:tr h="11091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Ấ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Ô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Í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385001"/>
                  </a:ext>
                </a:extLst>
              </a:tr>
              <a:tr h="11091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Ê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Ư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Ơ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7708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292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2B5D88B-95A0-D057-BFAB-E4BEA036CD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580721"/>
              </p:ext>
            </p:extLst>
          </p:nvPr>
        </p:nvGraphicFramePr>
        <p:xfrm>
          <a:off x="0" y="71120"/>
          <a:ext cx="12192001" cy="6654798"/>
        </p:xfrm>
        <a:graphic>
          <a:graphicData uri="http://schemas.openxmlformats.org/drawingml/2006/table">
            <a:tbl>
              <a:tblPr firstRow="1" firstCol="1" bandRow="1"/>
              <a:tblGrid>
                <a:gridCol w="930321">
                  <a:extLst>
                    <a:ext uri="{9D8B030D-6E8A-4147-A177-3AD203B41FA5}">
                      <a16:colId xmlns:a16="http://schemas.microsoft.com/office/drawing/2014/main" val="1830699297"/>
                    </a:ext>
                  </a:extLst>
                </a:gridCol>
                <a:gridCol w="930321">
                  <a:extLst>
                    <a:ext uri="{9D8B030D-6E8A-4147-A177-3AD203B41FA5}">
                      <a16:colId xmlns:a16="http://schemas.microsoft.com/office/drawing/2014/main" val="2798328770"/>
                    </a:ext>
                  </a:extLst>
                </a:gridCol>
                <a:gridCol w="930321">
                  <a:extLst>
                    <a:ext uri="{9D8B030D-6E8A-4147-A177-3AD203B41FA5}">
                      <a16:colId xmlns:a16="http://schemas.microsoft.com/office/drawing/2014/main" val="2851470237"/>
                    </a:ext>
                  </a:extLst>
                </a:gridCol>
                <a:gridCol w="930321">
                  <a:extLst>
                    <a:ext uri="{9D8B030D-6E8A-4147-A177-3AD203B41FA5}">
                      <a16:colId xmlns:a16="http://schemas.microsoft.com/office/drawing/2014/main" val="2154283047"/>
                    </a:ext>
                  </a:extLst>
                </a:gridCol>
                <a:gridCol w="930321">
                  <a:extLst>
                    <a:ext uri="{9D8B030D-6E8A-4147-A177-3AD203B41FA5}">
                      <a16:colId xmlns:a16="http://schemas.microsoft.com/office/drawing/2014/main" val="3647057924"/>
                    </a:ext>
                  </a:extLst>
                </a:gridCol>
                <a:gridCol w="930321">
                  <a:extLst>
                    <a:ext uri="{9D8B030D-6E8A-4147-A177-3AD203B41FA5}">
                      <a16:colId xmlns:a16="http://schemas.microsoft.com/office/drawing/2014/main" val="446130226"/>
                    </a:ext>
                  </a:extLst>
                </a:gridCol>
                <a:gridCol w="931293">
                  <a:extLst>
                    <a:ext uri="{9D8B030D-6E8A-4147-A177-3AD203B41FA5}">
                      <a16:colId xmlns:a16="http://schemas.microsoft.com/office/drawing/2014/main" val="1632274922"/>
                    </a:ext>
                  </a:extLst>
                </a:gridCol>
                <a:gridCol w="931293">
                  <a:extLst>
                    <a:ext uri="{9D8B030D-6E8A-4147-A177-3AD203B41FA5}">
                      <a16:colId xmlns:a16="http://schemas.microsoft.com/office/drawing/2014/main" val="884516262"/>
                    </a:ext>
                  </a:extLst>
                </a:gridCol>
                <a:gridCol w="931293">
                  <a:extLst>
                    <a:ext uri="{9D8B030D-6E8A-4147-A177-3AD203B41FA5}">
                      <a16:colId xmlns:a16="http://schemas.microsoft.com/office/drawing/2014/main" val="1081010620"/>
                    </a:ext>
                  </a:extLst>
                </a:gridCol>
                <a:gridCol w="931293">
                  <a:extLst>
                    <a:ext uri="{9D8B030D-6E8A-4147-A177-3AD203B41FA5}">
                      <a16:colId xmlns:a16="http://schemas.microsoft.com/office/drawing/2014/main" val="1581182532"/>
                    </a:ext>
                  </a:extLst>
                </a:gridCol>
                <a:gridCol w="931293">
                  <a:extLst>
                    <a:ext uri="{9D8B030D-6E8A-4147-A177-3AD203B41FA5}">
                      <a16:colId xmlns:a16="http://schemas.microsoft.com/office/drawing/2014/main" val="4222770522"/>
                    </a:ext>
                  </a:extLst>
                </a:gridCol>
                <a:gridCol w="931293">
                  <a:extLst>
                    <a:ext uri="{9D8B030D-6E8A-4147-A177-3AD203B41FA5}">
                      <a16:colId xmlns:a16="http://schemas.microsoft.com/office/drawing/2014/main" val="1428442844"/>
                    </a:ext>
                  </a:extLst>
                </a:gridCol>
                <a:gridCol w="1022317">
                  <a:extLst>
                    <a:ext uri="{9D8B030D-6E8A-4147-A177-3AD203B41FA5}">
                      <a16:colId xmlns:a16="http://schemas.microsoft.com/office/drawing/2014/main" val="2047529237"/>
                    </a:ext>
                  </a:extLst>
                </a:gridCol>
              </a:tblGrid>
              <a:tr h="11091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66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Q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061126"/>
                  </a:ext>
                </a:extLst>
              </a:tr>
              <a:tr h="11091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Ê</a:t>
                      </a:r>
                      <a:endParaRPr lang="vi-VN" sz="66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543499"/>
                  </a:ext>
                </a:extLst>
              </a:tr>
              <a:tr h="11091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Ầ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66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Ệ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846923"/>
                  </a:ext>
                </a:extLst>
              </a:tr>
              <a:tr h="11091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66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Ố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741911"/>
                  </a:ext>
                </a:extLst>
              </a:tr>
              <a:tr h="11091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Ấ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Ộ</a:t>
                      </a:r>
                      <a:endParaRPr lang="vi-VN" sz="66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Í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385001"/>
                  </a:ext>
                </a:extLst>
              </a:tr>
              <a:tr h="11091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Ê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66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Ư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Ơ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6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6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7708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37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773596" y="254000"/>
            <a:ext cx="10644809" cy="10647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ới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endParaRPr kumimoji="0" lang="en-US" sz="368400" b="1" i="0" u="none" strike="noStrike" kern="1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524001" y="5539206"/>
            <a:ext cx="9143999" cy="1064795"/>
          </a:xfrm>
          <a:prstGeom prst="flowChartAlternateProcess">
            <a:avLst/>
          </a:prstGeom>
          <a:solidFill>
            <a:srgbClr val="7030A0">
              <a:alpha val="83000"/>
            </a:srgbClr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TRẮC</a:t>
            </a:r>
            <a:r>
              <a: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NGHIỆM</a:t>
            </a:r>
            <a:endParaRPr kumimoji="0" lang="en-US" altLang="en-US" sz="6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AE3FA4-C53A-4CB8-825B-FAEA431481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318793"/>
            <a:ext cx="4876800" cy="4090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4700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4" grpId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Nên một.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Yêu thương nhau</a:t>
              </a: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Được hạnh phúc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Được sự sống vĩnh cửu.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1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vi-VN" sz="40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ĐỨC GIÊSU CẦU NGUYỆN KHÔNG NHỮNG CHO CÁC MÔN ĐỆ MÀ CÒN CHO NHỮNG NGƯỜI NHỜ LỜI HỌ MÀ TIN VÀO CON, </a:t>
            </a:r>
            <a:r>
              <a:rPr lang="vi-VN" sz="4000" b="1" u="sng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ĐỂ MỌI NGƯỜI LÀM GÌ</a:t>
            </a:r>
            <a:r>
              <a:rPr lang="vi-VN" sz="40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  <a:endParaRPr lang="vi-VN" sz="4000" b="1" u="sng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4503372"/>
            <a:ext cx="12240988" cy="815950"/>
            <a:chOff x="-1896924" y="4695363"/>
            <a:chExt cx="10567020" cy="699371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8973" y="4708934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Nên một.</a:t>
              </a:r>
              <a:endParaRPr kumimoji="0" lang="pt-BR" sz="4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991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t-IT" sz="48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Dân Do thái.</a:t>
              </a:r>
              <a:endParaRPr kumimoji="0" lang="it-IT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Các tông đồ.</a:t>
              </a:r>
              <a:endParaRPr kumimoji="0" lang="vi-VN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Các thượng tế.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Thế gian.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vi-VN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ĐỨC GIÊSU CẦU NGUYỆN CHO TẤT CẢ NÊN MỘT, </a:t>
            </a:r>
            <a:r>
              <a:rPr lang="vi-VN" sz="5400" b="1" u="sng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ĐỂ AI TIN RẰNG</a:t>
            </a:r>
            <a:r>
              <a:rPr lang="vi-VN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CHA ĐÃ SAI CON?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5367106"/>
            <a:ext cx="12240885" cy="806783"/>
            <a:chOff x="-1896924" y="4689645"/>
            <a:chExt cx="10566931" cy="691518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48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Thế gian.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866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Được hưởng hạnh phúc Nước Trời.</a:t>
              </a:r>
              <a:endParaRPr kumimoji="0" lang="vi-VN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Chiêm ngưỡng vinh quang của Con</a:t>
              </a: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Được dự phần vinh quang của Thầy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Được sự sống vĩnh cửu.</a:t>
              </a: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3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vi-VN" sz="4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ĐỨC GIÊSU CẦU NGUYỆN: “CON MUỐN RẰNG CON Ở ĐÂU, THÌ NHỮNG NGƯỜI CHA ĐÃ BAN CHO CON CŨNG Ở ĐÓ VỚI CON </a:t>
            </a:r>
            <a:r>
              <a:rPr lang="vi-VN" sz="4400" b="1" u="sng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ĐỂ HỌ LÀM GÌ</a:t>
            </a:r>
            <a:r>
              <a:rPr lang="vi-VN" sz="4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2753013"/>
            <a:ext cx="12248199" cy="801518"/>
            <a:chOff x="-1896924" y="4684239"/>
            <a:chExt cx="10573245" cy="687003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2748" y="4684239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Chiêm ngưỡng vinh quang của Con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85442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492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Đấng Công Chính.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Đấng Cứu Độ.</a:t>
              </a:r>
              <a:endParaRPr kumimoji="0" lang="vi-VN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Đấng Hằng Sống.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pt-BR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Cả a, b và c đúng.</a:t>
              </a: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4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vi-VN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ĐỨC GIÊSU </a:t>
            </a:r>
            <a:r>
              <a:rPr lang="vi-VN" sz="5400" b="1" u="sng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GỌI CHÚA CHA LÀ GÌ?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6" y="4489420"/>
            <a:ext cx="12257041" cy="813476"/>
            <a:chOff x="-1896924" y="4683911"/>
            <a:chExt cx="10580877" cy="697252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55116" y="4683911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Đấng Công Chính.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858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Cứu chuộc.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Yêu thương.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indent="-257175" defTabSz="457200">
                <a:defRPr/>
              </a:pPr>
              <a:r>
                <a:rPr lang="en-US" sz="48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Tạo dựng.</a:t>
              </a:r>
              <a:endParaRPr kumimoji="0" lang="vi-VN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Thánh hóa.</a:t>
              </a: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5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</a:t>
            </a:r>
            <a:r>
              <a:rPr lang="vi-VN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5400" b="1" u="sng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CHÚA CHA ĐÃ LÀM GÌ</a:t>
            </a:r>
            <a:r>
              <a:rPr lang="vi-VN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CHO ĐỨC GIÊSU TRƯỚC KHI THẾ GIAN ĐƯỢC TẠO THÀNH?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2753778"/>
            <a:ext cx="12240888" cy="802865"/>
            <a:chOff x="-1896924" y="4695363"/>
            <a:chExt cx="10566934" cy="688156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59" y="4697719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Yêu thương.</a:t>
              </a: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297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71551"/>
            <a:ext cx="12192000" cy="5551717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vi-VN" sz="6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 ấy, Đức Giê-su ngước mắt lên trời và cầu nguyện rằng : “Lạy Cha, Con không chỉ cầu nguyện cho những người này, nhưng còn cho những ai nhờ lời họ mà tin vào con,</a:t>
            </a:r>
            <a:endParaRPr lang="en-US" sz="62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0EDB3B-D92F-4149-A43E-A60728ADD0BE}"/>
              </a:ext>
            </a:extLst>
          </p:cNvPr>
          <p:cNvSpPr txBox="1"/>
          <p:nvPr/>
        </p:nvSpPr>
        <p:spPr>
          <a:xfrm>
            <a:off x="0" y="101601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TIN </a:t>
            </a:r>
            <a:r>
              <a:rPr lang="en-US" sz="4000" b="1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MỪNG</a:t>
            </a:r>
            <a:r>
              <a:rPr lang="en-US" sz="40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CHÚA</a:t>
            </a:r>
            <a:r>
              <a:rPr lang="en-US" sz="40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GIÊSU</a:t>
            </a:r>
            <a:r>
              <a:rPr lang="en-US" sz="40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THEO </a:t>
            </a:r>
            <a:r>
              <a:rPr lang="en-US" sz="4000" b="1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THÁNH</a:t>
            </a:r>
            <a:r>
              <a:rPr lang="en-US" sz="40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GIOAN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36338981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E6FF85-6756-434B-A8E1-E10F6E46C5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070" y="3211551"/>
            <a:ext cx="4022323" cy="32886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431C5340-3CA1-47F1-8EAE-0D2383149045}"/>
              </a:ext>
            </a:extLst>
          </p:cNvPr>
          <p:cNvSpPr/>
          <p:nvPr/>
        </p:nvSpPr>
        <p:spPr>
          <a:xfrm>
            <a:off x="4467225" y="86845"/>
            <a:ext cx="7724776" cy="6296025"/>
          </a:xfrm>
          <a:prstGeom prst="cloudCallout">
            <a:avLst>
              <a:gd name="adj1" fmla="val -47502"/>
              <a:gd name="adj2" fmla="val 49905"/>
            </a:avLst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2ADFAF-9DC5-4BFB-A7AD-1DD2DCFFB09F}"/>
              </a:ext>
            </a:extLst>
          </p:cNvPr>
          <p:cNvSpPr txBox="1"/>
          <p:nvPr/>
        </p:nvSpPr>
        <p:spPr>
          <a:xfrm>
            <a:off x="4971947" y="1426414"/>
            <a:ext cx="6715332" cy="4459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5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THIẾU NHI THỂ HIỆN SỰ NÊN MỘT TRONG GIA ĐÌNH NHƯ THẾ NÀO?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EF6069-D6E0-4AA3-BC00-AEC2B19ED6CD}"/>
              </a:ext>
            </a:extLst>
          </p:cNvPr>
          <p:cNvSpPr txBox="1"/>
          <p:nvPr/>
        </p:nvSpPr>
        <p:spPr>
          <a:xfrm>
            <a:off x="780654" y="725711"/>
            <a:ext cx="28621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THIẾU NHI YÊU CHÚA</a:t>
            </a:r>
          </a:p>
        </p:txBody>
      </p:sp>
    </p:spTree>
    <p:extLst>
      <p:ext uri="{BB962C8B-B14F-4D97-AF65-F5344CB8AC3E}">
        <p14:creationId xmlns:p14="http://schemas.microsoft.com/office/powerpoint/2010/main" val="59399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9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09142" cy="6800850"/>
          </a:xfrm>
        </p:spPr>
        <p:txBody>
          <a:bodyPr>
            <a:noAutofit/>
          </a:bodyPr>
          <a:lstStyle/>
          <a:p>
            <a:pPr algn="just"/>
            <a:r>
              <a:rPr lang="vi-VN" sz="7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 tất cả nên một, như Cha ở trong con và con ở trong Cha để họ cũng ở trong chúng ta. Như vậy, thế gian sẽ tin rằng Cha đã sai con.</a:t>
            </a:r>
            <a:endParaRPr lang="en-US" sz="72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759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09142" cy="6800850"/>
          </a:xfrm>
        </p:spPr>
        <p:txBody>
          <a:bodyPr>
            <a:noAutofit/>
          </a:bodyPr>
          <a:lstStyle/>
          <a:p>
            <a:pPr algn="just"/>
            <a:r>
              <a:rPr lang="vi-VN" sz="8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Phần con, con đã ban cho họ vinh quang mà Cha đã ban cho con, để họ được nên một như chúng ta là một :</a:t>
            </a:r>
            <a:endParaRPr lang="en-US" sz="80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903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09142" cy="6800850"/>
          </a:xfrm>
        </p:spPr>
        <p:txBody>
          <a:bodyPr>
            <a:noAutofit/>
          </a:bodyPr>
          <a:lstStyle/>
          <a:p>
            <a:pPr algn="just"/>
            <a:r>
              <a:rPr lang="vi-VN" sz="7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 ở trong họ và Cha ở trong con, để họ được hoàn toàn nên một ; như vậy, thế gian sẽ nhận biết là chính Cha đã sai con và đã yêu thương họ như đã yêu thương con.</a:t>
            </a:r>
            <a:endParaRPr lang="en-US" sz="72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089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77616"/>
            <a:ext cx="12073631" cy="6333423"/>
          </a:xfrm>
        </p:spPr>
        <p:txBody>
          <a:bodyPr>
            <a:noAutofit/>
          </a:bodyPr>
          <a:lstStyle/>
          <a:p>
            <a:pPr algn="just"/>
            <a:r>
              <a:rPr lang="vi-VN" sz="7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“Lạy Cha, con muốn rằng con ở đâu, thì những người Cha đã ban cho con cũng ở đó với con, để họ chiêm ngưỡng vinh quang của con,</a:t>
            </a:r>
            <a:endParaRPr lang="en-US" sz="7200" b="1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43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77616"/>
            <a:ext cx="12073631" cy="6333423"/>
          </a:xfrm>
        </p:spPr>
        <p:txBody>
          <a:bodyPr>
            <a:noAutofit/>
          </a:bodyPr>
          <a:lstStyle/>
          <a:p>
            <a:pPr algn="just"/>
            <a:r>
              <a:rPr lang="vi-VN" sz="8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vinh quang mà Cha đã ban cho con, vì Cha đã yêu thương con trước khi thế gian được tạo thành.</a:t>
            </a:r>
            <a:endParaRPr lang="en-US" sz="8800" b="1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253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77616"/>
            <a:ext cx="12073631" cy="6333423"/>
          </a:xfrm>
        </p:spPr>
        <p:txBody>
          <a:bodyPr>
            <a:noAutofit/>
          </a:bodyPr>
          <a:lstStyle/>
          <a:p>
            <a:pPr algn="just"/>
            <a:r>
              <a:rPr lang="vi-VN" sz="7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Lạy Cha là Đấng công chính, thế gian đã không biết Cha, nhưng con, con đã biết Cha, và những người này đã biết là chính Cha đã sai con.</a:t>
            </a:r>
            <a:endParaRPr lang="en-US" sz="7200" b="1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496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77616"/>
            <a:ext cx="12073631" cy="6333423"/>
          </a:xfrm>
        </p:spPr>
        <p:txBody>
          <a:bodyPr>
            <a:noAutofit/>
          </a:bodyPr>
          <a:lstStyle/>
          <a:p>
            <a:pPr algn="just"/>
            <a:r>
              <a:rPr lang="vi-VN" sz="7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 đã cho họ biết danh Cha, và sẽ còn cho họ biết nữa, để tình Cha đã yêu thương con, ở trong họ, và con cũng ở trong họ nữa.”.</a:t>
            </a:r>
            <a:r>
              <a:rPr lang="en-US" sz="7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72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 là Lời Chúa</a:t>
            </a:r>
          </a:p>
        </p:txBody>
      </p:sp>
    </p:spTree>
    <p:extLst>
      <p:ext uri="{BB962C8B-B14F-4D97-AF65-F5344CB8AC3E}">
        <p14:creationId xmlns:p14="http://schemas.microsoft.com/office/powerpoint/2010/main" val="30584314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2842</TotalTime>
  <Words>915</Words>
  <Application>Microsoft Office PowerPoint</Application>
  <PresentationFormat>Widescreen</PresentationFormat>
  <Paragraphs>266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Algerian</vt:lpstr>
      <vt:lpstr>Arial</vt:lpstr>
      <vt:lpstr>Calibri</vt:lpstr>
      <vt:lpstr>Calibri Light</vt:lpstr>
      <vt:lpstr>Montserrat Black</vt:lpstr>
      <vt:lpstr>Tahoma</vt:lpstr>
      <vt:lpstr>Times New Roman</vt:lpstr>
      <vt:lpstr>Verdana</vt:lpstr>
      <vt:lpstr>Office Theme</vt:lpstr>
      <vt:lpstr>PowerPoint Presentation</vt:lpstr>
      <vt:lpstr>Khi ấy, Đức Giê-su ngước mắt lên trời và cầu nguyện rằng : “Lạy Cha, Con không chỉ cầu nguyện cho những người này, nhưng còn cho những ai nhờ lời họ mà tin vào con,</vt:lpstr>
      <vt:lpstr>để tất cả nên một, như Cha ở trong con và con ở trong Cha để họ cũng ở trong chúng ta. Như vậy, thế gian sẽ tin rằng Cha đã sai con.</vt:lpstr>
      <vt:lpstr>Phần con, con đã ban cho họ vinh quang mà Cha đã ban cho con, để họ được nên một như chúng ta là một :</vt:lpstr>
      <vt:lpstr>Con ở trong họ và Cha ở trong con, để họ được hoàn toàn nên một ; như vậy, thế gian sẽ nhận biết là chính Cha đã sai con và đã yêu thương họ như đã yêu thương con.</vt:lpstr>
      <vt:lpstr>“Lạy Cha, con muốn rằng con ở đâu, thì những người Cha đã ban cho con cũng ở đó với con, để họ chiêm ngưỡng vinh quang của con,</vt:lpstr>
      <vt:lpstr>vinh quang mà Cha đã ban cho con, vì Cha đã yêu thương con trước khi thế gian được tạo thành.</vt:lpstr>
      <vt:lpstr>Lạy Cha là Đấng công chính, thế gian đã không biết Cha, nhưng con, con đã biết Cha, và những người này đã biết là chính Cha đã sai con.</vt:lpstr>
      <vt:lpstr>Con đã cho họ biết danh Cha, và sẽ còn cho họ biết nữa, để tình Cha đã yêu thương con, ở trong họ, và con cũng ở trong họ nữa.”. Đó là Lời Chúa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jacky phan</dc:creator>
  <cp:lastModifiedBy>Mr Tam Nguyen</cp:lastModifiedBy>
  <cp:revision>63</cp:revision>
  <dcterms:created xsi:type="dcterms:W3CDTF">2022-01-14T15:16:50Z</dcterms:created>
  <dcterms:modified xsi:type="dcterms:W3CDTF">2022-05-27T14:52:19Z</dcterms:modified>
</cp:coreProperties>
</file>