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4" r:id="rId3"/>
    <p:sldId id="315" r:id="rId4"/>
    <p:sldId id="332" r:id="rId5"/>
    <p:sldId id="293" r:id="rId6"/>
    <p:sldId id="294" r:id="rId7"/>
    <p:sldId id="393" r:id="rId8"/>
    <p:sldId id="568" r:id="rId9"/>
    <p:sldId id="260" r:id="rId10"/>
    <p:sldId id="308" r:id="rId11"/>
    <p:sldId id="386" r:id="rId12"/>
    <p:sldId id="387" r:id="rId13"/>
    <p:sldId id="388" r:id="rId14"/>
    <p:sldId id="391" r:id="rId15"/>
    <p:sldId id="296"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373"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06/05/2022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06/05/2022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06/05/2022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06/05/2022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06/05/2022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06/05/2022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06/05/2022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06/05/2022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06/05/2022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06/05/2022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06/05/2022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06/05/2022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a:t>
            </a:r>
            <a:r>
              <a:rPr lang="en-US" sz="4400" b="1" kern="1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IV</a:t>
            </a:r>
            <a:r>
              <a:rPr kumimoji="0" lang="en-US" sz="44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PHỤC</a:t>
            </a:r>
            <a:r>
              <a:rPr kumimoji="0" lang="en-US" sz="4400" b="1" i="0" u="none" strike="noStrike" kern="10" cap="none" spc="0" normalizeH="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SINH - </a:t>
            </a:r>
            <a:r>
              <a:rPr kumimoji="0" lang="en-US" sz="44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NIỀM</a:t>
            </a:r>
            <a:r>
              <a:rPr kumimoji="0" lang="en-US" sz="4000" b="1" i="0" u="none" strike="noStrike" kern="1200" cap="none" spc="0" normalizeH="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VUI</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BÌNH AN</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Giêsu biết chúng</a:t>
              </a: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Nghe tiếng Đức Giêsu.</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Đi theo Đức Giêsu.</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Cả a, b và c đúng.</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lumMod val="95000"/>
                    <a:lumOff val="5000"/>
                  </a:schemeClr>
                </a:solidFill>
                <a:latin typeface="Verdana" panose="020B0604030504040204" pitchFamily="34" charset="0"/>
                <a:ea typeface="Verdana" panose="020B0604030504040204" pitchFamily="34" charset="0"/>
              </a:rPr>
              <a:t>Đối với đoàn chiên của Đức Giêsu, </a:t>
            </a:r>
            <a:r>
              <a:rPr lang="vi-VN" sz="6000" b="1">
                <a:solidFill>
                  <a:srgbClr val="FF0000"/>
                </a:solidFill>
                <a:latin typeface="Verdana" panose="020B0604030504040204" pitchFamily="34" charset="0"/>
                <a:ea typeface="Verdana" panose="020B0604030504040204" pitchFamily="34" charset="0"/>
              </a:rPr>
              <a:t>thì chúng thế nào?</a:t>
            </a:r>
            <a:endParaRPr lang="vi-VN" sz="60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39582"/>
            <a:ext cx="12240988" cy="815950"/>
            <a:chOff x="-1896924" y="4695363"/>
            <a:chExt cx="10567020" cy="699371"/>
          </a:xfrm>
          <a:solidFill>
            <a:srgbClr val="00B0F0"/>
          </a:solidFill>
        </p:grpSpPr>
        <p:sp>
          <p:nvSpPr>
            <p:cNvPr id="33" name="Rounded Rectangle 12"/>
            <p:cNvSpPr>
              <a:spLocks noChangeArrowheads="1"/>
            </p:cNvSpPr>
            <p:nvPr/>
          </p:nvSpPr>
          <p:spPr bwMode="auto">
            <a:xfrm>
              <a:off x="-968973" y="470893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Cả a, b và c đúng.</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Đất hứa làm gia nghiệp.</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Hạnh phúc Nước Trời.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Sự sống đời đời.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 đúng.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6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6600" b="1">
                <a:solidFill>
                  <a:schemeClr val="tx1"/>
                </a:solidFill>
                <a:latin typeface="Verdana" panose="020B0604030504040204" pitchFamily="34" charset="0"/>
                <a:ea typeface="Verdana" panose="020B0604030504040204" pitchFamily="34" charset="0"/>
              </a:rPr>
              <a:t>Với đoàn chiên của mình, Đức Giêsu </a:t>
            </a:r>
            <a:r>
              <a:rPr lang="vi-VN" sz="6600" b="1">
                <a:solidFill>
                  <a:srgbClr val="FF0000"/>
                </a:solidFill>
                <a:latin typeface="Verdana" panose="020B0604030504040204" pitchFamily="34" charset="0"/>
                <a:ea typeface="Verdana" panose="020B0604030504040204" pitchFamily="34" charset="0"/>
              </a:rPr>
              <a:t>ban gì </a:t>
            </a:r>
            <a:r>
              <a:rPr lang="vi-VN" sz="6600" b="1">
                <a:solidFill>
                  <a:schemeClr val="tx1"/>
                </a:solidFill>
                <a:latin typeface="Verdana" panose="020B0604030504040204" pitchFamily="34" charset="0"/>
                <a:ea typeface="Verdana" panose="020B0604030504040204" pitchFamily="34" charset="0"/>
              </a:rPr>
              <a:t>cho chúng?</a:t>
            </a:r>
          </a:p>
        </p:txBody>
      </p:sp>
      <p:grpSp>
        <p:nvGrpSpPr>
          <p:cNvPr id="9" name="Group 33"/>
          <p:cNvGrpSpPr>
            <a:grpSpLocks/>
          </p:cNvGrpSpPr>
          <p:nvPr/>
        </p:nvGrpSpPr>
        <p:grpSpPr bwMode="auto">
          <a:xfrm>
            <a:off x="-48988" y="3653733"/>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Sự sống đời đời.</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tông đồ.</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Giáo Hội.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Mẹ Maria.</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Chúa Cha.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72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72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7200" b="1">
                <a:solidFill>
                  <a:schemeClr val="tx1"/>
                </a:solidFill>
                <a:latin typeface="Verdana" panose="020B0604030504040204" pitchFamily="34" charset="0"/>
                <a:ea typeface="Verdana" panose="020B0604030504040204" pitchFamily="34" charset="0"/>
              </a:rPr>
              <a:t>Đức Giêsu nói</a:t>
            </a:r>
            <a:r>
              <a:rPr lang="en-US" sz="7200" b="1">
                <a:solidFill>
                  <a:schemeClr val="tx1"/>
                </a:solidFill>
                <a:latin typeface="Verdana" panose="020B0604030504040204" pitchFamily="34" charset="0"/>
                <a:ea typeface="Verdana" panose="020B0604030504040204" pitchFamily="34" charset="0"/>
              </a:rPr>
              <a:t>:</a:t>
            </a:r>
            <a:r>
              <a:rPr lang="vi-VN" sz="7200" b="1">
                <a:solidFill>
                  <a:schemeClr val="tx1"/>
                </a:solidFill>
                <a:latin typeface="Verdana" panose="020B0604030504040204" pitchFamily="34" charset="0"/>
                <a:ea typeface="Verdana" panose="020B0604030504040204" pitchFamily="34" charset="0"/>
              </a:rPr>
              <a:t> </a:t>
            </a:r>
            <a:r>
              <a:rPr lang="en-US" sz="7200" b="1">
                <a:solidFill>
                  <a:schemeClr val="tx1"/>
                </a:solidFill>
                <a:latin typeface="Verdana" panose="020B0604030504040204" pitchFamily="34" charset="0"/>
                <a:ea typeface="Verdana" panose="020B0604030504040204" pitchFamily="34" charset="0"/>
              </a:rPr>
              <a:t>N</a:t>
            </a:r>
            <a:r>
              <a:rPr lang="vi-VN" sz="7200" b="1">
                <a:solidFill>
                  <a:schemeClr val="tx1"/>
                </a:solidFill>
                <a:latin typeface="Verdana" panose="020B0604030504040204" pitchFamily="34" charset="0"/>
                <a:ea typeface="Verdana" panose="020B0604030504040204" pitchFamily="34" charset="0"/>
              </a:rPr>
              <a:t>gài với </a:t>
            </a:r>
            <a:r>
              <a:rPr lang="vi-VN" sz="7200" b="1">
                <a:solidFill>
                  <a:srgbClr val="FF0000"/>
                </a:solidFill>
                <a:latin typeface="Verdana" panose="020B0604030504040204" pitchFamily="34" charset="0"/>
                <a:ea typeface="Verdana" panose="020B0604030504040204" pitchFamily="34" charset="0"/>
              </a:rPr>
              <a:t>ai</a:t>
            </a:r>
            <a:r>
              <a:rPr lang="vi-VN" sz="7200" b="1">
                <a:solidFill>
                  <a:schemeClr val="tx1"/>
                </a:solidFill>
                <a:latin typeface="Verdana" panose="020B0604030504040204" pitchFamily="34" charset="0"/>
                <a:ea typeface="Verdana" panose="020B0604030504040204" pitchFamily="34" charset="0"/>
              </a:rPr>
              <a:t> là một?</a:t>
            </a:r>
          </a:p>
        </p:txBody>
      </p:sp>
      <p:grpSp>
        <p:nvGrpSpPr>
          <p:cNvPr id="9" name="Group 33"/>
          <p:cNvGrpSpPr>
            <a:grpSpLocks/>
          </p:cNvGrpSpPr>
          <p:nvPr/>
        </p:nvGrpSpPr>
        <p:grpSpPr bwMode="auto">
          <a:xfrm>
            <a:off x="-48988" y="5364133"/>
            <a:ext cx="12248199" cy="813091"/>
            <a:chOff x="-1896924" y="4684240"/>
            <a:chExt cx="10573245" cy="696923"/>
          </a:xfrm>
          <a:solidFill>
            <a:srgbClr val="00B0F0"/>
          </a:solidFill>
        </p:grpSpPr>
        <p:sp>
          <p:nvSpPr>
            <p:cNvPr id="33" name="Rounded Rectangle 12"/>
            <p:cNvSpPr>
              <a:spLocks noChangeArrowheads="1"/>
            </p:cNvSpPr>
            <p:nvPr/>
          </p:nvSpPr>
          <p:spPr bwMode="auto">
            <a:xfrm>
              <a:off x="-962748" y="468424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Chúa Cha.</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Thiếu thốn.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Đói khát.</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Đau khổ.</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Diệt vong.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6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56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600" b="1">
                <a:solidFill>
                  <a:schemeClr val="tx1"/>
                </a:solidFill>
                <a:latin typeface="Verdana" panose="020B0604030504040204" pitchFamily="34" charset="0"/>
                <a:ea typeface="Verdana" panose="020B0604030504040204" pitchFamily="34" charset="0"/>
              </a:rPr>
              <a:t>Khi Đức Giêsu ban cho đoàn chiên sự sống đời đời thì chúng không bao giờ </a:t>
            </a:r>
            <a:r>
              <a:rPr lang="vi-VN" sz="5600" b="1">
                <a:solidFill>
                  <a:srgbClr val="FF0000"/>
                </a:solidFill>
                <a:latin typeface="Verdana" panose="020B0604030504040204" pitchFamily="34" charset="0"/>
                <a:ea typeface="Verdana" panose="020B0604030504040204" pitchFamily="34" charset="0"/>
              </a:rPr>
              <a:t>bị gì? </a:t>
            </a:r>
          </a:p>
        </p:txBody>
      </p:sp>
      <p:grpSp>
        <p:nvGrpSpPr>
          <p:cNvPr id="9" name="Group 33"/>
          <p:cNvGrpSpPr>
            <a:grpSpLocks/>
          </p:cNvGrpSpPr>
          <p:nvPr/>
        </p:nvGrpSpPr>
        <p:grpSpPr bwMode="auto">
          <a:xfrm>
            <a:off x="-48986" y="5332558"/>
            <a:ext cx="12240885" cy="806788"/>
            <a:chOff x="-1896924" y="4689642"/>
            <a:chExt cx="10566931" cy="691521"/>
          </a:xfrm>
          <a:solidFill>
            <a:srgbClr val="00B0F0"/>
          </a:solidFill>
        </p:grpSpPr>
        <p:sp>
          <p:nvSpPr>
            <p:cNvPr id="33" name="Rounded Rectangle 12"/>
            <p:cNvSpPr>
              <a:spLocks noChangeArrowheads="1"/>
            </p:cNvSpPr>
            <p:nvPr/>
          </p:nvSpPr>
          <p:spPr bwMode="auto">
            <a:xfrm>
              <a:off x="-969062" y="4689642"/>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Diệt vong.</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Chúa Cha.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Tôi</a:t>
              </a:r>
              <a:endParaRPr kumimoji="0" lang="vi-VN"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kumimoji="0" lang="en-US"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Giáo hội.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Các môn đệ.</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Cha tôi, Đấng ban chúng cho tôi thì lớn hơn tất cả, và không ai cướp được chúng khỏi </a:t>
            </a:r>
            <a:r>
              <a:rPr lang="vi-VN" sz="4800" b="1">
                <a:solidFill>
                  <a:srgbClr val="FF0000"/>
                </a:solidFill>
                <a:latin typeface="Verdana" panose="020B0604030504040204" pitchFamily="34" charset="0"/>
                <a:ea typeface="Verdana" panose="020B0604030504040204" pitchFamily="34" charset="0"/>
              </a:rPr>
              <a:t>tay ai?</a:t>
            </a:r>
          </a:p>
        </p:txBody>
      </p:sp>
      <p:grpSp>
        <p:nvGrpSpPr>
          <p:cNvPr id="9" name="Group 33"/>
          <p:cNvGrpSpPr>
            <a:grpSpLocks/>
          </p:cNvGrpSpPr>
          <p:nvPr/>
        </p:nvGrpSpPr>
        <p:grpSpPr bwMode="auto">
          <a:xfrm>
            <a:off x="-48988" y="4503085"/>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Chúa Cha.</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005144"/>
            <a:ext cx="6715332" cy="4459426"/>
          </a:xfrm>
          <a:prstGeom prst="rect">
            <a:avLst/>
          </a:prstGeom>
          <a:noFill/>
        </p:spPr>
        <p:txBody>
          <a:bodyPr wrap="square">
            <a:spAutoFit/>
          </a:bodyPr>
          <a:lstStyle/>
          <a:p>
            <a:pPr lvl="0" algn="ctr">
              <a:lnSpc>
                <a:spcPct val="107000"/>
              </a:lnSpc>
              <a:spcAft>
                <a:spcPts val="800"/>
              </a:spcAft>
              <a:defRPr/>
            </a:pPr>
            <a: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CÓ BẠN NÀO MUỐN ĐI TU – DÂNG MÌNH CHO CHÚA KHÔNG?</a:t>
            </a:r>
            <a:endPar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Khi ấy, Đức Giê-su nói với người Do-thái rằng: “Chiên của tôi thì nghe tiếng tôi; tôi biết chúng và chúng theo tôi.</a:t>
            </a:r>
            <a:endParaRPr lang="en-US" sz="72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707886"/>
          </a:xfrm>
          <a:prstGeom prst="rect">
            <a:avLst/>
          </a:prstGeom>
          <a:noFill/>
        </p:spPr>
        <p:txBody>
          <a:bodyPr wrap="square" rtlCol="0">
            <a:spAutoFit/>
          </a:bodyPr>
          <a:lstStyle/>
          <a:p>
            <a:pPr algn="ct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GIOAN</a:t>
            </a:r>
            <a:endParaRPr lang="en-US" sz="4000"/>
          </a:p>
        </p:txBody>
      </p:sp>
    </p:spTree>
    <p:extLst>
      <p:ext uri="{BB962C8B-B14F-4D97-AF65-F5344CB8AC3E}">
        <p14:creationId xmlns:p14="http://schemas.microsoft.com/office/powerpoint/2010/main" val="36338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Tôi ban cho chúng sự sống đời đời ; không bao giờ chúng phải diệt vong và không ai cướp được chúng khỏi tay tôi.</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7616"/>
            <a:ext cx="12073631"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Cha tôi, Đấng đã ban chúng cho tôi, thì lớn hơn tất cả, và không ai cướp được chúng khỏi tay Chúa Cha. Tôi và Chúa Cha là một.”</a:t>
            </a:r>
            <a:r>
              <a:rPr lang="en-US" sz="7200" b="1">
                <a:latin typeface="Tahoma" panose="020B0604030504040204" pitchFamily="34" charset="0"/>
                <a:ea typeface="Tahoma" panose="020B0604030504040204" pitchFamily="34" charset="0"/>
                <a:cs typeface="Tahoma" panose="020B0604030504040204" pitchFamily="34" charset="0"/>
              </a:rPr>
              <a:t> </a:t>
            </a:r>
            <a:br>
              <a:rPr lang="en-US" sz="7200" b="1">
                <a:latin typeface="Tahoma" panose="020B0604030504040204" pitchFamily="34" charset="0"/>
                <a:ea typeface="Tahoma" panose="020B0604030504040204" pitchFamily="34" charset="0"/>
                <a:cs typeface="Tahoma" panose="020B0604030504040204" pitchFamily="34" charset="0"/>
              </a:rPr>
            </a:br>
            <a:r>
              <a:rPr lang="en-US" sz="72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p>
        </p:txBody>
      </p:sp>
    </p:spTree>
    <p:extLst>
      <p:ext uri="{BB962C8B-B14F-4D97-AF65-F5344CB8AC3E}">
        <p14:creationId xmlns:p14="http://schemas.microsoft.com/office/powerpoint/2010/main" val="23414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nex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0" y="35412"/>
            <a:ext cx="742667" cy="706572"/>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20" y="863013"/>
            <a:ext cx="742667" cy="706572"/>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77592" y="1681330"/>
            <a:ext cx="742667" cy="706572"/>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0" y="2482956"/>
            <a:ext cx="742667" cy="706572"/>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20" y="3263167"/>
            <a:ext cx="742667" cy="706572"/>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2923493712"/>
              </p:ext>
            </p:extLst>
          </p:nvPr>
        </p:nvGraphicFramePr>
        <p:xfrm>
          <a:off x="1232789" y="67933"/>
          <a:ext cx="9287252" cy="4006535"/>
        </p:xfrm>
        <a:graphic>
          <a:graphicData uri="http://schemas.openxmlformats.org/drawingml/2006/table">
            <a:tbl>
              <a:tblPr firstRow="1" firstCol="1" bandRow="1"/>
              <a:tblGrid>
                <a:gridCol w="843735">
                  <a:extLst>
                    <a:ext uri="{9D8B030D-6E8A-4147-A177-3AD203B41FA5}">
                      <a16:colId xmlns:a16="http://schemas.microsoft.com/office/drawing/2014/main" val="2851470237"/>
                    </a:ext>
                  </a:extLst>
                </a:gridCol>
                <a:gridCol w="843735">
                  <a:extLst>
                    <a:ext uri="{9D8B030D-6E8A-4147-A177-3AD203B41FA5}">
                      <a16:colId xmlns:a16="http://schemas.microsoft.com/office/drawing/2014/main" val="2154283047"/>
                    </a:ext>
                  </a:extLst>
                </a:gridCol>
                <a:gridCol w="843735">
                  <a:extLst>
                    <a:ext uri="{9D8B030D-6E8A-4147-A177-3AD203B41FA5}">
                      <a16:colId xmlns:a16="http://schemas.microsoft.com/office/drawing/2014/main" val="3647057924"/>
                    </a:ext>
                  </a:extLst>
                </a:gridCol>
                <a:gridCol w="843735">
                  <a:extLst>
                    <a:ext uri="{9D8B030D-6E8A-4147-A177-3AD203B41FA5}">
                      <a16:colId xmlns:a16="http://schemas.microsoft.com/office/drawing/2014/main" val="446130226"/>
                    </a:ext>
                  </a:extLst>
                </a:gridCol>
                <a:gridCol w="844616">
                  <a:extLst>
                    <a:ext uri="{9D8B030D-6E8A-4147-A177-3AD203B41FA5}">
                      <a16:colId xmlns:a16="http://schemas.microsoft.com/office/drawing/2014/main" val="1632274922"/>
                    </a:ext>
                  </a:extLst>
                </a:gridCol>
                <a:gridCol w="844616">
                  <a:extLst>
                    <a:ext uri="{9D8B030D-6E8A-4147-A177-3AD203B41FA5}">
                      <a16:colId xmlns:a16="http://schemas.microsoft.com/office/drawing/2014/main" val="884516262"/>
                    </a:ext>
                  </a:extLst>
                </a:gridCol>
                <a:gridCol w="844616">
                  <a:extLst>
                    <a:ext uri="{9D8B030D-6E8A-4147-A177-3AD203B41FA5}">
                      <a16:colId xmlns:a16="http://schemas.microsoft.com/office/drawing/2014/main" val="1081010620"/>
                    </a:ext>
                  </a:extLst>
                </a:gridCol>
                <a:gridCol w="844616">
                  <a:extLst>
                    <a:ext uri="{9D8B030D-6E8A-4147-A177-3AD203B41FA5}">
                      <a16:colId xmlns:a16="http://schemas.microsoft.com/office/drawing/2014/main" val="1581182532"/>
                    </a:ext>
                  </a:extLst>
                </a:gridCol>
                <a:gridCol w="844616">
                  <a:extLst>
                    <a:ext uri="{9D8B030D-6E8A-4147-A177-3AD203B41FA5}">
                      <a16:colId xmlns:a16="http://schemas.microsoft.com/office/drawing/2014/main" val="4222770522"/>
                    </a:ext>
                  </a:extLst>
                </a:gridCol>
                <a:gridCol w="844616">
                  <a:extLst>
                    <a:ext uri="{9D8B030D-6E8A-4147-A177-3AD203B41FA5}">
                      <a16:colId xmlns:a16="http://schemas.microsoft.com/office/drawing/2014/main" val="1428442844"/>
                    </a:ext>
                  </a:extLst>
                </a:gridCol>
                <a:gridCol w="844616">
                  <a:extLst>
                    <a:ext uri="{9D8B030D-6E8A-4147-A177-3AD203B41FA5}">
                      <a16:colId xmlns:a16="http://schemas.microsoft.com/office/drawing/2014/main" val="2047529237"/>
                    </a:ext>
                  </a:extLst>
                </a:gridCol>
              </a:tblGrid>
              <a:tr h="792107">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À</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Ộ</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792107">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Ú</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792107">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Ế</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Ú</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792107">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E</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Ô</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792107">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Ớ</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Ợ</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bl>
          </a:graphicData>
        </a:graphic>
      </p:graphicFrame>
      <p:sp>
        <p:nvSpPr>
          <p:cNvPr id="89" name="Rectangle 88">
            <a:extLst>
              <a:ext uri="{FF2B5EF4-FFF2-40B4-BE49-F238E27FC236}">
                <a16:creationId xmlns:a16="http://schemas.microsoft.com/office/drawing/2014/main" id="{7F57C799-C758-A79A-AF1A-C42A8F3455A1}"/>
              </a:ext>
            </a:extLst>
          </p:cNvPr>
          <p:cNvSpPr/>
          <p:nvPr/>
        </p:nvSpPr>
        <p:spPr>
          <a:xfrm>
            <a:off x="0" y="4195497"/>
            <a:ext cx="12192000" cy="2652371"/>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400" b="1">
                <a:solidFill>
                  <a:schemeClr val="tx1">
                    <a:lumMod val="95000"/>
                    <a:lumOff val="5000"/>
                  </a:schemeClr>
                </a:solidFill>
                <a:latin typeface="Verdana" panose="020B0604030504040204" pitchFamily="34" charset="0"/>
                <a:ea typeface="Verdana" panose="020B0604030504040204" pitchFamily="34" charset="0"/>
              </a:rPr>
              <a:t>5</a:t>
            </a:r>
            <a:r>
              <a:rPr lang="vi-VN" sz="4400" b="1">
                <a:solidFill>
                  <a:schemeClr val="tx1">
                    <a:lumMod val="95000"/>
                    <a:lumOff val="5000"/>
                  </a:schemeClr>
                </a:solidFill>
                <a:latin typeface="Verdana" panose="020B0604030504040204" pitchFamily="34" charset="0"/>
                <a:ea typeface="Verdana" panose="020B0604030504040204" pitchFamily="34" charset="0"/>
              </a:rPr>
              <a:t>. “TÔI BAN CHO CHÚNG SỰ SỐNG ĐỜI ĐỜI; KHÔNG BAO GiỜ CHÚNG PHẢI DIỆT VONG</a:t>
            </a:r>
            <a:r>
              <a:rPr lang="en-US" sz="4400" b="1">
                <a:solidFill>
                  <a:schemeClr val="tx1">
                    <a:lumMod val="95000"/>
                    <a:lumOff val="5000"/>
                  </a:schemeClr>
                </a:solidFill>
                <a:latin typeface="Verdana" panose="020B0604030504040204" pitchFamily="34" charset="0"/>
                <a:ea typeface="Verdana" panose="020B0604030504040204" pitchFamily="34" charset="0"/>
              </a:rPr>
              <a:t> </a:t>
            </a:r>
            <a:r>
              <a:rPr lang="vi-VN" sz="4400" b="1">
                <a:solidFill>
                  <a:schemeClr val="tx1">
                    <a:lumMod val="95000"/>
                    <a:lumOff val="5000"/>
                  </a:schemeClr>
                </a:solidFill>
                <a:latin typeface="Verdana" panose="020B0604030504040204" pitchFamily="34" charset="0"/>
                <a:ea typeface="Verdana" panose="020B0604030504040204" pitchFamily="34" charset="0"/>
              </a:rPr>
              <a:t>VÀ KHÔNG AI </a:t>
            </a:r>
            <a:r>
              <a:rPr lang="vi-VN" sz="4400" b="1">
                <a:solidFill>
                  <a:srgbClr val="FF0000"/>
                </a:solidFill>
                <a:latin typeface="Verdana" panose="020B0604030504040204" pitchFamily="34" charset="0"/>
                <a:ea typeface="Verdana" panose="020B0604030504040204" pitchFamily="34" charset="0"/>
              </a:rPr>
              <a:t>... ... </a:t>
            </a:r>
            <a:r>
              <a:rPr lang="vi-VN" sz="4400" b="1">
                <a:solidFill>
                  <a:schemeClr val="tx1">
                    <a:lumMod val="95000"/>
                    <a:lumOff val="5000"/>
                  </a:schemeClr>
                </a:solidFill>
                <a:latin typeface="Verdana" panose="020B0604030504040204" pitchFamily="34" charset="0"/>
                <a:ea typeface="Verdana" panose="020B0604030504040204" pitchFamily="34" charset="0"/>
              </a:rPr>
              <a:t>CHÚNG KHỎI TAY TÔI.”</a:t>
            </a:r>
          </a:p>
        </p:txBody>
      </p:sp>
      <p:sp>
        <p:nvSpPr>
          <p:cNvPr id="3" name="Rectangle 2">
            <a:extLst>
              <a:ext uri="{FF2B5EF4-FFF2-40B4-BE49-F238E27FC236}">
                <a16:creationId xmlns:a16="http://schemas.microsoft.com/office/drawing/2014/main" id="{0E4BECBB-B50C-A434-6E3D-2275A693A69A}"/>
              </a:ext>
            </a:extLst>
          </p:cNvPr>
          <p:cNvSpPr/>
          <p:nvPr/>
        </p:nvSpPr>
        <p:spPr>
          <a:xfrm>
            <a:off x="3773504" y="76052"/>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5038CE9-F7CE-E3A3-BAE3-AA77C2865673}"/>
              </a:ext>
            </a:extLst>
          </p:cNvPr>
          <p:cNvSpPr/>
          <p:nvPr/>
        </p:nvSpPr>
        <p:spPr>
          <a:xfrm>
            <a:off x="4619324" y="76052"/>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E43A5DC4-C84D-1343-6612-6C395DC871A8}"/>
              </a:ext>
            </a:extLst>
          </p:cNvPr>
          <p:cNvSpPr/>
          <p:nvPr/>
        </p:nvSpPr>
        <p:spPr>
          <a:xfrm>
            <a:off x="5465144" y="76052"/>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4D67C3F-57F1-EE1C-0621-755823401884}"/>
              </a:ext>
            </a:extLst>
          </p:cNvPr>
          <p:cNvSpPr/>
          <p:nvPr/>
        </p:nvSpPr>
        <p:spPr>
          <a:xfrm>
            <a:off x="6310964" y="76052"/>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ED0BA44-BBA0-B63B-04A5-725A9D879768}"/>
              </a:ext>
            </a:extLst>
          </p:cNvPr>
          <p:cNvSpPr/>
          <p:nvPr/>
        </p:nvSpPr>
        <p:spPr>
          <a:xfrm>
            <a:off x="7149164" y="76052"/>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2868FF66-3190-42FF-381C-E48619CD2AC9}"/>
              </a:ext>
            </a:extLst>
          </p:cNvPr>
          <p:cNvSpPr/>
          <p:nvPr/>
        </p:nvSpPr>
        <p:spPr>
          <a:xfrm>
            <a:off x="1232789" y="870034"/>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E88F692-77D9-4667-8B41-16F32AF41170}"/>
              </a:ext>
            </a:extLst>
          </p:cNvPr>
          <p:cNvSpPr/>
          <p:nvPr/>
        </p:nvSpPr>
        <p:spPr>
          <a:xfrm>
            <a:off x="2078609" y="870034"/>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E883FF87-1BB0-B6A6-960F-9ADE5676EE15}"/>
              </a:ext>
            </a:extLst>
          </p:cNvPr>
          <p:cNvSpPr/>
          <p:nvPr/>
        </p:nvSpPr>
        <p:spPr>
          <a:xfrm>
            <a:off x="2924429" y="870034"/>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E3FB722-2AA6-DAF0-F27A-A9C914627B09}"/>
              </a:ext>
            </a:extLst>
          </p:cNvPr>
          <p:cNvSpPr/>
          <p:nvPr/>
        </p:nvSpPr>
        <p:spPr>
          <a:xfrm>
            <a:off x="3762629" y="870034"/>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CA6E0073-85AF-C935-5B67-4E3EE7A69340}"/>
              </a:ext>
            </a:extLst>
          </p:cNvPr>
          <p:cNvSpPr/>
          <p:nvPr/>
        </p:nvSpPr>
        <p:spPr>
          <a:xfrm>
            <a:off x="4608449" y="870034"/>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715EADAD-CCEF-66FB-3A77-C5411DBE2281}"/>
              </a:ext>
            </a:extLst>
          </p:cNvPr>
          <p:cNvSpPr/>
          <p:nvPr/>
        </p:nvSpPr>
        <p:spPr>
          <a:xfrm>
            <a:off x="2081149" y="1674446"/>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D1652138-8113-387C-1331-37AE9BAA4842}"/>
              </a:ext>
            </a:extLst>
          </p:cNvPr>
          <p:cNvSpPr/>
          <p:nvPr/>
        </p:nvSpPr>
        <p:spPr>
          <a:xfrm>
            <a:off x="2926969" y="1674446"/>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5C783181-F916-4AE0-9253-030CC9338C83}"/>
              </a:ext>
            </a:extLst>
          </p:cNvPr>
          <p:cNvSpPr/>
          <p:nvPr/>
        </p:nvSpPr>
        <p:spPr>
          <a:xfrm>
            <a:off x="3772789" y="1674446"/>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8CB131C9-C9D4-0D02-D170-910B6C455545}"/>
              </a:ext>
            </a:extLst>
          </p:cNvPr>
          <p:cNvSpPr/>
          <p:nvPr/>
        </p:nvSpPr>
        <p:spPr>
          <a:xfrm>
            <a:off x="4618609" y="1674446"/>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709BD22A-211C-1A0A-C7FA-1BA4E39C4B64}"/>
              </a:ext>
            </a:extLst>
          </p:cNvPr>
          <p:cNvSpPr/>
          <p:nvPr/>
        </p:nvSpPr>
        <p:spPr>
          <a:xfrm>
            <a:off x="5456809" y="1674446"/>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09DF9408-9130-8A0F-5791-DDC43B7B2396}"/>
              </a:ext>
            </a:extLst>
          </p:cNvPr>
          <p:cNvSpPr/>
          <p:nvPr/>
        </p:nvSpPr>
        <p:spPr>
          <a:xfrm>
            <a:off x="6302629" y="1674446"/>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D8564005-222D-A39F-60C7-EF6EB66D8975}"/>
              </a:ext>
            </a:extLst>
          </p:cNvPr>
          <p:cNvSpPr/>
          <p:nvPr/>
        </p:nvSpPr>
        <p:spPr>
          <a:xfrm>
            <a:off x="2068932" y="2474283"/>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B6E52A8-64BA-A940-F7F8-067A06CA493D}"/>
              </a:ext>
            </a:extLst>
          </p:cNvPr>
          <p:cNvSpPr/>
          <p:nvPr/>
        </p:nvSpPr>
        <p:spPr>
          <a:xfrm>
            <a:off x="2914752" y="2474283"/>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0354E1C3-D191-3748-A5E7-7EB9A0147C3E}"/>
              </a:ext>
            </a:extLst>
          </p:cNvPr>
          <p:cNvSpPr/>
          <p:nvPr/>
        </p:nvSpPr>
        <p:spPr>
          <a:xfrm>
            <a:off x="3760572" y="2474283"/>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686527FA-25C0-7542-177B-A44C7DC6F42F}"/>
              </a:ext>
            </a:extLst>
          </p:cNvPr>
          <p:cNvSpPr/>
          <p:nvPr/>
        </p:nvSpPr>
        <p:spPr>
          <a:xfrm>
            <a:off x="4606392" y="2474283"/>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4A8B09AE-7747-E9A3-1003-D1FBBBF885F1}"/>
              </a:ext>
            </a:extLst>
          </p:cNvPr>
          <p:cNvSpPr/>
          <p:nvPr/>
        </p:nvSpPr>
        <p:spPr>
          <a:xfrm>
            <a:off x="5444592" y="2474283"/>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E3321207-915D-BC77-9D78-3D5A3EB9A512}"/>
              </a:ext>
            </a:extLst>
          </p:cNvPr>
          <p:cNvSpPr/>
          <p:nvPr/>
        </p:nvSpPr>
        <p:spPr>
          <a:xfrm>
            <a:off x="1242699" y="3273413"/>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4E0431A0-DCDD-C343-3924-F4B55AC6BEF7}"/>
              </a:ext>
            </a:extLst>
          </p:cNvPr>
          <p:cNvSpPr/>
          <p:nvPr/>
        </p:nvSpPr>
        <p:spPr>
          <a:xfrm>
            <a:off x="2088519" y="3273413"/>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8669BA7F-0952-1D0C-F7E8-E27C6510483E}"/>
              </a:ext>
            </a:extLst>
          </p:cNvPr>
          <p:cNvSpPr/>
          <p:nvPr/>
        </p:nvSpPr>
        <p:spPr>
          <a:xfrm>
            <a:off x="2934339" y="3273413"/>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112B5EA0-4A98-0FD8-AF7D-01FF502EC529}"/>
              </a:ext>
            </a:extLst>
          </p:cNvPr>
          <p:cNvSpPr/>
          <p:nvPr/>
        </p:nvSpPr>
        <p:spPr>
          <a:xfrm>
            <a:off x="3780159" y="3273413"/>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545BB09F-93D1-7A2E-A2F7-BC8A927F3D19}"/>
              </a:ext>
            </a:extLst>
          </p:cNvPr>
          <p:cNvSpPr/>
          <p:nvPr/>
        </p:nvSpPr>
        <p:spPr>
          <a:xfrm>
            <a:off x="4618359" y="3273413"/>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C0C3E02-FD25-32B3-13CA-99AC17153105}"/>
              </a:ext>
            </a:extLst>
          </p:cNvPr>
          <p:cNvSpPr/>
          <p:nvPr/>
        </p:nvSpPr>
        <p:spPr>
          <a:xfrm>
            <a:off x="5464179" y="3273413"/>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2E3BADB0-FE8D-9A8B-B908-CDDA9731BF45}"/>
              </a:ext>
            </a:extLst>
          </p:cNvPr>
          <p:cNvSpPr/>
          <p:nvPr/>
        </p:nvSpPr>
        <p:spPr>
          <a:xfrm>
            <a:off x="6317619" y="3275647"/>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92A2F61-6D26-AEB4-84A1-A190C2A0DF10}"/>
              </a:ext>
            </a:extLst>
          </p:cNvPr>
          <p:cNvSpPr/>
          <p:nvPr/>
        </p:nvSpPr>
        <p:spPr>
          <a:xfrm>
            <a:off x="7155819" y="3275647"/>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E1EBD93-9E33-5CC5-733A-93BFBFA07306}"/>
              </a:ext>
            </a:extLst>
          </p:cNvPr>
          <p:cNvSpPr/>
          <p:nvPr/>
        </p:nvSpPr>
        <p:spPr>
          <a:xfrm>
            <a:off x="5460113" y="878069"/>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B1E5908-2733-2DBC-8484-134250E61AD2}"/>
              </a:ext>
            </a:extLst>
          </p:cNvPr>
          <p:cNvSpPr/>
          <p:nvPr/>
        </p:nvSpPr>
        <p:spPr>
          <a:xfrm>
            <a:off x="6305933" y="878069"/>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2D0DC35-09DE-0236-8686-39BA45CB6E44}"/>
              </a:ext>
            </a:extLst>
          </p:cNvPr>
          <p:cNvSpPr/>
          <p:nvPr/>
        </p:nvSpPr>
        <p:spPr>
          <a:xfrm>
            <a:off x="7151753" y="878069"/>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330D0F0-8588-9522-673A-88D6B20BA26B}"/>
              </a:ext>
            </a:extLst>
          </p:cNvPr>
          <p:cNvSpPr/>
          <p:nvPr/>
        </p:nvSpPr>
        <p:spPr>
          <a:xfrm>
            <a:off x="7989953" y="878069"/>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42012BD-1E48-F07F-D4DE-50E40F73DEA1}"/>
              </a:ext>
            </a:extLst>
          </p:cNvPr>
          <p:cNvSpPr/>
          <p:nvPr/>
        </p:nvSpPr>
        <p:spPr>
          <a:xfrm>
            <a:off x="8835773" y="878069"/>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93B8637-FF32-6B51-9E1E-46B3CFC91255}"/>
              </a:ext>
            </a:extLst>
          </p:cNvPr>
          <p:cNvSpPr/>
          <p:nvPr/>
        </p:nvSpPr>
        <p:spPr>
          <a:xfrm>
            <a:off x="7141600" y="1674446"/>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26B1F04-3CA8-3986-E3DD-E5B239917EEC}"/>
              </a:ext>
            </a:extLst>
          </p:cNvPr>
          <p:cNvSpPr/>
          <p:nvPr/>
        </p:nvSpPr>
        <p:spPr>
          <a:xfrm>
            <a:off x="7979800" y="1674446"/>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AFE5D98-74B7-70EC-D569-8B93EDD2E53B}"/>
              </a:ext>
            </a:extLst>
          </p:cNvPr>
          <p:cNvSpPr/>
          <p:nvPr/>
        </p:nvSpPr>
        <p:spPr>
          <a:xfrm>
            <a:off x="8825620" y="1674446"/>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493F321-52F8-9207-B9E7-A8AA3E8A7878}"/>
              </a:ext>
            </a:extLst>
          </p:cNvPr>
          <p:cNvSpPr/>
          <p:nvPr/>
        </p:nvSpPr>
        <p:spPr>
          <a:xfrm>
            <a:off x="6299442" y="2466030"/>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54B1B13-11A5-9A0A-0C38-7A88A0BF628A}"/>
              </a:ext>
            </a:extLst>
          </p:cNvPr>
          <p:cNvSpPr/>
          <p:nvPr/>
        </p:nvSpPr>
        <p:spPr>
          <a:xfrm>
            <a:off x="7137642" y="2466030"/>
            <a:ext cx="838200" cy="79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8F27AB7-5C57-347D-08CA-5339D2AF366E}"/>
              </a:ext>
            </a:extLst>
          </p:cNvPr>
          <p:cNvSpPr/>
          <p:nvPr/>
        </p:nvSpPr>
        <p:spPr>
          <a:xfrm>
            <a:off x="15240" y="4195497"/>
            <a:ext cx="12192000" cy="2652371"/>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6000" b="1">
                <a:solidFill>
                  <a:schemeClr val="tx1">
                    <a:lumMod val="95000"/>
                    <a:lumOff val="5000"/>
                  </a:schemeClr>
                </a:solidFill>
                <a:latin typeface="Verdana" panose="020B0604030504040204" pitchFamily="34" charset="0"/>
                <a:ea typeface="Verdana" panose="020B0604030504040204" pitchFamily="34" charset="0"/>
              </a:rPr>
              <a:t>4</a:t>
            </a:r>
            <a:r>
              <a:rPr lang="vi-VN" sz="6000" b="1">
                <a:solidFill>
                  <a:schemeClr val="tx1">
                    <a:lumMod val="95000"/>
                    <a:lumOff val="5000"/>
                  </a:schemeClr>
                </a:solidFill>
                <a:latin typeface="Verdana" panose="020B0604030504040204" pitchFamily="34" charset="0"/>
                <a:ea typeface="Verdana" panose="020B0604030504040204" pitchFamily="34" charset="0"/>
              </a:rPr>
              <a:t>. CHIÊN CỦA TÔI THÌ NGHE TIẾNG TÔI; TÔI BIẾT CHÚNG VÀ CHÚNG </a:t>
            </a:r>
            <a:r>
              <a:rPr lang="vi-VN" sz="6000" b="1">
                <a:solidFill>
                  <a:srgbClr val="FF0000"/>
                </a:solidFill>
                <a:latin typeface="Verdana" panose="020B0604030504040204" pitchFamily="34" charset="0"/>
                <a:ea typeface="Verdana" panose="020B0604030504040204" pitchFamily="34" charset="0"/>
              </a:rPr>
              <a:t>LÀM GÌ ?</a:t>
            </a:r>
          </a:p>
        </p:txBody>
      </p:sp>
      <p:sp>
        <p:nvSpPr>
          <p:cNvPr id="62" name="Rectangle 61">
            <a:extLst>
              <a:ext uri="{FF2B5EF4-FFF2-40B4-BE49-F238E27FC236}">
                <a16:creationId xmlns:a16="http://schemas.microsoft.com/office/drawing/2014/main" id="{A51F76F4-0ECA-ED02-D584-B1B8123A6BFF}"/>
              </a:ext>
            </a:extLst>
          </p:cNvPr>
          <p:cNvSpPr/>
          <p:nvPr/>
        </p:nvSpPr>
        <p:spPr>
          <a:xfrm>
            <a:off x="0" y="4195497"/>
            <a:ext cx="12192000" cy="2652371"/>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6000" b="1">
                <a:solidFill>
                  <a:schemeClr val="tx1">
                    <a:lumMod val="95000"/>
                    <a:lumOff val="5000"/>
                  </a:schemeClr>
                </a:solidFill>
                <a:latin typeface="Verdana" panose="020B0604030504040204" pitchFamily="34" charset="0"/>
                <a:ea typeface="Verdana" panose="020B0604030504040204" pitchFamily="34" charset="0"/>
              </a:rPr>
              <a:t>3</a:t>
            </a:r>
            <a:r>
              <a:rPr lang="vi-VN" sz="6000" b="1">
                <a:solidFill>
                  <a:schemeClr val="tx1">
                    <a:lumMod val="95000"/>
                    <a:lumOff val="5000"/>
                  </a:schemeClr>
                </a:solidFill>
                <a:latin typeface="Verdana" panose="020B0604030504040204" pitchFamily="34" charset="0"/>
                <a:ea typeface="Verdana" panose="020B0604030504040204" pitchFamily="34" charset="0"/>
              </a:rPr>
              <a:t>. “CHIÊN CỦA TÔI THÌ NGHE TIẾNG TÔI; TÔI </a:t>
            </a:r>
            <a:r>
              <a:rPr lang="vi-VN" sz="6000" b="1">
                <a:solidFill>
                  <a:srgbClr val="FF0000"/>
                </a:solidFill>
                <a:latin typeface="Verdana" panose="020B0604030504040204" pitchFamily="34" charset="0"/>
                <a:ea typeface="Verdana" panose="020B0604030504040204" pitchFamily="34" charset="0"/>
              </a:rPr>
              <a:t>... ... </a:t>
            </a:r>
            <a:r>
              <a:rPr lang="vi-VN" sz="6000" b="1">
                <a:solidFill>
                  <a:schemeClr val="tx1">
                    <a:lumMod val="95000"/>
                    <a:lumOff val="5000"/>
                  </a:schemeClr>
                </a:solidFill>
                <a:latin typeface="Verdana" panose="020B0604030504040204" pitchFamily="34" charset="0"/>
                <a:ea typeface="Verdana" panose="020B0604030504040204" pitchFamily="34" charset="0"/>
              </a:rPr>
              <a:t>VÀ CHÚNG THEO TÔI.”</a:t>
            </a:r>
          </a:p>
        </p:txBody>
      </p:sp>
      <p:sp>
        <p:nvSpPr>
          <p:cNvPr id="63" name="Rectangle 62">
            <a:extLst>
              <a:ext uri="{FF2B5EF4-FFF2-40B4-BE49-F238E27FC236}">
                <a16:creationId xmlns:a16="http://schemas.microsoft.com/office/drawing/2014/main" id="{48F39452-770E-8AB2-24BD-7C5E26D6F5E3}"/>
              </a:ext>
            </a:extLst>
          </p:cNvPr>
          <p:cNvSpPr/>
          <p:nvPr/>
        </p:nvSpPr>
        <p:spPr>
          <a:xfrm>
            <a:off x="0" y="4210737"/>
            <a:ext cx="12192000" cy="2652371"/>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chemeClr val="tx1">
                    <a:lumMod val="95000"/>
                    <a:lumOff val="5000"/>
                  </a:schemeClr>
                </a:solidFill>
                <a:latin typeface="Verdana" panose="020B0604030504040204" pitchFamily="34" charset="0"/>
                <a:ea typeface="Verdana" panose="020B0604030504040204" pitchFamily="34" charset="0"/>
              </a:rPr>
              <a:t>2</a:t>
            </a:r>
            <a:r>
              <a:rPr lang="vi-VN" sz="4800" b="1">
                <a:solidFill>
                  <a:schemeClr val="tx1">
                    <a:lumMod val="95000"/>
                    <a:lumOff val="5000"/>
                  </a:schemeClr>
                </a:solidFill>
                <a:latin typeface="Verdana" panose="020B0604030504040204" pitchFamily="34" charset="0"/>
                <a:ea typeface="Verdana" panose="020B0604030504040204" pitchFamily="34" charset="0"/>
              </a:rPr>
              <a:t>. ĐỨC GIÊSU NÓI: CHÚA CHA THÌ LỚN HƠN TẤT CẢ</a:t>
            </a:r>
            <a:r>
              <a:rPr lang="en-US" sz="4800" b="1">
                <a:solidFill>
                  <a:schemeClr val="tx1">
                    <a:lumMod val="95000"/>
                    <a:lumOff val="5000"/>
                  </a:schemeClr>
                </a:solidFill>
                <a:latin typeface="Verdana" panose="020B0604030504040204" pitchFamily="34" charset="0"/>
                <a:ea typeface="Verdana" panose="020B0604030504040204" pitchFamily="34" charset="0"/>
              </a:rPr>
              <a:t> </a:t>
            </a:r>
            <a:r>
              <a:rPr lang="vi-VN" sz="4800" b="1">
                <a:solidFill>
                  <a:schemeClr val="tx1">
                    <a:lumMod val="95000"/>
                    <a:lumOff val="5000"/>
                  </a:schemeClr>
                </a:solidFill>
                <a:latin typeface="Verdana" panose="020B0604030504040204" pitchFamily="34" charset="0"/>
                <a:ea typeface="Verdana" panose="020B0604030504040204" pitchFamily="34" charset="0"/>
              </a:rPr>
              <a:t>VÀ KHÔNG AI CƯỚP ĐƯỢC CHIÊN KHỎI </a:t>
            </a:r>
            <a:r>
              <a:rPr lang="en-US" sz="4800" b="1">
                <a:solidFill>
                  <a:srgbClr val="FF0000"/>
                </a:solidFill>
                <a:latin typeface="Verdana" panose="020B0604030504040204" pitchFamily="34" charset="0"/>
                <a:ea typeface="Verdana" panose="020B0604030504040204" pitchFamily="34" charset="0"/>
              </a:rPr>
              <a:t>TAY AI?</a:t>
            </a:r>
            <a:endParaRPr lang="vi-VN" sz="4800" b="1">
              <a:solidFill>
                <a:srgbClr val="FF0000"/>
              </a:solidFill>
              <a:latin typeface="Verdana" panose="020B0604030504040204" pitchFamily="34" charset="0"/>
              <a:ea typeface="Verdana" panose="020B0604030504040204" pitchFamily="34" charset="0"/>
            </a:endParaRPr>
          </a:p>
        </p:txBody>
      </p:sp>
      <p:sp>
        <p:nvSpPr>
          <p:cNvPr id="64" name="Rectangle 63">
            <a:extLst>
              <a:ext uri="{FF2B5EF4-FFF2-40B4-BE49-F238E27FC236}">
                <a16:creationId xmlns:a16="http://schemas.microsoft.com/office/drawing/2014/main" id="{E0B639ED-E9E2-CCBA-6B83-C4DBBFBC8B96}"/>
              </a:ext>
            </a:extLst>
          </p:cNvPr>
          <p:cNvSpPr/>
          <p:nvPr/>
        </p:nvSpPr>
        <p:spPr>
          <a:xfrm>
            <a:off x="0" y="4210737"/>
            <a:ext cx="12192000" cy="2652371"/>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5400" b="1">
                <a:solidFill>
                  <a:schemeClr val="tx1">
                    <a:lumMod val="95000"/>
                    <a:lumOff val="5000"/>
                  </a:schemeClr>
                </a:solidFill>
                <a:latin typeface="Verdana" panose="020B0604030504040204" pitchFamily="34" charset="0"/>
                <a:ea typeface="Verdana" panose="020B0604030504040204" pitchFamily="34" charset="0"/>
              </a:rPr>
              <a:t>1</a:t>
            </a:r>
            <a:r>
              <a:rPr lang="vi-VN" sz="5400" b="1">
                <a:solidFill>
                  <a:schemeClr val="tx1">
                    <a:lumMod val="95000"/>
                    <a:lumOff val="5000"/>
                  </a:schemeClr>
                </a:solidFill>
                <a:latin typeface="Verdana" panose="020B0604030504040204" pitchFamily="34" charset="0"/>
                <a:ea typeface="Verdana" panose="020B0604030504040204" pitchFamily="34" charset="0"/>
              </a:rPr>
              <a:t>. ĐỨC GIÊ-SU KHẲNG ĐỊNH NGÀI VÀ CHÚA CHA </a:t>
            </a:r>
            <a:r>
              <a:rPr lang="vi-VN" sz="5400" b="1">
                <a:solidFill>
                  <a:srgbClr val="FF0000"/>
                </a:solidFill>
                <a:latin typeface="Verdana" panose="020B0604030504040204" pitchFamily="34" charset="0"/>
                <a:ea typeface="Verdana" panose="020B0604030504040204" pitchFamily="34" charset="0"/>
              </a:rPr>
              <a:t>THẾ NÀO ?</a:t>
            </a: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circle(in)">
                                      <p:cBhvr>
                                        <p:cTn id="7" dur="2000"/>
                                        <p:tgtEl>
                                          <p:spTgt spid="89"/>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57"/>
                                        </p:tgtEl>
                                        <p:attrNameLst>
                                          <p:attrName>style.color</p:attrName>
                                        </p:attrNameLst>
                                      </p:cBhvr>
                                      <p:to>
                                        <a:schemeClr val="accent2"/>
                                      </p:to>
                                    </p:animClr>
                                    <p:animClr clrSpc="rgb" dir="cw">
                                      <p:cBhvr>
                                        <p:cTn id="10" dur="500" fill="hold"/>
                                        <p:tgtEl>
                                          <p:spTgt spid="157"/>
                                        </p:tgtEl>
                                        <p:attrNameLst>
                                          <p:attrName>fillcolor</p:attrName>
                                        </p:attrNameLst>
                                      </p:cBhvr>
                                      <p:to>
                                        <a:schemeClr val="accent2"/>
                                      </p:to>
                                    </p:animClr>
                                    <p:set>
                                      <p:cBhvr>
                                        <p:cTn id="11" dur="500" fill="hold"/>
                                        <p:tgtEl>
                                          <p:spTgt spid="157"/>
                                        </p:tgtEl>
                                        <p:attrNameLst>
                                          <p:attrName>fill.type</p:attrName>
                                        </p:attrNameLst>
                                      </p:cBhvr>
                                      <p:to>
                                        <p:strVal val="solid"/>
                                      </p:to>
                                    </p:set>
                                    <p:set>
                                      <p:cBhvr>
                                        <p:cTn id="12" dur="500" fill="hold"/>
                                        <p:tgtEl>
                                          <p:spTgt spid="157"/>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58"/>
                                        </p:tgtEl>
                                        <p:attrNameLst>
                                          <p:attrName>style.color</p:attrName>
                                        </p:attrNameLst>
                                      </p:cBhvr>
                                      <p:to>
                                        <a:schemeClr val="accent2"/>
                                      </p:to>
                                    </p:animClr>
                                    <p:animClr clrSpc="rgb" dir="cw">
                                      <p:cBhvr>
                                        <p:cTn id="15" dur="500" fill="hold"/>
                                        <p:tgtEl>
                                          <p:spTgt spid="158"/>
                                        </p:tgtEl>
                                        <p:attrNameLst>
                                          <p:attrName>fillcolor</p:attrName>
                                        </p:attrNameLst>
                                      </p:cBhvr>
                                      <p:to>
                                        <a:schemeClr val="accent2"/>
                                      </p:to>
                                    </p:animClr>
                                    <p:set>
                                      <p:cBhvr>
                                        <p:cTn id="16" dur="500" fill="hold"/>
                                        <p:tgtEl>
                                          <p:spTgt spid="158"/>
                                        </p:tgtEl>
                                        <p:attrNameLst>
                                          <p:attrName>fill.type</p:attrName>
                                        </p:attrNameLst>
                                      </p:cBhvr>
                                      <p:to>
                                        <p:strVal val="solid"/>
                                      </p:to>
                                    </p:set>
                                    <p:set>
                                      <p:cBhvr>
                                        <p:cTn id="17" dur="500" fill="hold"/>
                                        <p:tgtEl>
                                          <p:spTgt spid="158"/>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59"/>
                                        </p:tgtEl>
                                        <p:attrNameLst>
                                          <p:attrName>style.color</p:attrName>
                                        </p:attrNameLst>
                                      </p:cBhvr>
                                      <p:to>
                                        <a:schemeClr val="accent2"/>
                                      </p:to>
                                    </p:animClr>
                                    <p:animClr clrSpc="rgb" dir="cw">
                                      <p:cBhvr>
                                        <p:cTn id="20" dur="500" fill="hold"/>
                                        <p:tgtEl>
                                          <p:spTgt spid="159"/>
                                        </p:tgtEl>
                                        <p:attrNameLst>
                                          <p:attrName>fillcolor</p:attrName>
                                        </p:attrNameLst>
                                      </p:cBhvr>
                                      <p:to>
                                        <a:schemeClr val="accent2"/>
                                      </p:to>
                                    </p:animClr>
                                    <p:set>
                                      <p:cBhvr>
                                        <p:cTn id="21" dur="500" fill="hold"/>
                                        <p:tgtEl>
                                          <p:spTgt spid="159"/>
                                        </p:tgtEl>
                                        <p:attrNameLst>
                                          <p:attrName>fill.type</p:attrName>
                                        </p:attrNameLst>
                                      </p:cBhvr>
                                      <p:to>
                                        <p:strVal val="solid"/>
                                      </p:to>
                                    </p:set>
                                    <p:set>
                                      <p:cBhvr>
                                        <p:cTn id="22" dur="500" fill="hold"/>
                                        <p:tgtEl>
                                          <p:spTgt spid="159"/>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60"/>
                                        </p:tgtEl>
                                        <p:attrNameLst>
                                          <p:attrName>style.color</p:attrName>
                                        </p:attrNameLst>
                                      </p:cBhvr>
                                      <p:to>
                                        <a:schemeClr val="accent2"/>
                                      </p:to>
                                    </p:animClr>
                                    <p:animClr clrSpc="rgb" dir="cw">
                                      <p:cBhvr>
                                        <p:cTn id="25" dur="500" fill="hold"/>
                                        <p:tgtEl>
                                          <p:spTgt spid="160"/>
                                        </p:tgtEl>
                                        <p:attrNameLst>
                                          <p:attrName>fillcolor</p:attrName>
                                        </p:attrNameLst>
                                      </p:cBhvr>
                                      <p:to>
                                        <a:schemeClr val="accent2"/>
                                      </p:to>
                                    </p:animClr>
                                    <p:set>
                                      <p:cBhvr>
                                        <p:cTn id="26" dur="500" fill="hold"/>
                                        <p:tgtEl>
                                          <p:spTgt spid="160"/>
                                        </p:tgtEl>
                                        <p:attrNameLst>
                                          <p:attrName>fill.type</p:attrName>
                                        </p:attrNameLst>
                                      </p:cBhvr>
                                      <p:to>
                                        <p:strVal val="solid"/>
                                      </p:to>
                                    </p:set>
                                    <p:set>
                                      <p:cBhvr>
                                        <p:cTn id="27" dur="500" fill="hold"/>
                                        <p:tgtEl>
                                          <p:spTgt spid="160"/>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61"/>
                                        </p:tgtEl>
                                        <p:attrNameLst>
                                          <p:attrName>style.color</p:attrName>
                                        </p:attrNameLst>
                                      </p:cBhvr>
                                      <p:to>
                                        <a:schemeClr val="accent2"/>
                                      </p:to>
                                    </p:animClr>
                                    <p:animClr clrSpc="rgb" dir="cw">
                                      <p:cBhvr>
                                        <p:cTn id="30" dur="500" fill="hold"/>
                                        <p:tgtEl>
                                          <p:spTgt spid="161"/>
                                        </p:tgtEl>
                                        <p:attrNameLst>
                                          <p:attrName>fillcolor</p:attrName>
                                        </p:attrNameLst>
                                      </p:cBhvr>
                                      <p:to>
                                        <a:schemeClr val="accent2"/>
                                      </p:to>
                                    </p:animClr>
                                    <p:set>
                                      <p:cBhvr>
                                        <p:cTn id="31" dur="500" fill="hold"/>
                                        <p:tgtEl>
                                          <p:spTgt spid="161"/>
                                        </p:tgtEl>
                                        <p:attrNameLst>
                                          <p:attrName>fill.type</p:attrName>
                                        </p:attrNameLst>
                                      </p:cBhvr>
                                      <p:to>
                                        <p:strVal val="solid"/>
                                      </p:to>
                                    </p:set>
                                    <p:set>
                                      <p:cBhvr>
                                        <p:cTn id="32" dur="500" fill="hold"/>
                                        <p:tgtEl>
                                          <p:spTgt spid="161"/>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62"/>
                                        </p:tgtEl>
                                        <p:attrNameLst>
                                          <p:attrName>style.color</p:attrName>
                                        </p:attrNameLst>
                                      </p:cBhvr>
                                      <p:to>
                                        <a:schemeClr val="accent2"/>
                                      </p:to>
                                    </p:animClr>
                                    <p:animClr clrSpc="rgb" dir="cw">
                                      <p:cBhvr>
                                        <p:cTn id="35" dur="500" fill="hold"/>
                                        <p:tgtEl>
                                          <p:spTgt spid="162"/>
                                        </p:tgtEl>
                                        <p:attrNameLst>
                                          <p:attrName>fillcolor</p:attrName>
                                        </p:attrNameLst>
                                      </p:cBhvr>
                                      <p:to>
                                        <a:schemeClr val="accent2"/>
                                      </p:to>
                                    </p:animClr>
                                    <p:set>
                                      <p:cBhvr>
                                        <p:cTn id="36" dur="500" fill="hold"/>
                                        <p:tgtEl>
                                          <p:spTgt spid="162"/>
                                        </p:tgtEl>
                                        <p:attrNameLst>
                                          <p:attrName>fill.type</p:attrName>
                                        </p:attrNameLst>
                                      </p:cBhvr>
                                      <p:to>
                                        <p:strVal val="solid"/>
                                      </p:to>
                                    </p:set>
                                    <p:set>
                                      <p:cBhvr>
                                        <p:cTn id="37" dur="500" fill="hold"/>
                                        <p:tgtEl>
                                          <p:spTgt spid="162"/>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63"/>
                                        </p:tgtEl>
                                        <p:attrNameLst>
                                          <p:attrName>style.color</p:attrName>
                                        </p:attrNameLst>
                                      </p:cBhvr>
                                      <p:to>
                                        <a:schemeClr val="accent2"/>
                                      </p:to>
                                    </p:animClr>
                                    <p:animClr clrSpc="rgb" dir="cw">
                                      <p:cBhvr>
                                        <p:cTn id="40" dur="500" fill="hold"/>
                                        <p:tgtEl>
                                          <p:spTgt spid="163"/>
                                        </p:tgtEl>
                                        <p:attrNameLst>
                                          <p:attrName>fillcolor</p:attrName>
                                        </p:attrNameLst>
                                      </p:cBhvr>
                                      <p:to>
                                        <a:schemeClr val="accent2"/>
                                      </p:to>
                                    </p:animClr>
                                    <p:set>
                                      <p:cBhvr>
                                        <p:cTn id="41" dur="500" fill="hold"/>
                                        <p:tgtEl>
                                          <p:spTgt spid="163"/>
                                        </p:tgtEl>
                                        <p:attrNameLst>
                                          <p:attrName>fill.type</p:attrName>
                                        </p:attrNameLst>
                                      </p:cBhvr>
                                      <p:to>
                                        <p:strVal val="solid"/>
                                      </p:to>
                                    </p:set>
                                    <p:set>
                                      <p:cBhvr>
                                        <p:cTn id="42" dur="500" fill="hold"/>
                                        <p:tgtEl>
                                          <p:spTgt spid="163"/>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64"/>
                                        </p:tgtEl>
                                        <p:attrNameLst>
                                          <p:attrName>style.color</p:attrName>
                                        </p:attrNameLst>
                                      </p:cBhvr>
                                      <p:to>
                                        <a:schemeClr val="accent2"/>
                                      </p:to>
                                    </p:animClr>
                                    <p:animClr clrSpc="rgb" dir="cw">
                                      <p:cBhvr>
                                        <p:cTn id="45" dur="500" fill="hold"/>
                                        <p:tgtEl>
                                          <p:spTgt spid="164"/>
                                        </p:tgtEl>
                                        <p:attrNameLst>
                                          <p:attrName>fillcolor</p:attrName>
                                        </p:attrNameLst>
                                      </p:cBhvr>
                                      <p:to>
                                        <a:schemeClr val="accent2"/>
                                      </p:to>
                                    </p:animClr>
                                    <p:set>
                                      <p:cBhvr>
                                        <p:cTn id="46" dur="500" fill="hold"/>
                                        <p:tgtEl>
                                          <p:spTgt spid="164"/>
                                        </p:tgtEl>
                                        <p:attrNameLst>
                                          <p:attrName>fill.type</p:attrName>
                                        </p:attrNameLst>
                                      </p:cBhvr>
                                      <p:to>
                                        <p:strVal val="solid"/>
                                      </p:to>
                                    </p:set>
                                    <p:set>
                                      <p:cBhvr>
                                        <p:cTn id="47" dur="500" fill="hold"/>
                                        <p:tgtEl>
                                          <p:spTgt spid="164"/>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157"/>
                                        </p:tgtEl>
                                      </p:cBhvr>
                                    </p:animEffect>
                                    <p:set>
                                      <p:cBhvr>
                                        <p:cTn id="52" dur="1" fill="hold">
                                          <p:stCondLst>
                                            <p:cond delay="1999"/>
                                          </p:stCondLst>
                                        </p:cTn>
                                        <p:tgtEl>
                                          <p:spTgt spid="157"/>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158"/>
                                        </p:tgtEl>
                                      </p:cBhvr>
                                    </p:animEffect>
                                    <p:set>
                                      <p:cBhvr>
                                        <p:cTn id="55" dur="1" fill="hold">
                                          <p:stCondLst>
                                            <p:cond delay="1999"/>
                                          </p:stCondLst>
                                        </p:cTn>
                                        <p:tgtEl>
                                          <p:spTgt spid="158"/>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159"/>
                                        </p:tgtEl>
                                      </p:cBhvr>
                                    </p:animEffect>
                                    <p:set>
                                      <p:cBhvr>
                                        <p:cTn id="58" dur="1" fill="hold">
                                          <p:stCondLst>
                                            <p:cond delay="1999"/>
                                          </p:stCondLst>
                                        </p:cTn>
                                        <p:tgtEl>
                                          <p:spTgt spid="159"/>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160"/>
                                        </p:tgtEl>
                                      </p:cBhvr>
                                    </p:animEffect>
                                    <p:set>
                                      <p:cBhvr>
                                        <p:cTn id="61" dur="1" fill="hold">
                                          <p:stCondLst>
                                            <p:cond delay="1999"/>
                                          </p:stCondLst>
                                        </p:cTn>
                                        <p:tgtEl>
                                          <p:spTgt spid="160"/>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161"/>
                                        </p:tgtEl>
                                      </p:cBhvr>
                                    </p:animEffect>
                                    <p:set>
                                      <p:cBhvr>
                                        <p:cTn id="64" dur="1" fill="hold">
                                          <p:stCondLst>
                                            <p:cond delay="1999"/>
                                          </p:stCondLst>
                                        </p:cTn>
                                        <p:tgtEl>
                                          <p:spTgt spid="161"/>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162"/>
                                        </p:tgtEl>
                                      </p:cBhvr>
                                    </p:animEffect>
                                    <p:set>
                                      <p:cBhvr>
                                        <p:cTn id="67" dur="1" fill="hold">
                                          <p:stCondLst>
                                            <p:cond delay="1999"/>
                                          </p:stCondLst>
                                        </p:cTn>
                                        <p:tgtEl>
                                          <p:spTgt spid="162"/>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63"/>
                                        </p:tgtEl>
                                      </p:cBhvr>
                                    </p:animEffect>
                                    <p:set>
                                      <p:cBhvr>
                                        <p:cTn id="70" dur="1" fill="hold">
                                          <p:stCondLst>
                                            <p:cond delay="1999"/>
                                          </p:stCondLst>
                                        </p:cTn>
                                        <p:tgtEl>
                                          <p:spTgt spid="163"/>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164"/>
                                        </p:tgtEl>
                                      </p:cBhvr>
                                    </p:animEffect>
                                    <p:set>
                                      <p:cBhvr>
                                        <p:cTn id="73" dur="1" fill="hold">
                                          <p:stCondLst>
                                            <p:cond delay="1999"/>
                                          </p:stCondLst>
                                        </p:cTn>
                                        <p:tgtEl>
                                          <p:spTgt spid="164"/>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89"/>
                                        </p:tgtEl>
                                      </p:cBhvr>
                                    </p:animEffect>
                                    <p:set>
                                      <p:cBhvr>
                                        <p:cTn id="76" dur="1" fill="hold">
                                          <p:stCondLst>
                                            <p:cond delay="1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circle(in)">
                                      <p:cBhvr>
                                        <p:cTn id="82" dur="2000"/>
                                        <p:tgtEl>
                                          <p:spTgt spid="61"/>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148"/>
                                        </p:tgtEl>
                                        <p:attrNameLst>
                                          <p:attrName>style.color</p:attrName>
                                        </p:attrNameLst>
                                      </p:cBhvr>
                                      <p:to>
                                        <a:schemeClr val="accent2"/>
                                      </p:to>
                                    </p:animClr>
                                    <p:animClr clrSpc="rgb" dir="cw">
                                      <p:cBhvr>
                                        <p:cTn id="85" dur="500" fill="hold"/>
                                        <p:tgtEl>
                                          <p:spTgt spid="148"/>
                                        </p:tgtEl>
                                        <p:attrNameLst>
                                          <p:attrName>fillcolor</p:attrName>
                                        </p:attrNameLst>
                                      </p:cBhvr>
                                      <p:to>
                                        <a:schemeClr val="accent2"/>
                                      </p:to>
                                    </p:animClr>
                                    <p:set>
                                      <p:cBhvr>
                                        <p:cTn id="86" dur="500" fill="hold"/>
                                        <p:tgtEl>
                                          <p:spTgt spid="148"/>
                                        </p:tgtEl>
                                        <p:attrNameLst>
                                          <p:attrName>fill.type</p:attrName>
                                        </p:attrNameLst>
                                      </p:cBhvr>
                                      <p:to>
                                        <p:strVal val="solid"/>
                                      </p:to>
                                    </p:set>
                                    <p:set>
                                      <p:cBhvr>
                                        <p:cTn id="87" dur="500" fill="hold"/>
                                        <p:tgtEl>
                                          <p:spTgt spid="148"/>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149"/>
                                        </p:tgtEl>
                                        <p:attrNameLst>
                                          <p:attrName>style.color</p:attrName>
                                        </p:attrNameLst>
                                      </p:cBhvr>
                                      <p:to>
                                        <a:schemeClr val="accent2"/>
                                      </p:to>
                                    </p:animClr>
                                    <p:animClr clrSpc="rgb" dir="cw">
                                      <p:cBhvr>
                                        <p:cTn id="90" dur="500" fill="hold"/>
                                        <p:tgtEl>
                                          <p:spTgt spid="149"/>
                                        </p:tgtEl>
                                        <p:attrNameLst>
                                          <p:attrName>fillcolor</p:attrName>
                                        </p:attrNameLst>
                                      </p:cBhvr>
                                      <p:to>
                                        <a:schemeClr val="accent2"/>
                                      </p:to>
                                    </p:animClr>
                                    <p:set>
                                      <p:cBhvr>
                                        <p:cTn id="91" dur="500" fill="hold"/>
                                        <p:tgtEl>
                                          <p:spTgt spid="149"/>
                                        </p:tgtEl>
                                        <p:attrNameLst>
                                          <p:attrName>fill.type</p:attrName>
                                        </p:attrNameLst>
                                      </p:cBhvr>
                                      <p:to>
                                        <p:strVal val="solid"/>
                                      </p:to>
                                    </p:set>
                                    <p:set>
                                      <p:cBhvr>
                                        <p:cTn id="92" dur="500" fill="hold"/>
                                        <p:tgtEl>
                                          <p:spTgt spid="149"/>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152"/>
                                        </p:tgtEl>
                                        <p:attrNameLst>
                                          <p:attrName>style.color</p:attrName>
                                        </p:attrNameLst>
                                      </p:cBhvr>
                                      <p:to>
                                        <a:schemeClr val="accent2"/>
                                      </p:to>
                                    </p:animClr>
                                    <p:animClr clrSpc="rgb" dir="cw">
                                      <p:cBhvr>
                                        <p:cTn id="95" dur="500" fill="hold"/>
                                        <p:tgtEl>
                                          <p:spTgt spid="152"/>
                                        </p:tgtEl>
                                        <p:attrNameLst>
                                          <p:attrName>fillcolor</p:attrName>
                                        </p:attrNameLst>
                                      </p:cBhvr>
                                      <p:to>
                                        <a:schemeClr val="accent2"/>
                                      </p:to>
                                    </p:animClr>
                                    <p:set>
                                      <p:cBhvr>
                                        <p:cTn id="96" dur="500" fill="hold"/>
                                        <p:tgtEl>
                                          <p:spTgt spid="152"/>
                                        </p:tgtEl>
                                        <p:attrNameLst>
                                          <p:attrName>fill.type</p:attrName>
                                        </p:attrNameLst>
                                      </p:cBhvr>
                                      <p:to>
                                        <p:strVal val="solid"/>
                                      </p:to>
                                    </p:set>
                                    <p:set>
                                      <p:cBhvr>
                                        <p:cTn id="97" dur="500" fill="hold"/>
                                        <p:tgtEl>
                                          <p:spTgt spid="152"/>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155"/>
                                        </p:tgtEl>
                                        <p:attrNameLst>
                                          <p:attrName>style.color</p:attrName>
                                        </p:attrNameLst>
                                      </p:cBhvr>
                                      <p:to>
                                        <a:schemeClr val="accent2"/>
                                      </p:to>
                                    </p:animClr>
                                    <p:animClr clrSpc="rgb" dir="cw">
                                      <p:cBhvr>
                                        <p:cTn id="100" dur="500" fill="hold"/>
                                        <p:tgtEl>
                                          <p:spTgt spid="155"/>
                                        </p:tgtEl>
                                        <p:attrNameLst>
                                          <p:attrName>fillcolor</p:attrName>
                                        </p:attrNameLst>
                                      </p:cBhvr>
                                      <p:to>
                                        <a:schemeClr val="accent2"/>
                                      </p:to>
                                    </p:animClr>
                                    <p:set>
                                      <p:cBhvr>
                                        <p:cTn id="101" dur="500" fill="hold"/>
                                        <p:tgtEl>
                                          <p:spTgt spid="155"/>
                                        </p:tgtEl>
                                        <p:attrNameLst>
                                          <p:attrName>fill.type</p:attrName>
                                        </p:attrNameLst>
                                      </p:cBhvr>
                                      <p:to>
                                        <p:strVal val="solid"/>
                                      </p:to>
                                    </p:set>
                                    <p:set>
                                      <p:cBhvr>
                                        <p:cTn id="102" dur="500" fill="hold"/>
                                        <p:tgtEl>
                                          <p:spTgt spid="155"/>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156"/>
                                        </p:tgtEl>
                                        <p:attrNameLst>
                                          <p:attrName>style.color</p:attrName>
                                        </p:attrNameLst>
                                      </p:cBhvr>
                                      <p:to>
                                        <a:schemeClr val="accent2"/>
                                      </p:to>
                                    </p:animClr>
                                    <p:animClr clrSpc="rgb" dir="cw">
                                      <p:cBhvr>
                                        <p:cTn id="105" dur="500" fill="hold"/>
                                        <p:tgtEl>
                                          <p:spTgt spid="156"/>
                                        </p:tgtEl>
                                        <p:attrNameLst>
                                          <p:attrName>fillcolor</p:attrName>
                                        </p:attrNameLst>
                                      </p:cBhvr>
                                      <p:to>
                                        <a:schemeClr val="accent2"/>
                                      </p:to>
                                    </p:animClr>
                                    <p:set>
                                      <p:cBhvr>
                                        <p:cTn id="106" dur="500" fill="hold"/>
                                        <p:tgtEl>
                                          <p:spTgt spid="156"/>
                                        </p:tgtEl>
                                        <p:attrNameLst>
                                          <p:attrName>fill.type</p:attrName>
                                        </p:attrNameLst>
                                      </p:cBhvr>
                                      <p:to>
                                        <p:strVal val="solid"/>
                                      </p:to>
                                    </p:set>
                                    <p:set>
                                      <p:cBhvr>
                                        <p:cTn id="107" dur="500" fill="hold"/>
                                        <p:tgtEl>
                                          <p:spTgt spid="156"/>
                                        </p:tgtEl>
                                        <p:attrNameLst>
                                          <p:attrName>fill.on</p:attrName>
                                        </p:attrNameLst>
                                      </p:cBhvr>
                                      <p:to>
                                        <p:strVal val="true"/>
                                      </p:to>
                                    </p:set>
                                  </p:childTnLst>
                                </p:cTn>
                              </p:par>
                              <p:par>
                                <p:cTn id="108" presetID="19" presetClass="emph" presetSubtype="0" fill="hold" grpId="0" nodeType="withEffect">
                                  <p:stCondLst>
                                    <p:cond delay="0"/>
                                  </p:stCondLst>
                                  <p:childTnLst>
                                    <p:animClr clrSpc="rgb" dir="cw">
                                      <p:cBhvr override="childStyle">
                                        <p:cTn id="109" dur="500" fill="hold"/>
                                        <p:tgtEl>
                                          <p:spTgt spid="58"/>
                                        </p:tgtEl>
                                        <p:attrNameLst>
                                          <p:attrName>style.color</p:attrName>
                                        </p:attrNameLst>
                                      </p:cBhvr>
                                      <p:to>
                                        <a:schemeClr val="accent2"/>
                                      </p:to>
                                    </p:animClr>
                                    <p:animClr clrSpc="rgb" dir="cw">
                                      <p:cBhvr>
                                        <p:cTn id="110" dur="500" fill="hold"/>
                                        <p:tgtEl>
                                          <p:spTgt spid="58"/>
                                        </p:tgtEl>
                                        <p:attrNameLst>
                                          <p:attrName>fillcolor</p:attrName>
                                        </p:attrNameLst>
                                      </p:cBhvr>
                                      <p:to>
                                        <a:schemeClr val="accent2"/>
                                      </p:to>
                                    </p:animClr>
                                    <p:set>
                                      <p:cBhvr>
                                        <p:cTn id="111" dur="500" fill="hold"/>
                                        <p:tgtEl>
                                          <p:spTgt spid="58"/>
                                        </p:tgtEl>
                                        <p:attrNameLst>
                                          <p:attrName>fill.type</p:attrName>
                                        </p:attrNameLst>
                                      </p:cBhvr>
                                      <p:to>
                                        <p:strVal val="solid"/>
                                      </p:to>
                                    </p:set>
                                    <p:set>
                                      <p:cBhvr>
                                        <p:cTn id="112" dur="500" fill="hold"/>
                                        <p:tgtEl>
                                          <p:spTgt spid="58"/>
                                        </p:tgtEl>
                                        <p:attrNameLst>
                                          <p:attrName>fill.on</p:attrName>
                                        </p:attrNameLst>
                                      </p:cBhvr>
                                      <p:to>
                                        <p:strVal val="true"/>
                                      </p:to>
                                    </p:set>
                                  </p:childTnLst>
                                </p:cTn>
                              </p:par>
                              <p:par>
                                <p:cTn id="113" presetID="19" presetClass="emph" presetSubtype="0" fill="hold" grpId="0" nodeType="withEffect">
                                  <p:stCondLst>
                                    <p:cond delay="0"/>
                                  </p:stCondLst>
                                  <p:childTnLst>
                                    <p:animClr clrSpc="rgb" dir="cw">
                                      <p:cBhvr override="childStyle">
                                        <p:cTn id="114" dur="500" fill="hold"/>
                                        <p:tgtEl>
                                          <p:spTgt spid="59"/>
                                        </p:tgtEl>
                                        <p:attrNameLst>
                                          <p:attrName>style.color</p:attrName>
                                        </p:attrNameLst>
                                      </p:cBhvr>
                                      <p:to>
                                        <a:schemeClr val="accent2"/>
                                      </p:to>
                                    </p:animClr>
                                    <p:animClr clrSpc="rgb" dir="cw">
                                      <p:cBhvr>
                                        <p:cTn id="115" dur="500" fill="hold"/>
                                        <p:tgtEl>
                                          <p:spTgt spid="59"/>
                                        </p:tgtEl>
                                        <p:attrNameLst>
                                          <p:attrName>fillcolor</p:attrName>
                                        </p:attrNameLst>
                                      </p:cBhvr>
                                      <p:to>
                                        <a:schemeClr val="accent2"/>
                                      </p:to>
                                    </p:animClr>
                                    <p:set>
                                      <p:cBhvr>
                                        <p:cTn id="116" dur="500" fill="hold"/>
                                        <p:tgtEl>
                                          <p:spTgt spid="59"/>
                                        </p:tgtEl>
                                        <p:attrNameLst>
                                          <p:attrName>fill.type</p:attrName>
                                        </p:attrNameLst>
                                      </p:cBhvr>
                                      <p:to>
                                        <p:strVal val="solid"/>
                                      </p:to>
                                    </p:set>
                                    <p:set>
                                      <p:cBhvr>
                                        <p:cTn id="117" dur="500" fill="hold"/>
                                        <p:tgtEl>
                                          <p:spTgt spid="59"/>
                                        </p:tgtEl>
                                        <p:attrNameLst>
                                          <p:attrName>fill.on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6" presetClass="exit" presetSubtype="32" fill="hold" grpId="1" nodeType="clickEffect">
                                  <p:stCondLst>
                                    <p:cond delay="0"/>
                                  </p:stCondLst>
                                  <p:childTnLst>
                                    <p:animEffect transition="out" filter="circle(out)">
                                      <p:cBhvr>
                                        <p:cTn id="121" dur="2000"/>
                                        <p:tgtEl>
                                          <p:spTgt spid="148"/>
                                        </p:tgtEl>
                                      </p:cBhvr>
                                    </p:animEffect>
                                    <p:set>
                                      <p:cBhvr>
                                        <p:cTn id="122" dur="1" fill="hold">
                                          <p:stCondLst>
                                            <p:cond delay="1999"/>
                                          </p:stCondLst>
                                        </p:cTn>
                                        <p:tgtEl>
                                          <p:spTgt spid="148"/>
                                        </p:tgtEl>
                                        <p:attrNameLst>
                                          <p:attrName>style.visibility</p:attrName>
                                        </p:attrNameLst>
                                      </p:cBhvr>
                                      <p:to>
                                        <p:strVal val="hidden"/>
                                      </p:to>
                                    </p:set>
                                  </p:childTnLst>
                                </p:cTn>
                              </p:par>
                              <p:par>
                                <p:cTn id="123" presetID="6" presetClass="exit" presetSubtype="32" fill="hold" grpId="1" nodeType="withEffect">
                                  <p:stCondLst>
                                    <p:cond delay="0"/>
                                  </p:stCondLst>
                                  <p:childTnLst>
                                    <p:animEffect transition="out" filter="circle(out)">
                                      <p:cBhvr>
                                        <p:cTn id="124" dur="2000"/>
                                        <p:tgtEl>
                                          <p:spTgt spid="149"/>
                                        </p:tgtEl>
                                      </p:cBhvr>
                                    </p:animEffect>
                                    <p:set>
                                      <p:cBhvr>
                                        <p:cTn id="125" dur="1" fill="hold">
                                          <p:stCondLst>
                                            <p:cond delay="1999"/>
                                          </p:stCondLst>
                                        </p:cTn>
                                        <p:tgtEl>
                                          <p:spTgt spid="149"/>
                                        </p:tgtEl>
                                        <p:attrNameLst>
                                          <p:attrName>style.visibility</p:attrName>
                                        </p:attrNameLst>
                                      </p:cBhvr>
                                      <p:to>
                                        <p:strVal val="hidden"/>
                                      </p:to>
                                    </p:set>
                                  </p:childTnLst>
                                </p:cTn>
                              </p:par>
                              <p:par>
                                <p:cTn id="126" presetID="6" presetClass="exit" presetSubtype="32" fill="hold" grpId="1" nodeType="withEffect">
                                  <p:stCondLst>
                                    <p:cond delay="0"/>
                                  </p:stCondLst>
                                  <p:childTnLst>
                                    <p:animEffect transition="out" filter="circle(out)">
                                      <p:cBhvr>
                                        <p:cTn id="127" dur="2000"/>
                                        <p:tgtEl>
                                          <p:spTgt spid="152"/>
                                        </p:tgtEl>
                                      </p:cBhvr>
                                    </p:animEffect>
                                    <p:set>
                                      <p:cBhvr>
                                        <p:cTn id="128" dur="1" fill="hold">
                                          <p:stCondLst>
                                            <p:cond delay="1999"/>
                                          </p:stCondLst>
                                        </p:cTn>
                                        <p:tgtEl>
                                          <p:spTgt spid="152"/>
                                        </p:tgtEl>
                                        <p:attrNameLst>
                                          <p:attrName>style.visibility</p:attrName>
                                        </p:attrNameLst>
                                      </p:cBhvr>
                                      <p:to>
                                        <p:strVal val="hidden"/>
                                      </p:to>
                                    </p:set>
                                  </p:childTnLst>
                                </p:cTn>
                              </p:par>
                              <p:par>
                                <p:cTn id="129" presetID="6" presetClass="exit" presetSubtype="32" fill="hold" grpId="1" nodeType="withEffect">
                                  <p:stCondLst>
                                    <p:cond delay="0"/>
                                  </p:stCondLst>
                                  <p:childTnLst>
                                    <p:animEffect transition="out" filter="circle(out)">
                                      <p:cBhvr>
                                        <p:cTn id="130" dur="2000"/>
                                        <p:tgtEl>
                                          <p:spTgt spid="155"/>
                                        </p:tgtEl>
                                      </p:cBhvr>
                                    </p:animEffect>
                                    <p:set>
                                      <p:cBhvr>
                                        <p:cTn id="131" dur="1" fill="hold">
                                          <p:stCondLst>
                                            <p:cond delay="1999"/>
                                          </p:stCondLst>
                                        </p:cTn>
                                        <p:tgtEl>
                                          <p:spTgt spid="155"/>
                                        </p:tgtEl>
                                        <p:attrNameLst>
                                          <p:attrName>style.visibility</p:attrName>
                                        </p:attrNameLst>
                                      </p:cBhvr>
                                      <p:to>
                                        <p:strVal val="hidden"/>
                                      </p:to>
                                    </p:set>
                                  </p:childTnLst>
                                </p:cTn>
                              </p:par>
                              <p:par>
                                <p:cTn id="132" presetID="6" presetClass="exit" presetSubtype="32" fill="hold" grpId="1" nodeType="withEffect">
                                  <p:stCondLst>
                                    <p:cond delay="0"/>
                                  </p:stCondLst>
                                  <p:childTnLst>
                                    <p:animEffect transition="out" filter="circle(out)">
                                      <p:cBhvr>
                                        <p:cTn id="133" dur="2000"/>
                                        <p:tgtEl>
                                          <p:spTgt spid="156"/>
                                        </p:tgtEl>
                                      </p:cBhvr>
                                    </p:animEffect>
                                    <p:set>
                                      <p:cBhvr>
                                        <p:cTn id="134" dur="1" fill="hold">
                                          <p:stCondLst>
                                            <p:cond delay="1999"/>
                                          </p:stCondLst>
                                        </p:cTn>
                                        <p:tgtEl>
                                          <p:spTgt spid="156"/>
                                        </p:tgtEl>
                                        <p:attrNameLst>
                                          <p:attrName>style.visibility</p:attrName>
                                        </p:attrNameLst>
                                      </p:cBhvr>
                                      <p:to>
                                        <p:strVal val="hidden"/>
                                      </p:to>
                                    </p:set>
                                  </p:childTnLst>
                                </p:cTn>
                              </p:par>
                              <p:par>
                                <p:cTn id="135" presetID="6" presetClass="exit" presetSubtype="32" fill="hold" grpId="1" nodeType="withEffect">
                                  <p:stCondLst>
                                    <p:cond delay="0"/>
                                  </p:stCondLst>
                                  <p:childTnLst>
                                    <p:animEffect transition="out" filter="circle(out)">
                                      <p:cBhvr>
                                        <p:cTn id="136" dur="2000"/>
                                        <p:tgtEl>
                                          <p:spTgt spid="58"/>
                                        </p:tgtEl>
                                      </p:cBhvr>
                                    </p:animEffect>
                                    <p:set>
                                      <p:cBhvr>
                                        <p:cTn id="137" dur="1" fill="hold">
                                          <p:stCondLst>
                                            <p:cond delay="1999"/>
                                          </p:stCondLst>
                                        </p:cTn>
                                        <p:tgtEl>
                                          <p:spTgt spid="58"/>
                                        </p:tgtEl>
                                        <p:attrNameLst>
                                          <p:attrName>style.visibility</p:attrName>
                                        </p:attrNameLst>
                                      </p:cBhvr>
                                      <p:to>
                                        <p:strVal val="hidden"/>
                                      </p:to>
                                    </p:set>
                                  </p:childTnLst>
                                </p:cTn>
                              </p:par>
                              <p:par>
                                <p:cTn id="138" presetID="6" presetClass="exit" presetSubtype="32" fill="hold" grpId="1" nodeType="withEffect">
                                  <p:stCondLst>
                                    <p:cond delay="0"/>
                                  </p:stCondLst>
                                  <p:childTnLst>
                                    <p:animEffect transition="out" filter="circle(out)">
                                      <p:cBhvr>
                                        <p:cTn id="139" dur="2000"/>
                                        <p:tgtEl>
                                          <p:spTgt spid="59"/>
                                        </p:tgtEl>
                                      </p:cBhvr>
                                    </p:animEffect>
                                    <p:set>
                                      <p:cBhvr>
                                        <p:cTn id="140" dur="1" fill="hold">
                                          <p:stCondLst>
                                            <p:cond delay="1999"/>
                                          </p:stCondLst>
                                        </p:cTn>
                                        <p:tgtEl>
                                          <p:spTgt spid="59"/>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2000"/>
                                        <p:tgtEl>
                                          <p:spTgt spid="61"/>
                                        </p:tgtEl>
                                      </p:cBhvr>
                                    </p:animEffect>
                                    <p:set>
                                      <p:cBhvr>
                                        <p:cTn id="143" dur="1" fill="hold">
                                          <p:stCondLst>
                                            <p:cond delay="1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4" restart="whenNotActive" fill="hold" evtFilter="cancelBubble" nodeType="interactiveSeq">
                <p:stCondLst>
                  <p:cond evt="onClick" delay="0">
                    <p:tgtEl>
                      <p:spTgt spid="21"/>
                    </p:tgtEl>
                  </p:cond>
                </p:stCondLst>
                <p:endSync evt="end" delay="0">
                  <p:rtn val="all"/>
                </p:endSync>
                <p:childTnLst>
                  <p:par>
                    <p:cTn id="145" fill="hold">
                      <p:stCondLst>
                        <p:cond delay="0"/>
                      </p:stCondLst>
                      <p:childTnLst>
                        <p:par>
                          <p:cTn id="146" fill="hold">
                            <p:stCondLst>
                              <p:cond delay="0"/>
                            </p:stCondLst>
                            <p:childTnLst>
                              <p:par>
                                <p:cTn id="147" presetID="6" presetClass="entr" presetSubtype="16" fill="hold" grpId="0" nodeType="click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circle(in)">
                                      <p:cBhvr>
                                        <p:cTn id="149" dur="2000"/>
                                        <p:tgtEl>
                                          <p:spTgt spid="62"/>
                                        </p:tgtEl>
                                      </p:cBhvr>
                                    </p:animEffect>
                                  </p:childTnLst>
                                </p:cTn>
                              </p:par>
                              <p:par>
                                <p:cTn id="150" presetID="19" presetClass="emph" presetSubtype="0" fill="hold" grpId="0" nodeType="withEffect">
                                  <p:stCondLst>
                                    <p:cond delay="0"/>
                                  </p:stCondLst>
                                  <p:childTnLst>
                                    <p:animClr clrSpc="rgb" dir="cw">
                                      <p:cBhvr override="childStyle">
                                        <p:cTn id="151" dur="500" fill="hold"/>
                                        <p:tgtEl>
                                          <p:spTgt spid="121"/>
                                        </p:tgtEl>
                                        <p:attrNameLst>
                                          <p:attrName>style.color</p:attrName>
                                        </p:attrNameLst>
                                      </p:cBhvr>
                                      <p:to>
                                        <a:schemeClr val="accent2"/>
                                      </p:to>
                                    </p:animClr>
                                    <p:animClr clrSpc="rgb" dir="cw">
                                      <p:cBhvr>
                                        <p:cTn id="152" dur="500" fill="hold"/>
                                        <p:tgtEl>
                                          <p:spTgt spid="121"/>
                                        </p:tgtEl>
                                        <p:attrNameLst>
                                          <p:attrName>fillcolor</p:attrName>
                                        </p:attrNameLst>
                                      </p:cBhvr>
                                      <p:to>
                                        <a:schemeClr val="accent2"/>
                                      </p:to>
                                    </p:animClr>
                                    <p:set>
                                      <p:cBhvr>
                                        <p:cTn id="153" dur="500" fill="hold"/>
                                        <p:tgtEl>
                                          <p:spTgt spid="121"/>
                                        </p:tgtEl>
                                        <p:attrNameLst>
                                          <p:attrName>fill.type</p:attrName>
                                        </p:attrNameLst>
                                      </p:cBhvr>
                                      <p:to>
                                        <p:strVal val="solid"/>
                                      </p:to>
                                    </p:set>
                                    <p:set>
                                      <p:cBhvr>
                                        <p:cTn id="154" dur="500" fill="hold"/>
                                        <p:tgtEl>
                                          <p:spTgt spid="121"/>
                                        </p:tgtEl>
                                        <p:attrNameLst>
                                          <p:attrName>fill.on</p:attrName>
                                        </p:attrNameLst>
                                      </p:cBhvr>
                                      <p:to>
                                        <p:strVal val="true"/>
                                      </p:to>
                                    </p:set>
                                  </p:childTnLst>
                                </p:cTn>
                              </p:par>
                              <p:par>
                                <p:cTn id="155" presetID="19" presetClass="emph" presetSubtype="0" fill="hold" grpId="0" nodeType="withEffect">
                                  <p:stCondLst>
                                    <p:cond delay="0"/>
                                  </p:stCondLst>
                                  <p:childTnLst>
                                    <p:animClr clrSpc="rgb" dir="cw">
                                      <p:cBhvr override="childStyle">
                                        <p:cTn id="156" dur="500" fill="hold"/>
                                        <p:tgtEl>
                                          <p:spTgt spid="125"/>
                                        </p:tgtEl>
                                        <p:attrNameLst>
                                          <p:attrName>style.color</p:attrName>
                                        </p:attrNameLst>
                                      </p:cBhvr>
                                      <p:to>
                                        <a:schemeClr val="accent2"/>
                                      </p:to>
                                    </p:animClr>
                                    <p:animClr clrSpc="rgb" dir="cw">
                                      <p:cBhvr>
                                        <p:cTn id="157" dur="500" fill="hold"/>
                                        <p:tgtEl>
                                          <p:spTgt spid="125"/>
                                        </p:tgtEl>
                                        <p:attrNameLst>
                                          <p:attrName>fillcolor</p:attrName>
                                        </p:attrNameLst>
                                      </p:cBhvr>
                                      <p:to>
                                        <a:schemeClr val="accent2"/>
                                      </p:to>
                                    </p:animClr>
                                    <p:set>
                                      <p:cBhvr>
                                        <p:cTn id="158" dur="500" fill="hold"/>
                                        <p:tgtEl>
                                          <p:spTgt spid="125"/>
                                        </p:tgtEl>
                                        <p:attrNameLst>
                                          <p:attrName>fill.type</p:attrName>
                                        </p:attrNameLst>
                                      </p:cBhvr>
                                      <p:to>
                                        <p:strVal val="solid"/>
                                      </p:to>
                                    </p:set>
                                    <p:set>
                                      <p:cBhvr>
                                        <p:cTn id="159" dur="500" fill="hold"/>
                                        <p:tgtEl>
                                          <p:spTgt spid="125"/>
                                        </p:tgtEl>
                                        <p:attrNameLst>
                                          <p:attrName>fill.on</p:attrName>
                                        </p:attrNameLst>
                                      </p:cBhvr>
                                      <p:to>
                                        <p:strVal val="true"/>
                                      </p:to>
                                    </p:set>
                                  </p:childTnLst>
                                </p:cTn>
                              </p:par>
                              <p:par>
                                <p:cTn id="160" presetID="19" presetClass="emph" presetSubtype="0" fill="hold" grpId="0" nodeType="withEffect">
                                  <p:stCondLst>
                                    <p:cond delay="0"/>
                                  </p:stCondLst>
                                  <p:childTnLst>
                                    <p:animClr clrSpc="rgb" dir="cw">
                                      <p:cBhvr override="childStyle">
                                        <p:cTn id="161" dur="500" fill="hold"/>
                                        <p:tgtEl>
                                          <p:spTgt spid="126"/>
                                        </p:tgtEl>
                                        <p:attrNameLst>
                                          <p:attrName>style.color</p:attrName>
                                        </p:attrNameLst>
                                      </p:cBhvr>
                                      <p:to>
                                        <a:schemeClr val="accent2"/>
                                      </p:to>
                                    </p:animClr>
                                    <p:animClr clrSpc="rgb" dir="cw">
                                      <p:cBhvr>
                                        <p:cTn id="162" dur="500" fill="hold"/>
                                        <p:tgtEl>
                                          <p:spTgt spid="126"/>
                                        </p:tgtEl>
                                        <p:attrNameLst>
                                          <p:attrName>fillcolor</p:attrName>
                                        </p:attrNameLst>
                                      </p:cBhvr>
                                      <p:to>
                                        <a:schemeClr val="accent2"/>
                                      </p:to>
                                    </p:animClr>
                                    <p:set>
                                      <p:cBhvr>
                                        <p:cTn id="163" dur="500" fill="hold"/>
                                        <p:tgtEl>
                                          <p:spTgt spid="126"/>
                                        </p:tgtEl>
                                        <p:attrNameLst>
                                          <p:attrName>fill.type</p:attrName>
                                        </p:attrNameLst>
                                      </p:cBhvr>
                                      <p:to>
                                        <p:strVal val="solid"/>
                                      </p:to>
                                    </p:set>
                                    <p:set>
                                      <p:cBhvr>
                                        <p:cTn id="164" dur="500" fill="hold"/>
                                        <p:tgtEl>
                                          <p:spTgt spid="126"/>
                                        </p:tgtEl>
                                        <p:attrNameLst>
                                          <p:attrName>fill.on</p:attrName>
                                        </p:attrNameLst>
                                      </p:cBhvr>
                                      <p:to>
                                        <p:strVal val="true"/>
                                      </p:to>
                                    </p:set>
                                  </p:childTnLst>
                                </p:cTn>
                              </p:par>
                              <p:par>
                                <p:cTn id="165" presetID="19" presetClass="emph" presetSubtype="0" fill="hold" grpId="0" nodeType="withEffect">
                                  <p:stCondLst>
                                    <p:cond delay="0"/>
                                  </p:stCondLst>
                                  <p:childTnLst>
                                    <p:animClr clrSpc="rgb" dir="cw">
                                      <p:cBhvr override="childStyle">
                                        <p:cTn id="166" dur="500" fill="hold"/>
                                        <p:tgtEl>
                                          <p:spTgt spid="128"/>
                                        </p:tgtEl>
                                        <p:attrNameLst>
                                          <p:attrName>style.color</p:attrName>
                                        </p:attrNameLst>
                                      </p:cBhvr>
                                      <p:to>
                                        <a:schemeClr val="accent2"/>
                                      </p:to>
                                    </p:animClr>
                                    <p:animClr clrSpc="rgb" dir="cw">
                                      <p:cBhvr>
                                        <p:cTn id="167" dur="500" fill="hold"/>
                                        <p:tgtEl>
                                          <p:spTgt spid="128"/>
                                        </p:tgtEl>
                                        <p:attrNameLst>
                                          <p:attrName>fillcolor</p:attrName>
                                        </p:attrNameLst>
                                      </p:cBhvr>
                                      <p:to>
                                        <a:schemeClr val="accent2"/>
                                      </p:to>
                                    </p:animClr>
                                    <p:set>
                                      <p:cBhvr>
                                        <p:cTn id="168" dur="500" fill="hold"/>
                                        <p:tgtEl>
                                          <p:spTgt spid="128"/>
                                        </p:tgtEl>
                                        <p:attrNameLst>
                                          <p:attrName>fill.type</p:attrName>
                                        </p:attrNameLst>
                                      </p:cBhvr>
                                      <p:to>
                                        <p:strVal val="solid"/>
                                      </p:to>
                                    </p:set>
                                    <p:set>
                                      <p:cBhvr>
                                        <p:cTn id="169" dur="500" fill="hold"/>
                                        <p:tgtEl>
                                          <p:spTgt spid="128"/>
                                        </p:tgtEl>
                                        <p:attrNameLst>
                                          <p:attrName>fill.on</p:attrName>
                                        </p:attrNameLst>
                                      </p:cBhvr>
                                      <p:to>
                                        <p:strVal val="true"/>
                                      </p:to>
                                    </p:set>
                                  </p:childTnLst>
                                </p:cTn>
                              </p:par>
                              <p:par>
                                <p:cTn id="170" presetID="19" presetClass="emph" presetSubtype="0" fill="hold" grpId="0" nodeType="withEffect">
                                  <p:stCondLst>
                                    <p:cond delay="0"/>
                                  </p:stCondLst>
                                  <p:childTnLst>
                                    <p:animClr clrSpc="rgb" dir="cw">
                                      <p:cBhvr override="childStyle">
                                        <p:cTn id="171" dur="500" fill="hold"/>
                                        <p:tgtEl>
                                          <p:spTgt spid="129"/>
                                        </p:tgtEl>
                                        <p:attrNameLst>
                                          <p:attrName>style.color</p:attrName>
                                        </p:attrNameLst>
                                      </p:cBhvr>
                                      <p:to>
                                        <a:schemeClr val="accent2"/>
                                      </p:to>
                                    </p:animClr>
                                    <p:animClr clrSpc="rgb" dir="cw">
                                      <p:cBhvr>
                                        <p:cTn id="172" dur="500" fill="hold"/>
                                        <p:tgtEl>
                                          <p:spTgt spid="129"/>
                                        </p:tgtEl>
                                        <p:attrNameLst>
                                          <p:attrName>fillcolor</p:attrName>
                                        </p:attrNameLst>
                                      </p:cBhvr>
                                      <p:to>
                                        <a:schemeClr val="accent2"/>
                                      </p:to>
                                    </p:animClr>
                                    <p:set>
                                      <p:cBhvr>
                                        <p:cTn id="173" dur="500" fill="hold"/>
                                        <p:tgtEl>
                                          <p:spTgt spid="129"/>
                                        </p:tgtEl>
                                        <p:attrNameLst>
                                          <p:attrName>fill.type</p:attrName>
                                        </p:attrNameLst>
                                      </p:cBhvr>
                                      <p:to>
                                        <p:strVal val="solid"/>
                                      </p:to>
                                    </p:set>
                                    <p:set>
                                      <p:cBhvr>
                                        <p:cTn id="174" dur="500" fill="hold"/>
                                        <p:tgtEl>
                                          <p:spTgt spid="129"/>
                                        </p:tgtEl>
                                        <p:attrNameLst>
                                          <p:attrName>fill.on</p:attrName>
                                        </p:attrNameLst>
                                      </p:cBhvr>
                                      <p:to>
                                        <p:strVal val="true"/>
                                      </p:to>
                                    </p:set>
                                  </p:childTnLst>
                                </p:cTn>
                              </p:par>
                              <p:par>
                                <p:cTn id="175" presetID="19" presetClass="emph" presetSubtype="0" fill="hold" grpId="0" nodeType="withEffect">
                                  <p:stCondLst>
                                    <p:cond delay="0"/>
                                  </p:stCondLst>
                                  <p:childTnLst>
                                    <p:animClr clrSpc="rgb" dir="cw">
                                      <p:cBhvr override="childStyle">
                                        <p:cTn id="176" dur="500" fill="hold"/>
                                        <p:tgtEl>
                                          <p:spTgt spid="130"/>
                                        </p:tgtEl>
                                        <p:attrNameLst>
                                          <p:attrName>style.color</p:attrName>
                                        </p:attrNameLst>
                                      </p:cBhvr>
                                      <p:to>
                                        <a:schemeClr val="accent2"/>
                                      </p:to>
                                    </p:animClr>
                                    <p:animClr clrSpc="rgb" dir="cw">
                                      <p:cBhvr>
                                        <p:cTn id="177" dur="500" fill="hold"/>
                                        <p:tgtEl>
                                          <p:spTgt spid="130"/>
                                        </p:tgtEl>
                                        <p:attrNameLst>
                                          <p:attrName>fillcolor</p:attrName>
                                        </p:attrNameLst>
                                      </p:cBhvr>
                                      <p:to>
                                        <a:schemeClr val="accent2"/>
                                      </p:to>
                                    </p:animClr>
                                    <p:set>
                                      <p:cBhvr>
                                        <p:cTn id="178" dur="500" fill="hold"/>
                                        <p:tgtEl>
                                          <p:spTgt spid="130"/>
                                        </p:tgtEl>
                                        <p:attrNameLst>
                                          <p:attrName>fill.type</p:attrName>
                                        </p:attrNameLst>
                                      </p:cBhvr>
                                      <p:to>
                                        <p:strVal val="solid"/>
                                      </p:to>
                                    </p:set>
                                    <p:set>
                                      <p:cBhvr>
                                        <p:cTn id="179" dur="500" fill="hold"/>
                                        <p:tgtEl>
                                          <p:spTgt spid="130"/>
                                        </p:tgtEl>
                                        <p:attrNameLst>
                                          <p:attrName>fill.on</p:attrName>
                                        </p:attrNameLst>
                                      </p:cBhvr>
                                      <p:to>
                                        <p:strVal val="true"/>
                                      </p:to>
                                    </p:set>
                                  </p:childTnLst>
                                </p:cTn>
                              </p:par>
                              <p:par>
                                <p:cTn id="180" presetID="19" presetClass="emph" presetSubtype="0" fill="hold" grpId="0" nodeType="withEffect">
                                  <p:stCondLst>
                                    <p:cond delay="0"/>
                                  </p:stCondLst>
                                  <p:childTnLst>
                                    <p:animClr clrSpc="rgb" dir="cw">
                                      <p:cBhvr override="childStyle">
                                        <p:cTn id="181" dur="500" fill="hold"/>
                                        <p:tgtEl>
                                          <p:spTgt spid="55"/>
                                        </p:tgtEl>
                                        <p:attrNameLst>
                                          <p:attrName>style.color</p:attrName>
                                        </p:attrNameLst>
                                      </p:cBhvr>
                                      <p:to>
                                        <a:schemeClr val="accent2"/>
                                      </p:to>
                                    </p:animClr>
                                    <p:animClr clrSpc="rgb" dir="cw">
                                      <p:cBhvr>
                                        <p:cTn id="182" dur="500" fill="hold"/>
                                        <p:tgtEl>
                                          <p:spTgt spid="55"/>
                                        </p:tgtEl>
                                        <p:attrNameLst>
                                          <p:attrName>fillcolor</p:attrName>
                                        </p:attrNameLst>
                                      </p:cBhvr>
                                      <p:to>
                                        <a:schemeClr val="accent2"/>
                                      </p:to>
                                    </p:animClr>
                                    <p:set>
                                      <p:cBhvr>
                                        <p:cTn id="183" dur="500" fill="hold"/>
                                        <p:tgtEl>
                                          <p:spTgt spid="55"/>
                                        </p:tgtEl>
                                        <p:attrNameLst>
                                          <p:attrName>fill.type</p:attrName>
                                        </p:attrNameLst>
                                      </p:cBhvr>
                                      <p:to>
                                        <p:strVal val="solid"/>
                                      </p:to>
                                    </p:set>
                                    <p:set>
                                      <p:cBhvr>
                                        <p:cTn id="184" dur="500" fill="hold"/>
                                        <p:tgtEl>
                                          <p:spTgt spid="55"/>
                                        </p:tgtEl>
                                        <p:attrNameLst>
                                          <p:attrName>fill.on</p:attrName>
                                        </p:attrNameLst>
                                      </p:cBhvr>
                                      <p:to>
                                        <p:strVal val="true"/>
                                      </p:to>
                                    </p:set>
                                  </p:childTnLst>
                                </p:cTn>
                              </p:par>
                              <p:par>
                                <p:cTn id="185" presetID="19" presetClass="emph" presetSubtype="0" fill="hold" grpId="0" nodeType="withEffect">
                                  <p:stCondLst>
                                    <p:cond delay="0"/>
                                  </p:stCondLst>
                                  <p:childTnLst>
                                    <p:animClr clrSpc="rgb" dir="cw">
                                      <p:cBhvr override="childStyle">
                                        <p:cTn id="186" dur="500" fill="hold"/>
                                        <p:tgtEl>
                                          <p:spTgt spid="56"/>
                                        </p:tgtEl>
                                        <p:attrNameLst>
                                          <p:attrName>style.color</p:attrName>
                                        </p:attrNameLst>
                                      </p:cBhvr>
                                      <p:to>
                                        <a:schemeClr val="accent2"/>
                                      </p:to>
                                    </p:animClr>
                                    <p:animClr clrSpc="rgb" dir="cw">
                                      <p:cBhvr>
                                        <p:cTn id="187" dur="500" fill="hold"/>
                                        <p:tgtEl>
                                          <p:spTgt spid="56"/>
                                        </p:tgtEl>
                                        <p:attrNameLst>
                                          <p:attrName>fillcolor</p:attrName>
                                        </p:attrNameLst>
                                      </p:cBhvr>
                                      <p:to>
                                        <a:schemeClr val="accent2"/>
                                      </p:to>
                                    </p:animClr>
                                    <p:set>
                                      <p:cBhvr>
                                        <p:cTn id="188" dur="500" fill="hold"/>
                                        <p:tgtEl>
                                          <p:spTgt spid="56"/>
                                        </p:tgtEl>
                                        <p:attrNameLst>
                                          <p:attrName>fill.type</p:attrName>
                                        </p:attrNameLst>
                                      </p:cBhvr>
                                      <p:to>
                                        <p:strVal val="solid"/>
                                      </p:to>
                                    </p:set>
                                    <p:set>
                                      <p:cBhvr>
                                        <p:cTn id="189" dur="500" fill="hold"/>
                                        <p:tgtEl>
                                          <p:spTgt spid="56"/>
                                        </p:tgtEl>
                                        <p:attrNameLst>
                                          <p:attrName>fill.on</p:attrName>
                                        </p:attrNameLst>
                                      </p:cBhvr>
                                      <p:to>
                                        <p:strVal val="true"/>
                                      </p:to>
                                    </p:set>
                                  </p:childTnLst>
                                </p:cTn>
                              </p:par>
                              <p:par>
                                <p:cTn id="190" presetID="19" presetClass="emph" presetSubtype="0" fill="hold" grpId="0" nodeType="withEffect">
                                  <p:stCondLst>
                                    <p:cond delay="0"/>
                                  </p:stCondLst>
                                  <p:childTnLst>
                                    <p:animClr clrSpc="rgb" dir="cw">
                                      <p:cBhvr override="childStyle">
                                        <p:cTn id="191" dur="500" fill="hold"/>
                                        <p:tgtEl>
                                          <p:spTgt spid="57"/>
                                        </p:tgtEl>
                                        <p:attrNameLst>
                                          <p:attrName>style.color</p:attrName>
                                        </p:attrNameLst>
                                      </p:cBhvr>
                                      <p:to>
                                        <a:schemeClr val="accent2"/>
                                      </p:to>
                                    </p:animClr>
                                    <p:animClr clrSpc="rgb" dir="cw">
                                      <p:cBhvr>
                                        <p:cTn id="192" dur="500" fill="hold"/>
                                        <p:tgtEl>
                                          <p:spTgt spid="57"/>
                                        </p:tgtEl>
                                        <p:attrNameLst>
                                          <p:attrName>fillcolor</p:attrName>
                                        </p:attrNameLst>
                                      </p:cBhvr>
                                      <p:to>
                                        <a:schemeClr val="accent2"/>
                                      </p:to>
                                    </p:animClr>
                                    <p:set>
                                      <p:cBhvr>
                                        <p:cTn id="193" dur="500" fill="hold"/>
                                        <p:tgtEl>
                                          <p:spTgt spid="57"/>
                                        </p:tgtEl>
                                        <p:attrNameLst>
                                          <p:attrName>fill.type</p:attrName>
                                        </p:attrNameLst>
                                      </p:cBhvr>
                                      <p:to>
                                        <p:strVal val="solid"/>
                                      </p:to>
                                    </p:set>
                                    <p:set>
                                      <p:cBhvr>
                                        <p:cTn id="194" dur="500" fill="hold"/>
                                        <p:tgtEl>
                                          <p:spTgt spid="57"/>
                                        </p:tgtEl>
                                        <p:attrNameLst>
                                          <p:attrName>fill.on</p:attrName>
                                        </p:attrNameLst>
                                      </p:cBhvr>
                                      <p:to>
                                        <p:strVal val="true"/>
                                      </p:to>
                                    </p:set>
                                  </p:childTnLst>
                                </p:cTn>
                              </p:par>
                            </p:childTnLst>
                          </p:cTn>
                        </p:par>
                      </p:childTnLst>
                    </p:cTn>
                  </p:par>
                  <p:par>
                    <p:cTn id="195" fill="hold">
                      <p:stCondLst>
                        <p:cond delay="indefinite"/>
                      </p:stCondLst>
                      <p:childTnLst>
                        <p:par>
                          <p:cTn id="196" fill="hold">
                            <p:stCondLst>
                              <p:cond delay="0"/>
                            </p:stCondLst>
                            <p:childTnLst>
                              <p:par>
                                <p:cTn id="197" presetID="6" presetClass="exit" presetSubtype="32" fill="hold" grpId="1" nodeType="clickEffect">
                                  <p:stCondLst>
                                    <p:cond delay="0"/>
                                  </p:stCondLst>
                                  <p:childTnLst>
                                    <p:animEffect transition="out" filter="circle(out)">
                                      <p:cBhvr>
                                        <p:cTn id="198" dur="2000"/>
                                        <p:tgtEl>
                                          <p:spTgt spid="121"/>
                                        </p:tgtEl>
                                      </p:cBhvr>
                                    </p:animEffect>
                                    <p:set>
                                      <p:cBhvr>
                                        <p:cTn id="199" dur="1" fill="hold">
                                          <p:stCondLst>
                                            <p:cond delay="1999"/>
                                          </p:stCondLst>
                                        </p:cTn>
                                        <p:tgtEl>
                                          <p:spTgt spid="121"/>
                                        </p:tgtEl>
                                        <p:attrNameLst>
                                          <p:attrName>style.visibility</p:attrName>
                                        </p:attrNameLst>
                                      </p:cBhvr>
                                      <p:to>
                                        <p:strVal val="hidden"/>
                                      </p:to>
                                    </p:set>
                                  </p:childTnLst>
                                </p:cTn>
                              </p:par>
                              <p:par>
                                <p:cTn id="200" presetID="6" presetClass="exit" presetSubtype="32" fill="hold" grpId="1" nodeType="withEffect">
                                  <p:stCondLst>
                                    <p:cond delay="0"/>
                                  </p:stCondLst>
                                  <p:childTnLst>
                                    <p:animEffect transition="out" filter="circle(out)">
                                      <p:cBhvr>
                                        <p:cTn id="201" dur="2000"/>
                                        <p:tgtEl>
                                          <p:spTgt spid="125"/>
                                        </p:tgtEl>
                                      </p:cBhvr>
                                    </p:animEffect>
                                    <p:set>
                                      <p:cBhvr>
                                        <p:cTn id="202" dur="1" fill="hold">
                                          <p:stCondLst>
                                            <p:cond delay="1999"/>
                                          </p:stCondLst>
                                        </p:cTn>
                                        <p:tgtEl>
                                          <p:spTgt spid="125"/>
                                        </p:tgtEl>
                                        <p:attrNameLst>
                                          <p:attrName>style.visibility</p:attrName>
                                        </p:attrNameLst>
                                      </p:cBhvr>
                                      <p:to>
                                        <p:strVal val="hidden"/>
                                      </p:to>
                                    </p:set>
                                  </p:childTnLst>
                                </p:cTn>
                              </p:par>
                              <p:par>
                                <p:cTn id="203" presetID="6" presetClass="exit" presetSubtype="32" fill="hold" grpId="1" nodeType="withEffect">
                                  <p:stCondLst>
                                    <p:cond delay="0"/>
                                  </p:stCondLst>
                                  <p:childTnLst>
                                    <p:animEffect transition="out" filter="circle(out)">
                                      <p:cBhvr>
                                        <p:cTn id="204" dur="2000"/>
                                        <p:tgtEl>
                                          <p:spTgt spid="126"/>
                                        </p:tgtEl>
                                      </p:cBhvr>
                                    </p:animEffect>
                                    <p:set>
                                      <p:cBhvr>
                                        <p:cTn id="205" dur="1" fill="hold">
                                          <p:stCondLst>
                                            <p:cond delay="1999"/>
                                          </p:stCondLst>
                                        </p:cTn>
                                        <p:tgtEl>
                                          <p:spTgt spid="126"/>
                                        </p:tgtEl>
                                        <p:attrNameLst>
                                          <p:attrName>style.visibility</p:attrName>
                                        </p:attrNameLst>
                                      </p:cBhvr>
                                      <p:to>
                                        <p:strVal val="hidden"/>
                                      </p:to>
                                    </p:set>
                                  </p:childTnLst>
                                </p:cTn>
                              </p:par>
                              <p:par>
                                <p:cTn id="206" presetID="6" presetClass="exit" presetSubtype="32" fill="hold" grpId="1" nodeType="withEffect">
                                  <p:stCondLst>
                                    <p:cond delay="0"/>
                                  </p:stCondLst>
                                  <p:childTnLst>
                                    <p:animEffect transition="out" filter="circle(out)">
                                      <p:cBhvr>
                                        <p:cTn id="207" dur="2000"/>
                                        <p:tgtEl>
                                          <p:spTgt spid="128"/>
                                        </p:tgtEl>
                                      </p:cBhvr>
                                    </p:animEffect>
                                    <p:set>
                                      <p:cBhvr>
                                        <p:cTn id="208" dur="1" fill="hold">
                                          <p:stCondLst>
                                            <p:cond delay="1999"/>
                                          </p:stCondLst>
                                        </p:cTn>
                                        <p:tgtEl>
                                          <p:spTgt spid="128"/>
                                        </p:tgtEl>
                                        <p:attrNameLst>
                                          <p:attrName>style.visibility</p:attrName>
                                        </p:attrNameLst>
                                      </p:cBhvr>
                                      <p:to>
                                        <p:strVal val="hidden"/>
                                      </p:to>
                                    </p:set>
                                  </p:childTnLst>
                                </p:cTn>
                              </p:par>
                              <p:par>
                                <p:cTn id="209" presetID="6" presetClass="exit" presetSubtype="32" fill="hold" grpId="1" nodeType="withEffect">
                                  <p:stCondLst>
                                    <p:cond delay="0"/>
                                  </p:stCondLst>
                                  <p:childTnLst>
                                    <p:animEffect transition="out" filter="circle(out)">
                                      <p:cBhvr>
                                        <p:cTn id="210" dur="2000"/>
                                        <p:tgtEl>
                                          <p:spTgt spid="129"/>
                                        </p:tgtEl>
                                      </p:cBhvr>
                                    </p:animEffect>
                                    <p:set>
                                      <p:cBhvr>
                                        <p:cTn id="211" dur="1" fill="hold">
                                          <p:stCondLst>
                                            <p:cond delay="1999"/>
                                          </p:stCondLst>
                                        </p:cTn>
                                        <p:tgtEl>
                                          <p:spTgt spid="129"/>
                                        </p:tgtEl>
                                        <p:attrNameLst>
                                          <p:attrName>style.visibility</p:attrName>
                                        </p:attrNameLst>
                                      </p:cBhvr>
                                      <p:to>
                                        <p:strVal val="hidden"/>
                                      </p:to>
                                    </p:set>
                                  </p:childTnLst>
                                </p:cTn>
                              </p:par>
                              <p:par>
                                <p:cTn id="212" presetID="6" presetClass="exit" presetSubtype="32" fill="hold" grpId="1" nodeType="withEffect">
                                  <p:stCondLst>
                                    <p:cond delay="0"/>
                                  </p:stCondLst>
                                  <p:childTnLst>
                                    <p:animEffect transition="out" filter="circle(out)">
                                      <p:cBhvr>
                                        <p:cTn id="213" dur="2000"/>
                                        <p:tgtEl>
                                          <p:spTgt spid="130"/>
                                        </p:tgtEl>
                                      </p:cBhvr>
                                    </p:animEffect>
                                    <p:set>
                                      <p:cBhvr>
                                        <p:cTn id="214" dur="1" fill="hold">
                                          <p:stCondLst>
                                            <p:cond delay="1999"/>
                                          </p:stCondLst>
                                        </p:cTn>
                                        <p:tgtEl>
                                          <p:spTgt spid="130"/>
                                        </p:tgtEl>
                                        <p:attrNameLst>
                                          <p:attrName>style.visibility</p:attrName>
                                        </p:attrNameLst>
                                      </p:cBhvr>
                                      <p:to>
                                        <p:strVal val="hidden"/>
                                      </p:to>
                                    </p:set>
                                  </p:childTnLst>
                                </p:cTn>
                              </p:par>
                              <p:par>
                                <p:cTn id="215" presetID="6" presetClass="exit" presetSubtype="32" fill="hold" grpId="1" nodeType="withEffect">
                                  <p:stCondLst>
                                    <p:cond delay="0"/>
                                  </p:stCondLst>
                                  <p:childTnLst>
                                    <p:animEffect transition="out" filter="circle(out)">
                                      <p:cBhvr>
                                        <p:cTn id="216" dur="2000"/>
                                        <p:tgtEl>
                                          <p:spTgt spid="55"/>
                                        </p:tgtEl>
                                      </p:cBhvr>
                                    </p:animEffect>
                                    <p:set>
                                      <p:cBhvr>
                                        <p:cTn id="217" dur="1" fill="hold">
                                          <p:stCondLst>
                                            <p:cond delay="1999"/>
                                          </p:stCondLst>
                                        </p:cTn>
                                        <p:tgtEl>
                                          <p:spTgt spid="55"/>
                                        </p:tgtEl>
                                        <p:attrNameLst>
                                          <p:attrName>style.visibility</p:attrName>
                                        </p:attrNameLst>
                                      </p:cBhvr>
                                      <p:to>
                                        <p:strVal val="hidden"/>
                                      </p:to>
                                    </p:set>
                                  </p:childTnLst>
                                </p:cTn>
                              </p:par>
                              <p:par>
                                <p:cTn id="218" presetID="6" presetClass="exit" presetSubtype="32" fill="hold" grpId="1" nodeType="withEffect">
                                  <p:stCondLst>
                                    <p:cond delay="0"/>
                                  </p:stCondLst>
                                  <p:childTnLst>
                                    <p:animEffect transition="out" filter="circle(out)">
                                      <p:cBhvr>
                                        <p:cTn id="219" dur="2000"/>
                                        <p:tgtEl>
                                          <p:spTgt spid="56"/>
                                        </p:tgtEl>
                                      </p:cBhvr>
                                    </p:animEffect>
                                    <p:set>
                                      <p:cBhvr>
                                        <p:cTn id="220" dur="1" fill="hold">
                                          <p:stCondLst>
                                            <p:cond delay="1999"/>
                                          </p:stCondLst>
                                        </p:cTn>
                                        <p:tgtEl>
                                          <p:spTgt spid="56"/>
                                        </p:tgtEl>
                                        <p:attrNameLst>
                                          <p:attrName>style.visibility</p:attrName>
                                        </p:attrNameLst>
                                      </p:cBhvr>
                                      <p:to>
                                        <p:strVal val="hidden"/>
                                      </p:to>
                                    </p:set>
                                  </p:childTnLst>
                                </p:cTn>
                              </p:par>
                              <p:par>
                                <p:cTn id="221" presetID="6" presetClass="exit" presetSubtype="32" fill="hold" grpId="1" nodeType="withEffect">
                                  <p:stCondLst>
                                    <p:cond delay="0"/>
                                  </p:stCondLst>
                                  <p:childTnLst>
                                    <p:animEffect transition="out" filter="circle(out)">
                                      <p:cBhvr>
                                        <p:cTn id="222" dur="2000"/>
                                        <p:tgtEl>
                                          <p:spTgt spid="57"/>
                                        </p:tgtEl>
                                      </p:cBhvr>
                                    </p:animEffect>
                                    <p:set>
                                      <p:cBhvr>
                                        <p:cTn id="223" dur="1" fill="hold">
                                          <p:stCondLst>
                                            <p:cond delay="1999"/>
                                          </p:stCondLst>
                                        </p:cTn>
                                        <p:tgtEl>
                                          <p:spTgt spid="57"/>
                                        </p:tgtEl>
                                        <p:attrNameLst>
                                          <p:attrName>style.visibility</p:attrName>
                                        </p:attrNameLst>
                                      </p:cBhvr>
                                      <p:to>
                                        <p:strVal val="hidden"/>
                                      </p:to>
                                    </p:set>
                                  </p:childTnLst>
                                </p:cTn>
                              </p:par>
                              <p:par>
                                <p:cTn id="224" presetID="6" presetClass="exit" presetSubtype="32" fill="hold" grpId="1" nodeType="withEffect">
                                  <p:stCondLst>
                                    <p:cond delay="0"/>
                                  </p:stCondLst>
                                  <p:childTnLst>
                                    <p:animEffect transition="out" filter="circle(out)">
                                      <p:cBhvr>
                                        <p:cTn id="225" dur="2000"/>
                                        <p:tgtEl>
                                          <p:spTgt spid="62"/>
                                        </p:tgtEl>
                                      </p:cBhvr>
                                    </p:animEffect>
                                    <p:set>
                                      <p:cBhvr>
                                        <p:cTn id="226" dur="1" fill="hold">
                                          <p:stCondLst>
                                            <p:cond delay="1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27" restart="whenNotActive" fill="hold" evtFilter="cancelBubble" nodeType="interactiveSeq">
                <p:stCondLst>
                  <p:cond evt="onClick" delay="0">
                    <p:tgtEl>
                      <p:spTgt spid="20"/>
                    </p:tgtEl>
                  </p:cond>
                </p:stCondLst>
                <p:endSync evt="end" delay="0">
                  <p:rtn val="all"/>
                </p:endSync>
                <p:childTnLst>
                  <p:par>
                    <p:cTn id="228" fill="hold">
                      <p:stCondLst>
                        <p:cond delay="0"/>
                      </p:stCondLst>
                      <p:childTnLst>
                        <p:par>
                          <p:cTn id="229" fill="hold">
                            <p:stCondLst>
                              <p:cond delay="0"/>
                            </p:stCondLst>
                            <p:childTnLst>
                              <p:par>
                                <p:cTn id="230" presetID="6" presetClass="entr" presetSubtype="16" fill="hold" grpId="0" nodeType="clickEffect">
                                  <p:stCondLst>
                                    <p:cond delay="0"/>
                                  </p:stCondLst>
                                  <p:childTnLst>
                                    <p:set>
                                      <p:cBhvr>
                                        <p:cTn id="231" dur="1" fill="hold">
                                          <p:stCondLst>
                                            <p:cond delay="0"/>
                                          </p:stCondLst>
                                        </p:cTn>
                                        <p:tgtEl>
                                          <p:spTgt spid="63"/>
                                        </p:tgtEl>
                                        <p:attrNameLst>
                                          <p:attrName>style.visibility</p:attrName>
                                        </p:attrNameLst>
                                      </p:cBhvr>
                                      <p:to>
                                        <p:strVal val="visible"/>
                                      </p:to>
                                    </p:set>
                                    <p:animEffect transition="in" filter="circle(in)">
                                      <p:cBhvr>
                                        <p:cTn id="232" dur="2000"/>
                                        <p:tgtEl>
                                          <p:spTgt spid="63"/>
                                        </p:tgtEl>
                                      </p:cBhvr>
                                    </p:animEffect>
                                  </p:childTnLst>
                                </p:cTn>
                              </p:par>
                              <p:par>
                                <p:cTn id="233" presetID="19" presetClass="emph" presetSubtype="0" fill="hold" grpId="0" nodeType="withEffect">
                                  <p:stCondLst>
                                    <p:cond delay="0"/>
                                  </p:stCondLst>
                                  <p:childTnLst>
                                    <p:animClr clrSpc="rgb" dir="cw">
                                      <p:cBhvr override="childStyle">
                                        <p:cTn id="234" dur="500" fill="hold"/>
                                        <p:tgtEl>
                                          <p:spTgt spid="96"/>
                                        </p:tgtEl>
                                        <p:attrNameLst>
                                          <p:attrName>style.color</p:attrName>
                                        </p:attrNameLst>
                                      </p:cBhvr>
                                      <p:to>
                                        <a:schemeClr val="accent2"/>
                                      </p:to>
                                    </p:animClr>
                                    <p:animClr clrSpc="rgb" dir="cw">
                                      <p:cBhvr>
                                        <p:cTn id="235" dur="500" fill="hold"/>
                                        <p:tgtEl>
                                          <p:spTgt spid="96"/>
                                        </p:tgtEl>
                                        <p:attrNameLst>
                                          <p:attrName>fillcolor</p:attrName>
                                        </p:attrNameLst>
                                      </p:cBhvr>
                                      <p:to>
                                        <a:schemeClr val="accent2"/>
                                      </p:to>
                                    </p:animClr>
                                    <p:set>
                                      <p:cBhvr>
                                        <p:cTn id="236" dur="500" fill="hold"/>
                                        <p:tgtEl>
                                          <p:spTgt spid="96"/>
                                        </p:tgtEl>
                                        <p:attrNameLst>
                                          <p:attrName>fill.type</p:attrName>
                                        </p:attrNameLst>
                                      </p:cBhvr>
                                      <p:to>
                                        <p:strVal val="solid"/>
                                      </p:to>
                                    </p:set>
                                    <p:set>
                                      <p:cBhvr>
                                        <p:cTn id="237" dur="500" fill="hold"/>
                                        <p:tgtEl>
                                          <p:spTgt spid="96"/>
                                        </p:tgtEl>
                                        <p:attrNameLst>
                                          <p:attrName>fill.on</p:attrName>
                                        </p:attrNameLst>
                                      </p:cBhvr>
                                      <p:to>
                                        <p:strVal val="true"/>
                                      </p:to>
                                    </p:set>
                                  </p:childTnLst>
                                </p:cTn>
                              </p:par>
                              <p:par>
                                <p:cTn id="238" presetID="19" presetClass="emph" presetSubtype="0" fill="hold" grpId="0" nodeType="withEffect">
                                  <p:stCondLst>
                                    <p:cond delay="0"/>
                                  </p:stCondLst>
                                  <p:childTnLst>
                                    <p:animClr clrSpc="rgb" dir="cw">
                                      <p:cBhvr override="childStyle">
                                        <p:cTn id="239" dur="500" fill="hold"/>
                                        <p:tgtEl>
                                          <p:spTgt spid="97"/>
                                        </p:tgtEl>
                                        <p:attrNameLst>
                                          <p:attrName>style.color</p:attrName>
                                        </p:attrNameLst>
                                      </p:cBhvr>
                                      <p:to>
                                        <a:schemeClr val="accent2"/>
                                      </p:to>
                                    </p:animClr>
                                    <p:animClr clrSpc="rgb" dir="cw">
                                      <p:cBhvr>
                                        <p:cTn id="240" dur="500" fill="hold"/>
                                        <p:tgtEl>
                                          <p:spTgt spid="97"/>
                                        </p:tgtEl>
                                        <p:attrNameLst>
                                          <p:attrName>fillcolor</p:attrName>
                                        </p:attrNameLst>
                                      </p:cBhvr>
                                      <p:to>
                                        <a:schemeClr val="accent2"/>
                                      </p:to>
                                    </p:animClr>
                                    <p:set>
                                      <p:cBhvr>
                                        <p:cTn id="241" dur="500" fill="hold"/>
                                        <p:tgtEl>
                                          <p:spTgt spid="97"/>
                                        </p:tgtEl>
                                        <p:attrNameLst>
                                          <p:attrName>fill.type</p:attrName>
                                        </p:attrNameLst>
                                      </p:cBhvr>
                                      <p:to>
                                        <p:strVal val="solid"/>
                                      </p:to>
                                    </p:set>
                                    <p:set>
                                      <p:cBhvr>
                                        <p:cTn id="242" dur="500" fill="hold"/>
                                        <p:tgtEl>
                                          <p:spTgt spid="97"/>
                                        </p:tgtEl>
                                        <p:attrNameLst>
                                          <p:attrName>fill.on</p:attrName>
                                        </p:attrNameLst>
                                      </p:cBhvr>
                                      <p:to>
                                        <p:strVal val="true"/>
                                      </p:to>
                                    </p:set>
                                  </p:childTnLst>
                                </p:cTn>
                              </p:par>
                              <p:par>
                                <p:cTn id="243" presetID="19" presetClass="emph" presetSubtype="0" fill="hold" grpId="0" nodeType="withEffect">
                                  <p:stCondLst>
                                    <p:cond delay="0"/>
                                  </p:stCondLst>
                                  <p:childTnLst>
                                    <p:animClr clrSpc="rgb" dir="cw">
                                      <p:cBhvr override="childStyle">
                                        <p:cTn id="244" dur="500" fill="hold"/>
                                        <p:tgtEl>
                                          <p:spTgt spid="98"/>
                                        </p:tgtEl>
                                        <p:attrNameLst>
                                          <p:attrName>style.color</p:attrName>
                                        </p:attrNameLst>
                                      </p:cBhvr>
                                      <p:to>
                                        <a:schemeClr val="accent2"/>
                                      </p:to>
                                    </p:animClr>
                                    <p:animClr clrSpc="rgb" dir="cw">
                                      <p:cBhvr>
                                        <p:cTn id="245" dur="500" fill="hold"/>
                                        <p:tgtEl>
                                          <p:spTgt spid="98"/>
                                        </p:tgtEl>
                                        <p:attrNameLst>
                                          <p:attrName>fillcolor</p:attrName>
                                        </p:attrNameLst>
                                      </p:cBhvr>
                                      <p:to>
                                        <a:schemeClr val="accent2"/>
                                      </p:to>
                                    </p:animClr>
                                    <p:set>
                                      <p:cBhvr>
                                        <p:cTn id="246" dur="500" fill="hold"/>
                                        <p:tgtEl>
                                          <p:spTgt spid="98"/>
                                        </p:tgtEl>
                                        <p:attrNameLst>
                                          <p:attrName>fill.type</p:attrName>
                                        </p:attrNameLst>
                                      </p:cBhvr>
                                      <p:to>
                                        <p:strVal val="solid"/>
                                      </p:to>
                                    </p:set>
                                    <p:set>
                                      <p:cBhvr>
                                        <p:cTn id="247" dur="500" fill="hold"/>
                                        <p:tgtEl>
                                          <p:spTgt spid="98"/>
                                        </p:tgtEl>
                                        <p:attrNameLst>
                                          <p:attrName>fill.on</p:attrName>
                                        </p:attrNameLst>
                                      </p:cBhvr>
                                      <p:to>
                                        <p:strVal val="true"/>
                                      </p:to>
                                    </p:set>
                                  </p:childTnLst>
                                </p:cTn>
                              </p:par>
                              <p:par>
                                <p:cTn id="248" presetID="19" presetClass="emph" presetSubtype="0" fill="hold" grpId="0" nodeType="withEffect">
                                  <p:stCondLst>
                                    <p:cond delay="0"/>
                                  </p:stCondLst>
                                  <p:childTnLst>
                                    <p:animClr clrSpc="rgb" dir="cw">
                                      <p:cBhvr override="childStyle">
                                        <p:cTn id="249" dur="500" fill="hold"/>
                                        <p:tgtEl>
                                          <p:spTgt spid="99"/>
                                        </p:tgtEl>
                                        <p:attrNameLst>
                                          <p:attrName>style.color</p:attrName>
                                        </p:attrNameLst>
                                      </p:cBhvr>
                                      <p:to>
                                        <a:schemeClr val="accent2"/>
                                      </p:to>
                                    </p:animClr>
                                    <p:animClr clrSpc="rgb" dir="cw">
                                      <p:cBhvr>
                                        <p:cTn id="250" dur="500" fill="hold"/>
                                        <p:tgtEl>
                                          <p:spTgt spid="99"/>
                                        </p:tgtEl>
                                        <p:attrNameLst>
                                          <p:attrName>fillcolor</p:attrName>
                                        </p:attrNameLst>
                                      </p:cBhvr>
                                      <p:to>
                                        <a:schemeClr val="accent2"/>
                                      </p:to>
                                    </p:animClr>
                                    <p:set>
                                      <p:cBhvr>
                                        <p:cTn id="251" dur="500" fill="hold"/>
                                        <p:tgtEl>
                                          <p:spTgt spid="99"/>
                                        </p:tgtEl>
                                        <p:attrNameLst>
                                          <p:attrName>fill.type</p:attrName>
                                        </p:attrNameLst>
                                      </p:cBhvr>
                                      <p:to>
                                        <p:strVal val="solid"/>
                                      </p:to>
                                    </p:set>
                                    <p:set>
                                      <p:cBhvr>
                                        <p:cTn id="252" dur="500" fill="hold"/>
                                        <p:tgtEl>
                                          <p:spTgt spid="99"/>
                                        </p:tgtEl>
                                        <p:attrNameLst>
                                          <p:attrName>fill.on</p:attrName>
                                        </p:attrNameLst>
                                      </p:cBhvr>
                                      <p:to>
                                        <p:strVal val="true"/>
                                      </p:to>
                                    </p:set>
                                  </p:childTnLst>
                                </p:cTn>
                              </p:par>
                              <p:par>
                                <p:cTn id="253" presetID="19" presetClass="emph" presetSubtype="0" fill="hold" grpId="0" nodeType="withEffect">
                                  <p:stCondLst>
                                    <p:cond delay="0"/>
                                  </p:stCondLst>
                                  <p:childTnLst>
                                    <p:animClr clrSpc="rgb" dir="cw">
                                      <p:cBhvr override="childStyle">
                                        <p:cTn id="254" dur="500" fill="hold"/>
                                        <p:tgtEl>
                                          <p:spTgt spid="120"/>
                                        </p:tgtEl>
                                        <p:attrNameLst>
                                          <p:attrName>style.color</p:attrName>
                                        </p:attrNameLst>
                                      </p:cBhvr>
                                      <p:to>
                                        <a:schemeClr val="accent2"/>
                                      </p:to>
                                    </p:animClr>
                                    <p:animClr clrSpc="rgb" dir="cw">
                                      <p:cBhvr>
                                        <p:cTn id="255" dur="500" fill="hold"/>
                                        <p:tgtEl>
                                          <p:spTgt spid="120"/>
                                        </p:tgtEl>
                                        <p:attrNameLst>
                                          <p:attrName>fillcolor</p:attrName>
                                        </p:attrNameLst>
                                      </p:cBhvr>
                                      <p:to>
                                        <a:schemeClr val="accent2"/>
                                      </p:to>
                                    </p:animClr>
                                    <p:set>
                                      <p:cBhvr>
                                        <p:cTn id="256" dur="500" fill="hold"/>
                                        <p:tgtEl>
                                          <p:spTgt spid="120"/>
                                        </p:tgtEl>
                                        <p:attrNameLst>
                                          <p:attrName>fill.type</p:attrName>
                                        </p:attrNameLst>
                                      </p:cBhvr>
                                      <p:to>
                                        <p:strVal val="solid"/>
                                      </p:to>
                                    </p:set>
                                    <p:set>
                                      <p:cBhvr>
                                        <p:cTn id="257" dur="500" fill="hold"/>
                                        <p:tgtEl>
                                          <p:spTgt spid="120"/>
                                        </p:tgtEl>
                                        <p:attrNameLst>
                                          <p:attrName>fill.on</p:attrName>
                                        </p:attrNameLst>
                                      </p:cBhvr>
                                      <p:to>
                                        <p:strVal val="true"/>
                                      </p:to>
                                    </p:set>
                                  </p:childTnLst>
                                </p:cTn>
                              </p:par>
                              <p:par>
                                <p:cTn id="258" presetID="19" presetClass="emph" presetSubtype="0" fill="hold" grpId="0" nodeType="withEffect">
                                  <p:stCondLst>
                                    <p:cond delay="0"/>
                                  </p:stCondLst>
                                  <p:childTnLst>
                                    <p:animClr clrSpc="rgb" dir="cw">
                                      <p:cBhvr override="childStyle">
                                        <p:cTn id="259" dur="500" fill="hold"/>
                                        <p:tgtEl>
                                          <p:spTgt spid="50"/>
                                        </p:tgtEl>
                                        <p:attrNameLst>
                                          <p:attrName>style.color</p:attrName>
                                        </p:attrNameLst>
                                      </p:cBhvr>
                                      <p:to>
                                        <a:schemeClr val="accent2"/>
                                      </p:to>
                                    </p:animClr>
                                    <p:animClr clrSpc="rgb" dir="cw">
                                      <p:cBhvr>
                                        <p:cTn id="260" dur="500" fill="hold"/>
                                        <p:tgtEl>
                                          <p:spTgt spid="50"/>
                                        </p:tgtEl>
                                        <p:attrNameLst>
                                          <p:attrName>fillcolor</p:attrName>
                                        </p:attrNameLst>
                                      </p:cBhvr>
                                      <p:to>
                                        <a:schemeClr val="accent2"/>
                                      </p:to>
                                    </p:animClr>
                                    <p:set>
                                      <p:cBhvr>
                                        <p:cTn id="261" dur="500" fill="hold"/>
                                        <p:tgtEl>
                                          <p:spTgt spid="50"/>
                                        </p:tgtEl>
                                        <p:attrNameLst>
                                          <p:attrName>fill.type</p:attrName>
                                        </p:attrNameLst>
                                      </p:cBhvr>
                                      <p:to>
                                        <p:strVal val="solid"/>
                                      </p:to>
                                    </p:set>
                                    <p:set>
                                      <p:cBhvr>
                                        <p:cTn id="262" dur="500" fill="hold"/>
                                        <p:tgtEl>
                                          <p:spTgt spid="50"/>
                                        </p:tgtEl>
                                        <p:attrNameLst>
                                          <p:attrName>fill.on</p:attrName>
                                        </p:attrNameLst>
                                      </p:cBhvr>
                                      <p:to>
                                        <p:strVal val="true"/>
                                      </p:to>
                                    </p:set>
                                  </p:childTnLst>
                                </p:cTn>
                              </p:par>
                              <p:par>
                                <p:cTn id="263" presetID="19" presetClass="emph" presetSubtype="0" fill="hold" grpId="0" nodeType="withEffect">
                                  <p:stCondLst>
                                    <p:cond delay="0"/>
                                  </p:stCondLst>
                                  <p:childTnLst>
                                    <p:animClr clrSpc="rgb" dir="cw">
                                      <p:cBhvr override="childStyle">
                                        <p:cTn id="264" dur="500" fill="hold"/>
                                        <p:tgtEl>
                                          <p:spTgt spid="51"/>
                                        </p:tgtEl>
                                        <p:attrNameLst>
                                          <p:attrName>style.color</p:attrName>
                                        </p:attrNameLst>
                                      </p:cBhvr>
                                      <p:to>
                                        <a:schemeClr val="accent2"/>
                                      </p:to>
                                    </p:animClr>
                                    <p:animClr clrSpc="rgb" dir="cw">
                                      <p:cBhvr>
                                        <p:cTn id="265" dur="500" fill="hold"/>
                                        <p:tgtEl>
                                          <p:spTgt spid="51"/>
                                        </p:tgtEl>
                                        <p:attrNameLst>
                                          <p:attrName>fillcolor</p:attrName>
                                        </p:attrNameLst>
                                      </p:cBhvr>
                                      <p:to>
                                        <a:schemeClr val="accent2"/>
                                      </p:to>
                                    </p:animClr>
                                    <p:set>
                                      <p:cBhvr>
                                        <p:cTn id="266" dur="500" fill="hold"/>
                                        <p:tgtEl>
                                          <p:spTgt spid="51"/>
                                        </p:tgtEl>
                                        <p:attrNameLst>
                                          <p:attrName>fill.type</p:attrName>
                                        </p:attrNameLst>
                                      </p:cBhvr>
                                      <p:to>
                                        <p:strVal val="solid"/>
                                      </p:to>
                                    </p:set>
                                    <p:set>
                                      <p:cBhvr>
                                        <p:cTn id="267" dur="500" fill="hold"/>
                                        <p:tgtEl>
                                          <p:spTgt spid="51"/>
                                        </p:tgtEl>
                                        <p:attrNameLst>
                                          <p:attrName>fill.on</p:attrName>
                                        </p:attrNameLst>
                                      </p:cBhvr>
                                      <p:to>
                                        <p:strVal val="true"/>
                                      </p:to>
                                    </p:set>
                                  </p:childTnLst>
                                </p:cTn>
                              </p:par>
                              <p:par>
                                <p:cTn id="268" presetID="19" presetClass="emph" presetSubtype="0" fill="hold" grpId="0" nodeType="withEffect">
                                  <p:stCondLst>
                                    <p:cond delay="0"/>
                                  </p:stCondLst>
                                  <p:childTnLst>
                                    <p:animClr clrSpc="rgb" dir="cw">
                                      <p:cBhvr override="childStyle">
                                        <p:cTn id="269" dur="500" fill="hold"/>
                                        <p:tgtEl>
                                          <p:spTgt spid="52"/>
                                        </p:tgtEl>
                                        <p:attrNameLst>
                                          <p:attrName>style.color</p:attrName>
                                        </p:attrNameLst>
                                      </p:cBhvr>
                                      <p:to>
                                        <a:schemeClr val="accent2"/>
                                      </p:to>
                                    </p:animClr>
                                    <p:animClr clrSpc="rgb" dir="cw">
                                      <p:cBhvr>
                                        <p:cTn id="270" dur="500" fill="hold"/>
                                        <p:tgtEl>
                                          <p:spTgt spid="52"/>
                                        </p:tgtEl>
                                        <p:attrNameLst>
                                          <p:attrName>fillcolor</p:attrName>
                                        </p:attrNameLst>
                                      </p:cBhvr>
                                      <p:to>
                                        <a:schemeClr val="accent2"/>
                                      </p:to>
                                    </p:animClr>
                                    <p:set>
                                      <p:cBhvr>
                                        <p:cTn id="271" dur="500" fill="hold"/>
                                        <p:tgtEl>
                                          <p:spTgt spid="52"/>
                                        </p:tgtEl>
                                        <p:attrNameLst>
                                          <p:attrName>fill.type</p:attrName>
                                        </p:attrNameLst>
                                      </p:cBhvr>
                                      <p:to>
                                        <p:strVal val="solid"/>
                                      </p:to>
                                    </p:set>
                                    <p:set>
                                      <p:cBhvr>
                                        <p:cTn id="272" dur="500" fill="hold"/>
                                        <p:tgtEl>
                                          <p:spTgt spid="52"/>
                                        </p:tgtEl>
                                        <p:attrNameLst>
                                          <p:attrName>fill.on</p:attrName>
                                        </p:attrNameLst>
                                      </p:cBhvr>
                                      <p:to>
                                        <p:strVal val="true"/>
                                      </p:to>
                                    </p:set>
                                  </p:childTnLst>
                                </p:cTn>
                              </p:par>
                              <p:par>
                                <p:cTn id="273" presetID="19" presetClass="emph" presetSubtype="0" fill="hold" grpId="0" nodeType="withEffect">
                                  <p:stCondLst>
                                    <p:cond delay="0"/>
                                  </p:stCondLst>
                                  <p:childTnLst>
                                    <p:animClr clrSpc="rgb" dir="cw">
                                      <p:cBhvr override="childStyle">
                                        <p:cTn id="274" dur="500" fill="hold"/>
                                        <p:tgtEl>
                                          <p:spTgt spid="53"/>
                                        </p:tgtEl>
                                        <p:attrNameLst>
                                          <p:attrName>style.color</p:attrName>
                                        </p:attrNameLst>
                                      </p:cBhvr>
                                      <p:to>
                                        <a:schemeClr val="accent2"/>
                                      </p:to>
                                    </p:animClr>
                                    <p:animClr clrSpc="rgb" dir="cw">
                                      <p:cBhvr>
                                        <p:cTn id="275" dur="500" fill="hold"/>
                                        <p:tgtEl>
                                          <p:spTgt spid="53"/>
                                        </p:tgtEl>
                                        <p:attrNameLst>
                                          <p:attrName>fillcolor</p:attrName>
                                        </p:attrNameLst>
                                      </p:cBhvr>
                                      <p:to>
                                        <a:schemeClr val="accent2"/>
                                      </p:to>
                                    </p:animClr>
                                    <p:set>
                                      <p:cBhvr>
                                        <p:cTn id="276" dur="500" fill="hold"/>
                                        <p:tgtEl>
                                          <p:spTgt spid="53"/>
                                        </p:tgtEl>
                                        <p:attrNameLst>
                                          <p:attrName>fill.type</p:attrName>
                                        </p:attrNameLst>
                                      </p:cBhvr>
                                      <p:to>
                                        <p:strVal val="solid"/>
                                      </p:to>
                                    </p:set>
                                    <p:set>
                                      <p:cBhvr>
                                        <p:cTn id="277" dur="500" fill="hold"/>
                                        <p:tgtEl>
                                          <p:spTgt spid="53"/>
                                        </p:tgtEl>
                                        <p:attrNameLst>
                                          <p:attrName>fill.on</p:attrName>
                                        </p:attrNameLst>
                                      </p:cBhvr>
                                      <p:to>
                                        <p:strVal val="true"/>
                                      </p:to>
                                    </p:set>
                                  </p:childTnLst>
                                </p:cTn>
                              </p:par>
                              <p:par>
                                <p:cTn id="278" presetID="19" presetClass="emph" presetSubtype="0" fill="hold" grpId="0" nodeType="withEffect">
                                  <p:stCondLst>
                                    <p:cond delay="0"/>
                                  </p:stCondLst>
                                  <p:childTnLst>
                                    <p:animClr clrSpc="rgb" dir="cw">
                                      <p:cBhvr override="childStyle">
                                        <p:cTn id="279" dur="500" fill="hold"/>
                                        <p:tgtEl>
                                          <p:spTgt spid="54"/>
                                        </p:tgtEl>
                                        <p:attrNameLst>
                                          <p:attrName>style.color</p:attrName>
                                        </p:attrNameLst>
                                      </p:cBhvr>
                                      <p:to>
                                        <a:schemeClr val="accent2"/>
                                      </p:to>
                                    </p:animClr>
                                    <p:animClr clrSpc="rgb" dir="cw">
                                      <p:cBhvr>
                                        <p:cTn id="280" dur="500" fill="hold"/>
                                        <p:tgtEl>
                                          <p:spTgt spid="54"/>
                                        </p:tgtEl>
                                        <p:attrNameLst>
                                          <p:attrName>fillcolor</p:attrName>
                                        </p:attrNameLst>
                                      </p:cBhvr>
                                      <p:to>
                                        <a:schemeClr val="accent2"/>
                                      </p:to>
                                    </p:animClr>
                                    <p:set>
                                      <p:cBhvr>
                                        <p:cTn id="281" dur="500" fill="hold"/>
                                        <p:tgtEl>
                                          <p:spTgt spid="54"/>
                                        </p:tgtEl>
                                        <p:attrNameLst>
                                          <p:attrName>fill.type</p:attrName>
                                        </p:attrNameLst>
                                      </p:cBhvr>
                                      <p:to>
                                        <p:strVal val="solid"/>
                                      </p:to>
                                    </p:set>
                                    <p:set>
                                      <p:cBhvr>
                                        <p:cTn id="282" dur="500" fill="hold"/>
                                        <p:tgtEl>
                                          <p:spTgt spid="54"/>
                                        </p:tgtEl>
                                        <p:attrNameLst>
                                          <p:attrName>fill.on</p:attrName>
                                        </p:attrNameLst>
                                      </p:cBhvr>
                                      <p:to>
                                        <p:strVal val="true"/>
                                      </p:to>
                                    </p:set>
                                  </p:childTnLst>
                                </p:cTn>
                              </p:par>
                            </p:childTnLst>
                          </p:cTn>
                        </p:par>
                      </p:childTnLst>
                    </p:cTn>
                  </p:par>
                  <p:par>
                    <p:cTn id="283" fill="hold">
                      <p:stCondLst>
                        <p:cond delay="indefinite"/>
                      </p:stCondLst>
                      <p:childTnLst>
                        <p:par>
                          <p:cTn id="284" fill="hold">
                            <p:stCondLst>
                              <p:cond delay="0"/>
                            </p:stCondLst>
                            <p:childTnLst>
                              <p:par>
                                <p:cTn id="285" presetID="6" presetClass="exit" presetSubtype="32" fill="hold" grpId="1" nodeType="clickEffect">
                                  <p:stCondLst>
                                    <p:cond delay="0"/>
                                  </p:stCondLst>
                                  <p:childTnLst>
                                    <p:animEffect transition="out" filter="circle(out)">
                                      <p:cBhvr>
                                        <p:cTn id="286" dur="2000"/>
                                        <p:tgtEl>
                                          <p:spTgt spid="96"/>
                                        </p:tgtEl>
                                      </p:cBhvr>
                                    </p:animEffect>
                                    <p:set>
                                      <p:cBhvr>
                                        <p:cTn id="287" dur="1" fill="hold">
                                          <p:stCondLst>
                                            <p:cond delay="1999"/>
                                          </p:stCondLst>
                                        </p:cTn>
                                        <p:tgtEl>
                                          <p:spTgt spid="96"/>
                                        </p:tgtEl>
                                        <p:attrNameLst>
                                          <p:attrName>style.visibility</p:attrName>
                                        </p:attrNameLst>
                                      </p:cBhvr>
                                      <p:to>
                                        <p:strVal val="hidden"/>
                                      </p:to>
                                    </p:set>
                                  </p:childTnLst>
                                </p:cTn>
                              </p:par>
                              <p:par>
                                <p:cTn id="288" presetID="6" presetClass="exit" presetSubtype="32" fill="hold" grpId="1" nodeType="withEffect">
                                  <p:stCondLst>
                                    <p:cond delay="0"/>
                                  </p:stCondLst>
                                  <p:childTnLst>
                                    <p:animEffect transition="out" filter="circle(out)">
                                      <p:cBhvr>
                                        <p:cTn id="289" dur="2000"/>
                                        <p:tgtEl>
                                          <p:spTgt spid="97"/>
                                        </p:tgtEl>
                                      </p:cBhvr>
                                    </p:animEffect>
                                    <p:set>
                                      <p:cBhvr>
                                        <p:cTn id="290" dur="1" fill="hold">
                                          <p:stCondLst>
                                            <p:cond delay="1999"/>
                                          </p:stCondLst>
                                        </p:cTn>
                                        <p:tgtEl>
                                          <p:spTgt spid="97"/>
                                        </p:tgtEl>
                                        <p:attrNameLst>
                                          <p:attrName>style.visibility</p:attrName>
                                        </p:attrNameLst>
                                      </p:cBhvr>
                                      <p:to>
                                        <p:strVal val="hidden"/>
                                      </p:to>
                                    </p:set>
                                  </p:childTnLst>
                                </p:cTn>
                              </p:par>
                              <p:par>
                                <p:cTn id="291" presetID="6" presetClass="exit" presetSubtype="32" fill="hold" grpId="1" nodeType="withEffect">
                                  <p:stCondLst>
                                    <p:cond delay="0"/>
                                  </p:stCondLst>
                                  <p:childTnLst>
                                    <p:animEffect transition="out" filter="circle(out)">
                                      <p:cBhvr>
                                        <p:cTn id="292" dur="2000"/>
                                        <p:tgtEl>
                                          <p:spTgt spid="98"/>
                                        </p:tgtEl>
                                      </p:cBhvr>
                                    </p:animEffect>
                                    <p:set>
                                      <p:cBhvr>
                                        <p:cTn id="293" dur="1" fill="hold">
                                          <p:stCondLst>
                                            <p:cond delay="1999"/>
                                          </p:stCondLst>
                                        </p:cTn>
                                        <p:tgtEl>
                                          <p:spTgt spid="98"/>
                                        </p:tgtEl>
                                        <p:attrNameLst>
                                          <p:attrName>style.visibility</p:attrName>
                                        </p:attrNameLst>
                                      </p:cBhvr>
                                      <p:to>
                                        <p:strVal val="hidden"/>
                                      </p:to>
                                    </p:set>
                                  </p:childTnLst>
                                </p:cTn>
                              </p:par>
                              <p:par>
                                <p:cTn id="294" presetID="6" presetClass="exit" presetSubtype="32" fill="hold" grpId="1" nodeType="withEffect">
                                  <p:stCondLst>
                                    <p:cond delay="0"/>
                                  </p:stCondLst>
                                  <p:childTnLst>
                                    <p:animEffect transition="out" filter="circle(out)">
                                      <p:cBhvr>
                                        <p:cTn id="295" dur="2000"/>
                                        <p:tgtEl>
                                          <p:spTgt spid="99"/>
                                        </p:tgtEl>
                                      </p:cBhvr>
                                    </p:animEffect>
                                    <p:set>
                                      <p:cBhvr>
                                        <p:cTn id="296" dur="1" fill="hold">
                                          <p:stCondLst>
                                            <p:cond delay="1999"/>
                                          </p:stCondLst>
                                        </p:cTn>
                                        <p:tgtEl>
                                          <p:spTgt spid="99"/>
                                        </p:tgtEl>
                                        <p:attrNameLst>
                                          <p:attrName>style.visibility</p:attrName>
                                        </p:attrNameLst>
                                      </p:cBhvr>
                                      <p:to>
                                        <p:strVal val="hidden"/>
                                      </p:to>
                                    </p:set>
                                  </p:childTnLst>
                                </p:cTn>
                              </p:par>
                              <p:par>
                                <p:cTn id="297" presetID="6" presetClass="exit" presetSubtype="32" fill="hold" grpId="1" nodeType="withEffect">
                                  <p:stCondLst>
                                    <p:cond delay="0"/>
                                  </p:stCondLst>
                                  <p:childTnLst>
                                    <p:animEffect transition="out" filter="circle(out)">
                                      <p:cBhvr>
                                        <p:cTn id="298" dur="2000"/>
                                        <p:tgtEl>
                                          <p:spTgt spid="120"/>
                                        </p:tgtEl>
                                      </p:cBhvr>
                                    </p:animEffect>
                                    <p:set>
                                      <p:cBhvr>
                                        <p:cTn id="299" dur="1" fill="hold">
                                          <p:stCondLst>
                                            <p:cond delay="1999"/>
                                          </p:stCondLst>
                                        </p:cTn>
                                        <p:tgtEl>
                                          <p:spTgt spid="120"/>
                                        </p:tgtEl>
                                        <p:attrNameLst>
                                          <p:attrName>style.visibility</p:attrName>
                                        </p:attrNameLst>
                                      </p:cBhvr>
                                      <p:to>
                                        <p:strVal val="hidden"/>
                                      </p:to>
                                    </p:set>
                                  </p:childTnLst>
                                </p:cTn>
                              </p:par>
                              <p:par>
                                <p:cTn id="300" presetID="6" presetClass="exit" presetSubtype="32" fill="hold" grpId="1" nodeType="withEffect">
                                  <p:stCondLst>
                                    <p:cond delay="0"/>
                                  </p:stCondLst>
                                  <p:childTnLst>
                                    <p:animEffect transition="out" filter="circle(out)">
                                      <p:cBhvr>
                                        <p:cTn id="301" dur="2000"/>
                                        <p:tgtEl>
                                          <p:spTgt spid="50"/>
                                        </p:tgtEl>
                                      </p:cBhvr>
                                    </p:animEffect>
                                    <p:set>
                                      <p:cBhvr>
                                        <p:cTn id="302" dur="1" fill="hold">
                                          <p:stCondLst>
                                            <p:cond delay="1999"/>
                                          </p:stCondLst>
                                        </p:cTn>
                                        <p:tgtEl>
                                          <p:spTgt spid="50"/>
                                        </p:tgtEl>
                                        <p:attrNameLst>
                                          <p:attrName>style.visibility</p:attrName>
                                        </p:attrNameLst>
                                      </p:cBhvr>
                                      <p:to>
                                        <p:strVal val="hidden"/>
                                      </p:to>
                                    </p:set>
                                  </p:childTnLst>
                                </p:cTn>
                              </p:par>
                              <p:par>
                                <p:cTn id="303" presetID="6" presetClass="exit" presetSubtype="32" fill="hold" grpId="1" nodeType="withEffect">
                                  <p:stCondLst>
                                    <p:cond delay="0"/>
                                  </p:stCondLst>
                                  <p:childTnLst>
                                    <p:animEffect transition="out" filter="circle(out)">
                                      <p:cBhvr>
                                        <p:cTn id="304" dur="2000"/>
                                        <p:tgtEl>
                                          <p:spTgt spid="51"/>
                                        </p:tgtEl>
                                      </p:cBhvr>
                                    </p:animEffect>
                                    <p:set>
                                      <p:cBhvr>
                                        <p:cTn id="305" dur="1" fill="hold">
                                          <p:stCondLst>
                                            <p:cond delay="1999"/>
                                          </p:stCondLst>
                                        </p:cTn>
                                        <p:tgtEl>
                                          <p:spTgt spid="51"/>
                                        </p:tgtEl>
                                        <p:attrNameLst>
                                          <p:attrName>style.visibility</p:attrName>
                                        </p:attrNameLst>
                                      </p:cBhvr>
                                      <p:to>
                                        <p:strVal val="hidden"/>
                                      </p:to>
                                    </p:set>
                                  </p:childTnLst>
                                </p:cTn>
                              </p:par>
                              <p:par>
                                <p:cTn id="306" presetID="6" presetClass="exit" presetSubtype="32" fill="hold" grpId="1" nodeType="withEffect">
                                  <p:stCondLst>
                                    <p:cond delay="0"/>
                                  </p:stCondLst>
                                  <p:childTnLst>
                                    <p:animEffect transition="out" filter="circle(out)">
                                      <p:cBhvr>
                                        <p:cTn id="307" dur="2000"/>
                                        <p:tgtEl>
                                          <p:spTgt spid="52"/>
                                        </p:tgtEl>
                                      </p:cBhvr>
                                    </p:animEffect>
                                    <p:set>
                                      <p:cBhvr>
                                        <p:cTn id="308" dur="1" fill="hold">
                                          <p:stCondLst>
                                            <p:cond delay="1999"/>
                                          </p:stCondLst>
                                        </p:cTn>
                                        <p:tgtEl>
                                          <p:spTgt spid="52"/>
                                        </p:tgtEl>
                                        <p:attrNameLst>
                                          <p:attrName>style.visibility</p:attrName>
                                        </p:attrNameLst>
                                      </p:cBhvr>
                                      <p:to>
                                        <p:strVal val="hidden"/>
                                      </p:to>
                                    </p:set>
                                  </p:childTnLst>
                                </p:cTn>
                              </p:par>
                              <p:par>
                                <p:cTn id="309" presetID="6" presetClass="exit" presetSubtype="32" fill="hold" grpId="1" nodeType="withEffect">
                                  <p:stCondLst>
                                    <p:cond delay="0"/>
                                  </p:stCondLst>
                                  <p:childTnLst>
                                    <p:animEffect transition="out" filter="circle(out)">
                                      <p:cBhvr>
                                        <p:cTn id="310" dur="2000"/>
                                        <p:tgtEl>
                                          <p:spTgt spid="53"/>
                                        </p:tgtEl>
                                      </p:cBhvr>
                                    </p:animEffect>
                                    <p:set>
                                      <p:cBhvr>
                                        <p:cTn id="311" dur="1" fill="hold">
                                          <p:stCondLst>
                                            <p:cond delay="1999"/>
                                          </p:stCondLst>
                                        </p:cTn>
                                        <p:tgtEl>
                                          <p:spTgt spid="53"/>
                                        </p:tgtEl>
                                        <p:attrNameLst>
                                          <p:attrName>style.visibility</p:attrName>
                                        </p:attrNameLst>
                                      </p:cBhvr>
                                      <p:to>
                                        <p:strVal val="hidden"/>
                                      </p:to>
                                    </p:set>
                                  </p:childTnLst>
                                </p:cTn>
                              </p:par>
                              <p:par>
                                <p:cTn id="312" presetID="6" presetClass="exit" presetSubtype="32" fill="hold" grpId="1" nodeType="withEffect">
                                  <p:stCondLst>
                                    <p:cond delay="0"/>
                                  </p:stCondLst>
                                  <p:childTnLst>
                                    <p:animEffect transition="out" filter="circle(out)">
                                      <p:cBhvr>
                                        <p:cTn id="313" dur="2000"/>
                                        <p:tgtEl>
                                          <p:spTgt spid="54"/>
                                        </p:tgtEl>
                                      </p:cBhvr>
                                    </p:animEffect>
                                    <p:set>
                                      <p:cBhvr>
                                        <p:cTn id="314" dur="1" fill="hold">
                                          <p:stCondLst>
                                            <p:cond delay="1999"/>
                                          </p:stCondLst>
                                        </p:cTn>
                                        <p:tgtEl>
                                          <p:spTgt spid="54"/>
                                        </p:tgtEl>
                                        <p:attrNameLst>
                                          <p:attrName>style.visibility</p:attrName>
                                        </p:attrNameLst>
                                      </p:cBhvr>
                                      <p:to>
                                        <p:strVal val="hidden"/>
                                      </p:to>
                                    </p:set>
                                  </p:childTnLst>
                                </p:cTn>
                              </p:par>
                              <p:par>
                                <p:cTn id="315" presetID="6" presetClass="exit" presetSubtype="32" fill="hold" grpId="1" nodeType="withEffect">
                                  <p:stCondLst>
                                    <p:cond delay="0"/>
                                  </p:stCondLst>
                                  <p:childTnLst>
                                    <p:animEffect transition="out" filter="circle(out)">
                                      <p:cBhvr>
                                        <p:cTn id="316" dur="2000"/>
                                        <p:tgtEl>
                                          <p:spTgt spid="63"/>
                                        </p:tgtEl>
                                      </p:cBhvr>
                                    </p:animEffect>
                                    <p:set>
                                      <p:cBhvr>
                                        <p:cTn id="317" dur="1" fill="hold">
                                          <p:stCondLst>
                                            <p:cond delay="1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18" restart="whenNotActive" fill="hold" evtFilter="cancelBubble" nodeType="interactiveSeq">
                <p:stCondLst>
                  <p:cond evt="onClick" delay="0">
                    <p:tgtEl>
                      <p:spTgt spid="19"/>
                    </p:tgtEl>
                  </p:cond>
                </p:stCondLst>
                <p:endSync evt="end" delay="0">
                  <p:rtn val="all"/>
                </p:endSync>
                <p:childTnLst>
                  <p:par>
                    <p:cTn id="319" fill="hold">
                      <p:stCondLst>
                        <p:cond delay="0"/>
                      </p:stCondLst>
                      <p:childTnLst>
                        <p:par>
                          <p:cTn id="320" fill="hold">
                            <p:stCondLst>
                              <p:cond delay="0"/>
                            </p:stCondLst>
                            <p:childTnLst>
                              <p:par>
                                <p:cTn id="321" presetID="6" presetClass="entr" presetSubtype="16" fill="hold" grpId="0" nodeType="clickEffect">
                                  <p:stCondLst>
                                    <p:cond delay="0"/>
                                  </p:stCondLst>
                                  <p:childTnLst>
                                    <p:set>
                                      <p:cBhvr>
                                        <p:cTn id="322" dur="1" fill="hold">
                                          <p:stCondLst>
                                            <p:cond delay="0"/>
                                          </p:stCondLst>
                                        </p:cTn>
                                        <p:tgtEl>
                                          <p:spTgt spid="64"/>
                                        </p:tgtEl>
                                        <p:attrNameLst>
                                          <p:attrName>style.visibility</p:attrName>
                                        </p:attrNameLst>
                                      </p:cBhvr>
                                      <p:to>
                                        <p:strVal val="visible"/>
                                      </p:to>
                                    </p:set>
                                    <p:animEffect transition="in" filter="circle(in)">
                                      <p:cBhvr>
                                        <p:cTn id="323" dur="2000"/>
                                        <p:tgtEl>
                                          <p:spTgt spid="64"/>
                                        </p:tgtEl>
                                      </p:cBhvr>
                                    </p:animEffect>
                                  </p:childTnLst>
                                </p:cTn>
                              </p:par>
                              <p:par>
                                <p:cTn id="324" presetID="19" presetClass="emph" presetSubtype="0" fill="hold" grpId="0" nodeType="withEffect">
                                  <p:stCondLst>
                                    <p:cond delay="0"/>
                                  </p:stCondLst>
                                  <p:childTnLst>
                                    <p:animClr clrSpc="rgb" dir="cw">
                                      <p:cBhvr override="childStyle">
                                        <p:cTn id="325" dur="500" fill="hold"/>
                                        <p:tgtEl>
                                          <p:spTgt spid="3"/>
                                        </p:tgtEl>
                                        <p:attrNameLst>
                                          <p:attrName>style.color</p:attrName>
                                        </p:attrNameLst>
                                      </p:cBhvr>
                                      <p:to>
                                        <a:schemeClr val="accent2"/>
                                      </p:to>
                                    </p:animClr>
                                    <p:animClr clrSpc="rgb" dir="cw">
                                      <p:cBhvr>
                                        <p:cTn id="326" dur="500" fill="hold"/>
                                        <p:tgtEl>
                                          <p:spTgt spid="3"/>
                                        </p:tgtEl>
                                        <p:attrNameLst>
                                          <p:attrName>fillcolor</p:attrName>
                                        </p:attrNameLst>
                                      </p:cBhvr>
                                      <p:to>
                                        <a:schemeClr val="accent2"/>
                                      </p:to>
                                    </p:animClr>
                                    <p:set>
                                      <p:cBhvr>
                                        <p:cTn id="327" dur="500" fill="hold"/>
                                        <p:tgtEl>
                                          <p:spTgt spid="3"/>
                                        </p:tgtEl>
                                        <p:attrNameLst>
                                          <p:attrName>fill.type</p:attrName>
                                        </p:attrNameLst>
                                      </p:cBhvr>
                                      <p:to>
                                        <p:strVal val="solid"/>
                                      </p:to>
                                    </p:set>
                                    <p:set>
                                      <p:cBhvr>
                                        <p:cTn id="328" dur="500" fill="hold"/>
                                        <p:tgtEl>
                                          <p:spTgt spid="3"/>
                                        </p:tgtEl>
                                        <p:attrNameLst>
                                          <p:attrName>fill.on</p:attrName>
                                        </p:attrNameLst>
                                      </p:cBhvr>
                                      <p:to>
                                        <p:strVal val="true"/>
                                      </p:to>
                                    </p:set>
                                  </p:childTnLst>
                                </p:cTn>
                              </p:par>
                              <p:par>
                                <p:cTn id="329" presetID="19" presetClass="emph" presetSubtype="0" fill="hold" grpId="0" nodeType="withEffect">
                                  <p:stCondLst>
                                    <p:cond delay="0"/>
                                  </p:stCondLst>
                                  <p:childTnLst>
                                    <p:animClr clrSpc="rgb" dir="cw">
                                      <p:cBhvr override="childStyle">
                                        <p:cTn id="330" dur="500" fill="hold"/>
                                        <p:tgtEl>
                                          <p:spTgt spid="91"/>
                                        </p:tgtEl>
                                        <p:attrNameLst>
                                          <p:attrName>style.color</p:attrName>
                                        </p:attrNameLst>
                                      </p:cBhvr>
                                      <p:to>
                                        <a:schemeClr val="accent2"/>
                                      </p:to>
                                    </p:animClr>
                                    <p:animClr clrSpc="rgb" dir="cw">
                                      <p:cBhvr>
                                        <p:cTn id="331" dur="500" fill="hold"/>
                                        <p:tgtEl>
                                          <p:spTgt spid="91"/>
                                        </p:tgtEl>
                                        <p:attrNameLst>
                                          <p:attrName>fillcolor</p:attrName>
                                        </p:attrNameLst>
                                      </p:cBhvr>
                                      <p:to>
                                        <a:schemeClr val="accent2"/>
                                      </p:to>
                                    </p:animClr>
                                    <p:set>
                                      <p:cBhvr>
                                        <p:cTn id="332" dur="500" fill="hold"/>
                                        <p:tgtEl>
                                          <p:spTgt spid="91"/>
                                        </p:tgtEl>
                                        <p:attrNameLst>
                                          <p:attrName>fill.type</p:attrName>
                                        </p:attrNameLst>
                                      </p:cBhvr>
                                      <p:to>
                                        <p:strVal val="solid"/>
                                      </p:to>
                                    </p:set>
                                    <p:set>
                                      <p:cBhvr>
                                        <p:cTn id="333" dur="500" fill="hold"/>
                                        <p:tgtEl>
                                          <p:spTgt spid="91"/>
                                        </p:tgtEl>
                                        <p:attrNameLst>
                                          <p:attrName>fill.on</p:attrName>
                                        </p:attrNameLst>
                                      </p:cBhvr>
                                      <p:to>
                                        <p:strVal val="true"/>
                                      </p:to>
                                    </p:set>
                                  </p:childTnLst>
                                </p:cTn>
                              </p:par>
                              <p:par>
                                <p:cTn id="334" presetID="19" presetClass="emph" presetSubtype="0" fill="hold" grpId="0" nodeType="withEffect">
                                  <p:stCondLst>
                                    <p:cond delay="0"/>
                                  </p:stCondLst>
                                  <p:childTnLst>
                                    <p:animClr clrSpc="rgb" dir="cw">
                                      <p:cBhvr override="childStyle">
                                        <p:cTn id="335" dur="500" fill="hold"/>
                                        <p:tgtEl>
                                          <p:spTgt spid="92"/>
                                        </p:tgtEl>
                                        <p:attrNameLst>
                                          <p:attrName>style.color</p:attrName>
                                        </p:attrNameLst>
                                      </p:cBhvr>
                                      <p:to>
                                        <a:schemeClr val="accent2"/>
                                      </p:to>
                                    </p:animClr>
                                    <p:animClr clrSpc="rgb" dir="cw">
                                      <p:cBhvr>
                                        <p:cTn id="336" dur="500" fill="hold"/>
                                        <p:tgtEl>
                                          <p:spTgt spid="92"/>
                                        </p:tgtEl>
                                        <p:attrNameLst>
                                          <p:attrName>fillcolor</p:attrName>
                                        </p:attrNameLst>
                                      </p:cBhvr>
                                      <p:to>
                                        <a:schemeClr val="accent2"/>
                                      </p:to>
                                    </p:animClr>
                                    <p:set>
                                      <p:cBhvr>
                                        <p:cTn id="337" dur="500" fill="hold"/>
                                        <p:tgtEl>
                                          <p:spTgt spid="92"/>
                                        </p:tgtEl>
                                        <p:attrNameLst>
                                          <p:attrName>fill.type</p:attrName>
                                        </p:attrNameLst>
                                      </p:cBhvr>
                                      <p:to>
                                        <p:strVal val="solid"/>
                                      </p:to>
                                    </p:set>
                                    <p:set>
                                      <p:cBhvr>
                                        <p:cTn id="338" dur="500" fill="hold"/>
                                        <p:tgtEl>
                                          <p:spTgt spid="92"/>
                                        </p:tgtEl>
                                        <p:attrNameLst>
                                          <p:attrName>fill.on</p:attrName>
                                        </p:attrNameLst>
                                      </p:cBhvr>
                                      <p:to>
                                        <p:strVal val="true"/>
                                      </p:to>
                                    </p:set>
                                  </p:childTnLst>
                                </p:cTn>
                              </p:par>
                              <p:par>
                                <p:cTn id="339" presetID="19" presetClass="emph" presetSubtype="0" fill="hold" grpId="0" nodeType="withEffect">
                                  <p:stCondLst>
                                    <p:cond delay="0"/>
                                  </p:stCondLst>
                                  <p:childTnLst>
                                    <p:animClr clrSpc="rgb" dir="cw">
                                      <p:cBhvr override="childStyle">
                                        <p:cTn id="340" dur="500" fill="hold"/>
                                        <p:tgtEl>
                                          <p:spTgt spid="93"/>
                                        </p:tgtEl>
                                        <p:attrNameLst>
                                          <p:attrName>style.color</p:attrName>
                                        </p:attrNameLst>
                                      </p:cBhvr>
                                      <p:to>
                                        <a:schemeClr val="accent2"/>
                                      </p:to>
                                    </p:animClr>
                                    <p:animClr clrSpc="rgb" dir="cw">
                                      <p:cBhvr>
                                        <p:cTn id="341" dur="500" fill="hold"/>
                                        <p:tgtEl>
                                          <p:spTgt spid="93"/>
                                        </p:tgtEl>
                                        <p:attrNameLst>
                                          <p:attrName>fillcolor</p:attrName>
                                        </p:attrNameLst>
                                      </p:cBhvr>
                                      <p:to>
                                        <a:schemeClr val="accent2"/>
                                      </p:to>
                                    </p:animClr>
                                    <p:set>
                                      <p:cBhvr>
                                        <p:cTn id="342" dur="500" fill="hold"/>
                                        <p:tgtEl>
                                          <p:spTgt spid="93"/>
                                        </p:tgtEl>
                                        <p:attrNameLst>
                                          <p:attrName>fill.type</p:attrName>
                                        </p:attrNameLst>
                                      </p:cBhvr>
                                      <p:to>
                                        <p:strVal val="solid"/>
                                      </p:to>
                                    </p:set>
                                    <p:set>
                                      <p:cBhvr>
                                        <p:cTn id="343" dur="500" fill="hold"/>
                                        <p:tgtEl>
                                          <p:spTgt spid="93"/>
                                        </p:tgtEl>
                                        <p:attrNameLst>
                                          <p:attrName>fill.on</p:attrName>
                                        </p:attrNameLst>
                                      </p:cBhvr>
                                      <p:to>
                                        <p:strVal val="true"/>
                                      </p:to>
                                    </p:set>
                                  </p:childTnLst>
                                </p:cTn>
                              </p:par>
                              <p:par>
                                <p:cTn id="344" presetID="19" presetClass="emph" presetSubtype="0" fill="hold" grpId="0" nodeType="withEffect">
                                  <p:stCondLst>
                                    <p:cond delay="0"/>
                                  </p:stCondLst>
                                  <p:childTnLst>
                                    <p:animClr clrSpc="rgb" dir="cw">
                                      <p:cBhvr override="childStyle">
                                        <p:cTn id="345" dur="500" fill="hold"/>
                                        <p:tgtEl>
                                          <p:spTgt spid="94"/>
                                        </p:tgtEl>
                                        <p:attrNameLst>
                                          <p:attrName>style.color</p:attrName>
                                        </p:attrNameLst>
                                      </p:cBhvr>
                                      <p:to>
                                        <a:schemeClr val="accent2"/>
                                      </p:to>
                                    </p:animClr>
                                    <p:animClr clrSpc="rgb" dir="cw">
                                      <p:cBhvr>
                                        <p:cTn id="346" dur="500" fill="hold"/>
                                        <p:tgtEl>
                                          <p:spTgt spid="94"/>
                                        </p:tgtEl>
                                        <p:attrNameLst>
                                          <p:attrName>fillcolor</p:attrName>
                                        </p:attrNameLst>
                                      </p:cBhvr>
                                      <p:to>
                                        <a:schemeClr val="accent2"/>
                                      </p:to>
                                    </p:animClr>
                                    <p:set>
                                      <p:cBhvr>
                                        <p:cTn id="347" dur="500" fill="hold"/>
                                        <p:tgtEl>
                                          <p:spTgt spid="94"/>
                                        </p:tgtEl>
                                        <p:attrNameLst>
                                          <p:attrName>fill.type</p:attrName>
                                        </p:attrNameLst>
                                      </p:cBhvr>
                                      <p:to>
                                        <p:strVal val="solid"/>
                                      </p:to>
                                    </p:set>
                                    <p:set>
                                      <p:cBhvr>
                                        <p:cTn id="348" dur="500" fill="hold"/>
                                        <p:tgtEl>
                                          <p:spTgt spid="94"/>
                                        </p:tgtEl>
                                        <p:attrNameLst>
                                          <p:attrName>fill.on</p:attrName>
                                        </p:attrNameLst>
                                      </p:cBhvr>
                                      <p:to>
                                        <p:strVal val="true"/>
                                      </p:to>
                                    </p:set>
                                  </p:childTnLst>
                                </p:cTn>
                              </p:par>
                            </p:childTnLst>
                          </p:cTn>
                        </p:par>
                      </p:childTnLst>
                    </p:cTn>
                  </p:par>
                  <p:par>
                    <p:cTn id="349" fill="hold">
                      <p:stCondLst>
                        <p:cond delay="indefinite"/>
                      </p:stCondLst>
                      <p:childTnLst>
                        <p:par>
                          <p:cTn id="350" fill="hold">
                            <p:stCondLst>
                              <p:cond delay="0"/>
                            </p:stCondLst>
                            <p:childTnLst>
                              <p:par>
                                <p:cTn id="351" presetID="6" presetClass="exit" presetSubtype="32" fill="hold" grpId="1" nodeType="clickEffect">
                                  <p:stCondLst>
                                    <p:cond delay="0"/>
                                  </p:stCondLst>
                                  <p:childTnLst>
                                    <p:animEffect transition="out" filter="circle(out)">
                                      <p:cBhvr>
                                        <p:cTn id="352" dur="2000"/>
                                        <p:tgtEl>
                                          <p:spTgt spid="3"/>
                                        </p:tgtEl>
                                      </p:cBhvr>
                                    </p:animEffect>
                                    <p:set>
                                      <p:cBhvr>
                                        <p:cTn id="353" dur="1" fill="hold">
                                          <p:stCondLst>
                                            <p:cond delay="1999"/>
                                          </p:stCondLst>
                                        </p:cTn>
                                        <p:tgtEl>
                                          <p:spTgt spid="3"/>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91"/>
                                        </p:tgtEl>
                                      </p:cBhvr>
                                    </p:animEffect>
                                    <p:set>
                                      <p:cBhvr>
                                        <p:cTn id="356" dur="1" fill="hold">
                                          <p:stCondLst>
                                            <p:cond delay="1999"/>
                                          </p:stCondLst>
                                        </p:cTn>
                                        <p:tgtEl>
                                          <p:spTgt spid="91"/>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92"/>
                                        </p:tgtEl>
                                      </p:cBhvr>
                                    </p:animEffect>
                                    <p:set>
                                      <p:cBhvr>
                                        <p:cTn id="359" dur="1" fill="hold">
                                          <p:stCondLst>
                                            <p:cond delay="1999"/>
                                          </p:stCondLst>
                                        </p:cTn>
                                        <p:tgtEl>
                                          <p:spTgt spid="92"/>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93"/>
                                        </p:tgtEl>
                                      </p:cBhvr>
                                    </p:animEffect>
                                    <p:set>
                                      <p:cBhvr>
                                        <p:cTn id="362" dur="1" fill="hold">
                                          <p:stCondLst>
                                            <p:cond delay="1999"/>
                                          </p:stCondLst>
                                        </p:cTn>
                                        <p:tgtEl>
                                          <p:spTgt spid="93"/>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94"/>
                                        </p:tgtEl>
                                      </p:cBhvr>
                                    </p:animEffect>
                                    <p:set>
                                      <p:cBhvr>
                                        <p:cTn id="365" dur="1" fill="hold">
                                          <p:stCondLst>
                                            <p:cond delay="1999"/>
                                          </p:stCondLst>
                                        </p:cTn>
                                        <p:tgtEl>
                                          <p:spTgt spid="94"/>
                                        </p:tgtEl>
                                        <p:attrNameLst>
                                          <p:attrName>style.visibility</p:attrName>
                                        </p:attrNameLst>
                                      </p:cBhvr>
                                      <p:to>
                                        <p:strVal val="hidden"/>
                                      </p:to>
                                    </p:set>
                                  </p:childTnLst>
                                </p:cTn>
                              </p:par>
                              <p:par>
                                <p:cTn id="366" presetID="6" presetClass="exit" presetSubtype="32" fill="hold" grpId="1" nodeType="withEffect">
                                  <p:stCondLst>
                                    <p:cond delay="0"/>
                                  </p:stCondLst>
                                  <p:childTnLst>
                                    <p:animEffect transition="out" filter="circle(out)">
                                      <p:cBhvr>
                                        <p:cTn id="367" dur="2000"/>
                                        <p:tgtEl>
                                          <p:spTgt spid="64"/>
                                        </p:tgtEl>
                                      </p:cBhvr>
                                    </p:animEffect>
                                    <p:set>
                                      <p:cBhvr>
                                        <p:cTn id="368" dur="1" fill="hold">
                                          <p:stCondLst>
                                            <p:cond delay="1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89" grpId="0" animBg="1"/>
      <p:bldP spid="89" grpId="1" animBg="1"/>
      <p:bldP spid="3" grpId="0" animBg="1"/>
      <p:bldP spid="3" grpId="1" animBg="1"/>
      <p:bldP spid="91" grpId="0" animBg="1"/>
      <p:bldP spid="91" grpId="1" animBg="1"/>
      <p:bldP spid="92" grpId="0" animBg="1"/>
      <p:bldP spid="92" grpId="1" animBg="1"/>
      <p:bldP spid="93" grpId="0" animBg="1"/>
      <p:bldP spid="93" grpId="1" animBg="1"/>
      <p:bldP spid="94" grpId="0" animBg="1"/>
      <p:bldP spid="94" grpId="1" animBg="1"/>
      <p:bldP spid="96" grpId="0" animBg="1"/>
      <p:bldP spid="96" grpId="1" animBg="1"/>
      <p:bldP spid="97" grpId="0" animBg="1"/>
      <p:bldP spid="97" grpId="1" animBg="1"/>
      <p:bldP spid="98" grpId="0" animBg="1"/>
      <p:bldP spid="98" grpId="1" animBg="1"/>
      <p:bldP spid="99" grpId="0" animBg="1"/>
      <p:bldP spid="99" grpId="1" animBg="1"/>
      <p:bldP spid="120" grpId="0" animBg="1"/>
      <p:bldP spid="120" grpId="1" animBg="1"/>
      <p:bldP spid="121" grpId="0" animBg="1"/>
      <p:bldP spid="121" grpId="1" animBg="1"/>
      <p:bldP spid="125" grpId="0" animBg="1"/>
      <p:bldP spid="125" grpId="1" animBg="1"/>
      <p:bldP spid="126" grpId="0" animBg="1"/>
      <p:bldP spid="126" grpId="1" animBg="1"/>
      <p:bldP spid="128" grpId="0" animBg="1"/>
      <p:bldP spid="128" grpId="1" animBg="1"/>
      <p:bldP spid="129" grpId="0" animBg="1"/>
      <p:bldP spid="129" grpId="1" animBg="1"/>
      <p:bldP spid="130" grpId="0" animBg="1"/>
      <p:bldP spid="130" grpId="1" animBg="1"/>
      <p:bldP spid="148" grpId="0" animBg="1"/>
      <p:bldP spid="148" grpId="1" animBg="1"/>
      <p:bldP spid="149" grpId="0" animBg="1"/>
      <p:bldP spid="149" grpId="1" animBg="1"/>
      <p:bldP spid="152" grpId="0" animBg="1"/>
      <p:bldP spid="152"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1" grpId="0" animBg="1"/>
      <p:bldP spid="61" grpId="1" animBg="1"/>
      <p:bldP spid="62" grpId="0" animBg="1"/>
      <p:bldP spid="62" grpId="1" animBg="1"/>
      <p:bldP spid="63" grpId="0" animBg="1"/>
      <p:bldP spid="63" grpId="1" animBg="1"/>
      <p:bldP spid="64" grpId="0" animBg="1"/>
      <p:bldP spid="6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3A729F-752A-339A-9D3B-09ABBB1BEC4B}"/>
              </a:ext>
            </a:extLst>
          </p:cNvPr>
          <p:cNvGraphicFramePr>
            <a:graphicFrameLocks noGrp="1"/>
          </p:cNvGraphicFramePr>
          <p:nvPr>
            <p:extLst>
              <p:ext uri="{D42A27DB-BD31-4B8C-83A1-F6EECF244321}">
                <p14:modId xmlns:p14="http://schemas.microsoft.com/office/powerpoint/2010/main" val="1917551976"/>
              </p:ext>
            </p:extLst>
          </p:nvPr>
        </p:nvGraphicFramePr>
        <p:xfrm>
          <a:off x="1232788" y="67933"/>
          <a:ext cx="10166733" cy="6454785"/>
        </p:xfrm>
        <a:graphic>
          <a:graphicData uri="http://schemas.openxmlformats.org/drawingml/2006/table">
            <a:tbl>
              <a:tblPr firstRow="1" firstCol="1" bandRow="1"/>
              <a:tblGrid>
                <a:gridCol w="923635">
                  <a:extLst>
                    <a:ext uri="{9D8B030D-6E8A-4147-A177-3AD203B41FA5}">
                      <a16:colId xmlns:a16="http://schemas.microsoft.com/office/drawing/2014/main" val="2851470237"/>
                    </a:ext>
                  </a:extLst>
                </a:gridCol>
                <a:gridCol w="923635">
                  <a:extLst>
                    <a:ext uri="{9D8B030D-6E8A-4147-A177-3AD203B41FA5}">
                      <a16:colId xmlns:a16="http://schemas.microsoft.com/office/drawing/2014/main" val="2154283047"/>
                    </a:ext>
                  </a:extLst>
                </a:gridCol>
                <a:gridCol w="923635">
                  <a:extLst>
                    <a:ext uri="{9D8B030D-6E8A-4147-A177-3AD203B41FA5}">
                      <a16:colId xmlns:a16="http://schemas.microsoft.com/office/drawing/2014/main" val="3647057924"/>
                    </a:ext>
                  </a:extLst>
                </a:gridCol>
                <a:gridCol w="923635">
                  <a:extLst>
                    <a:ext uri="{9D8B030D-6E8A-4147-A177-3AD203B41FA5}">
                      <a16:colId xmlns:a16="http://schemas.microsoft.com/office/drawing/2014/main" val="446130226"/>
                    </a:ext>
                  </a:extLst>
                </a:gridCol>
                <a:gridCol w="924599">
                  <a:extLst>
                    <a:ext uri="{9D8B030D-6E8A-4147-A177-3AD203B41FA5}">
                      <a16:colId xmlns:a16="http://schemas.microsoft.com/office/drawing/2014/main" val="1632274922"/>
                    </a:ext>
                  </a:extLst>
                </a:gridCol>
                <a:gridCol w="924599">
                  <a:extLst>
                    <a:ext uri="{9D8B030D-6E8A-4147-A177-3AD203B41FA5}">
                      <a16:colId xmlns:a16="http://schemas.microsoft.com/office/drawing/2014/main" val="884516262"/>
                    </a:ext>
                  </a:extLst>
                </a:gridCol>
                <a:gridCol w="924599">
                  <a:extLst>
                    <a:ext uri="{9D8B030D-6E8A-4147-A177-3AD203B41FA5}">
                      <a16:colId xmlns:a16="http://schemas.microsoft.com/office/drawing/2014/main" val="1081010620"/>
                    </a:ext>
                  </a:extLst>
                </a:gridCol>
                <a:gridCol w="924599">
                  <a:extLst>
                    <a:ext uri="{9D8B030D-6E8A-4147-A177-3AD203B41FA5}">
                      <a16:colId xmlns:a16="http://schemas.microsoft.com/office/drawing/2014/main" val="1581182532"/>
                    </a:ext>
                  </a:extLst>
                </a:gridCol>
                <a:gridCol w="924599">
                  <a:extLst>
                    <a:ext uri="{9D8B030D-6E8A-4147-A177-3AD203B41FA5}">
                      <a16:colId xmlns:a16="http://schemas.microsoft.com/office/drawing/2014/main" val="4222770522"/>
                    </a:ext>
                  </a:extLst>
                </a:gridCol>
                <a:gridCol w="924599">
                  <a:extLst>
                    <a:ext uri="{9D8B030D-6E8A-4147-A177-3AD203B41FA5}">
                      <a16:colId xmlns:a16="http://schemas.microsoft.com/office/drawing/2014/main" val="1428442844"/>
                    </a:ext>
                  </a:extLst>
                </a:gridCol>
                <a:gridCol w="924599">
                  <a:extLst>
                    <a:ext uri="{9D8B030D-6E8A-4147-A177-3AD203B41FA5}">
                      <a16:colId xmlns:a16="http://schemas.microsoft.com/office/drawing/2014/main" val="2047529237"/>
                    </a:ext>
                  </a:extLst>
                </a:gridCol>
              </a:tblGrid>
              <a:tr h="1290957">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L</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À</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M</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Ộ</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1290957">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A</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Y</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Ú</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A</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A</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1290957">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B</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Ế</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Ú</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1290957">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E</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O</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Ô</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1290957">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Ư</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Ớ</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P</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Đ</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Ư</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Ợ</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3A729F-752A-339A-9D3B-09ABBB1BEC4B}"/>
              </a:ext>
            </a:extLst>
          </p:cNvPr>
          <p:cNvGraphicFramePr>
            <a:graphicFrameLocks noGrp="1"/>
          </p:cNvGraphicFramePr>
          <p:nvPr>
            <p:extLst>
              <p:ext uri="{D42A27DB-BD31-4B8C-83A1-F6EECF244321}">
                <p14:modId xmlns:p14="http://schemas.microsoft.com/office/powerpoint/2010/main" val="2200834981"/>
              </p:ext>
            </p:extLst>
          </p:nvPr>
        </p:nvGraphicFramePr>
        <p:xfrm>
          <a:off x="1232788" y="67933"/>
          <a:ext cx="10166733" cy="6454785"/>
        </p:xfrm>
        <a:graphic>
          <a:graphicData uri="http://schemas.openxmlformats.org/drawingml/2006/table">
            <a:tbl>
              <a:tblPr firstRow="1" firstCol="1" bandRow="1"/>
              <a:tblGrid>
                <a:gridCol w="923635">
                  <a:extLst>
                    <a:ext uri="{9D8B030D-6E8A-4147-A177-3AD203B41FA5}">
                      <a16:colId xmlns:a16="http://schemas.microsoft.com/office/drawing/2014/main" val="2851470237"/>
                    </a:ext>
                  </a:extLst>
                </a:gridCol>
                <a:gridCol w="923635">
                  <a:extLst>
                    <a:ext uri="{9D8B030D-6E8A-4147-A177-3AD203B41FA5}">
                      <a16:colId xmlns:a16="http://schemas.microsoft.com/office/drawing/2014/main" val="2154283047"/>
                    </a:ext>
                  </a:extLst>
                </a:gridCol>
                <a:gridCol w="923635">
                  <a:extLst>
                    <a:ext uri="{9D8B030D-6E8A-4147-A177-3AD203B41FA5}">
                      <a16:colId xmlns:a16="http://schemas.microsoft.com/office/drawing/2014/main" val="3647057924"/>
                    </a:ext>
                  </a:extLst>
                </a:gridCol>
                <a:gridCol w="923635">
                  <a:extLst>
                    <a:ext uri="{9D8B030D-6E8A-4147-A177-3AD203B41FA5}">
                      <a16:colId xmlns:a16="http://schemas.microsoft.com/office/drawing/2014/main" val="446130226"/>
                    </a:ext>
                  </a:extLst>
                </a:gridCol>
                <a:gridCol w="924599">
                  <a:extLst>
                    <a:ext uri="{9D8B030D-6E8A-4147-A177-3AD203B41FA5}">
                      <a16:colId xmlns:a16="http://schemas.microsoft.com/office/drawing/2014/main" val="1632274922"/>
                    </a:ext>
                  </a:extLst>
                </a:gridCol>
                <a:gridCol w="924599">
                  <a:extLst>
                    <a:ext uri="{9D8B030D-6E8A-4147-A177-3AD203B41FA5}">
                      <a16:colId xmlns:a16="http://schemas.microsoft.com/office/drawing/2014/main" val="884516262"/>
                    </a:ext>
                  </a:extLst>
                </a:gridCol>
                <a:gridCol w="924599">
                  <a:extLst>
                    <a:ext uri="{9D8B030D-6E8A-4147-A177-3AD203B41FA5}">
                      <a16:colId xmlns:a16="http://schemas.microsoft.com/office/drawing/2014/main" val="1081010620"/>
                    </a:ext>
                  </a:extLst>
                </a:gridCol>
                <a:gridCol w="924599">
                  <a:extLst>
                    <a:ext uri="{9D8B030D-6E8A-4147-A177-3AD203B41FA5}">
                      <a16:colId xmlns:a16="http://schemas.microsoft.com/office/drawing/2014/main" val="1581182532"/>
                    </a:ext>
                  </a:extLst>
                </a:gridCol>
                <a:gridCol w="924599">
                  <a:extLst>
                    <a:ext uri="{9D8B030D-6E8A-4147-A177-3AD203B41FA5}">
                      <a16:colId xmlns:a16="http://schemas.microsoft.com/office/drawing/2014/main" val="4222770522"/>
                    </a:ext>
                  </a:extLst>
                </a:gridCol>
                <a:gridCol w="924599">
                  <a:extLst>
                    <a:ext uri="{9D8B030D-6E8A-4147-A177-3AD203B41FA5}">
                      <a16:colId xmlns:a16="http://schemas.microsoft.com/office/drawing/2014/main" val="1428442844"/>
                    </a:ext>
                  </a:extLst>
                </a:gridCol>
                <a:gridCol w="924599">
                  <a:extLst>
                    <a:ext uri="{9D8B030D-6E8A-4147-A177-3AD203B41FA5}">
                      <a16:colId xmlns:a16="http://schemas.microsoft.com/office/drawing/2014/main" val="2047529237"/>
                    </a:ext>
                  </a:extLst>
                </a:gridCol>
              </a:tblGrid>
              <a:tr h="1290957">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L</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À</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M</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Ộ</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1290957">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A</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Y</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Ụ</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A</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A</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1290957">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B</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Ế</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Ú</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1290957">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E</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O</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Ô</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1290957">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Ư</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Ớ</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P</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Đ</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Ử</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Ợ</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72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72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bl>
          </a:graphicData>
        </a:graphic>
      </p:graphicFrame>
    </p:spTree>
    <p:extLst>
      <p:ext uri="{BB962C8B-B14F-4D97-AF65-F5344CB8AC3E}">
        <p14:creationId xmlns:p14="http://schemas.microsoft.com/office/powerpoint/2010/main" val="168287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635</Words>
  <Application>Microsoft Office PowerPoint</Application>
  <PresentationFormat>Widescreen</PresentationFormat>
  <Paragraphs>214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Đức Giê-su nói với người Do-thái rằng: “Chiên của tôi thì nghe tiếng tôi; tôi biết chúng và chúng theo tôi.</vt:lpstr>
      <vt:lpstr>Tôi ban cho chúng sự sống đời đời ; không bao giờ chúng phải diệt vong và không ai cướp được chúng khỏi tay tôi.</vt:lpstr>
      <vt:lpstr>Cha tôi, Đấng đã ban chúng cho tôi, thì lớn hơn tất cả, và không ai cướp được chúng khỏi tay Chúa Cha. Tôi và Chúa Cha là một.”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49</cp:revision>
  <dcterms:created xsi:type="dcterms:W3CDTF">2022-01-14T15:16:50Z</dcterms:created>
  <dcterms:modified xsi:type="dcterms:W3CDTF">2022-05-06T16:11:21Z</dcterms:modified>
</cp:coreProperties>
</file>