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94" r:id="rId12"/>
    <p:sldId id="395" r:id="rId13"/>
    <p:sldId id="392" r:id="rId14"/>
    <p:sldId id="293" r:id="rId15"/>
    <p:sldId id="294" r:id="rId16"/>
    <p:sldId id="393" r:id="rId17"/>
    <p:sldId id="396" r:id="rId18"/>
    <p:sldId id="260" r:id="rId19"/>
    <p:sldId id="308" r:id="rId20"/>
    <p:sldId id="386" r:id="rId21"/>
    <p:sldId id="387" r:id="rId22"/>
    <p:sldId id="388" r:id="rId23"/>
    <p:sldId id="391" r:id="rId24"/>
    <p:sldId id="29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“Đặt ngón tay vào đây, và hãy nhìn xem tay Thầy. Đưa tay ra mà đặt vào cạnh sườn Thầy. Đừng cứng lòng nữa, nhưng hãy tin.”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thưa Người : “Lạy Chúa của con, lạy Thiên Chúa của con !” Đức Giê-su bảo : “Vì đã thấy Thầy, nên anh tin. Phúc thay những người không thấy mà tin !”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đã làm nhiều dấu lạ khác nữa trước mặt các môn đệ ; nhưng những dấu lạ đó không được ghi chép trong sách này.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những điều đã được chép ở đây là để anh em tin rằng Đức Giê-su là Đấng Ki-tô, Con Thiên Chúa, và để nhờ tin mà được sự sống nhờ danh Người.</a:t>
            </a:r>
            <a:r>
              <a:rPr lang="en-US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5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5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3541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2984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37948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4794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83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5052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99796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281743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“ANH EM THA TỘI CHO AI, THÌ NGƯỜI ẤY ĐƯỢC THA;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THÌ NGƯỜI ẤY BỊ CẦM GIỮ.”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04964"/>
              </p:ext>
            </p:extLst>
          </p:nvPr>
        </p:nvGraphicFramePr>
        <p:xfrm>
          <a:off x="1232790" y="67933"/>
          <a:ext cx="8665812" cy="5160808"/>
        </p:xfrm>
        <a:graphic>
          <a:graphicData uri="http://schemas.openxmlformats.org/drawingml/2006/table">
            <a:tbl>
              <a:tblPr firstRow="1" firstCol="1" bandRow="1"/>
              <a:tblGrid>
                <a:gridCol w="78727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  <p:sp>
        <p:nvSpPr>
          <p:cNvPr id="71" name="Star: 10 Points 70">
            <a:extLst>
              <a:ext uri="{FF2B5EF4-FFF2-40B4-BE49-F238E27FC236}">
                <a16:creationId xmlns:a16="http://schemas.microsoft.com/office/drawing/2014/main" id="{418F8B84-BF3F-4140-A3CC-64FADCBF8D79}"/>
              </a:ext>
            </a:extLst>
          </p:cNvPr>
          <p:cNvSpPr/>
          <p:nvPr/>
        </p:nvSpPr>
        <p:spPr>
          <a:xfrm>
            <a:off x="348875" y="465964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C08E9-ABBB-486F-8270-F14348C57482}"/>
              </a:ext>
            </a:extLst>
          </p:cNvPr>
          <p:cNvSpPr/>
          <p:nvPr/>
        </p:nvSpPr>
        <p:spPr>
          <a:xfrm>
            <a:off x="2017776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1BA69E-248B-42E1-8807-247009293077}"/>
              </a:ext>
            </a:extLst>
          </p:cNvPr>
          <p:cNvSpPr/>
          <p:nvPr/>
        </p:nvSpPr>
        <p:spPr>
          <a:xfrm>
            <a:off x="2805613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36E458-4A68-4140-900F-F57766A77617}"/>
              </a:ext>
            </a:extLst>
          </p:cNvPr>
          <p:cNvSpPr/>
          <p:nvPr/>
        </p:nvSpPr>
        <p:spPr>
          <a:xfrm>
            <a:off x="3596427" y="664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5C2DC3-CDAE-4B65-B280-49C7EB09D360}"/>
              </a:ext>
            </a:extLst>
          </p:cNvPr>
          <p:cNvSpPr/>
          <p:nvPr/>
        </p:nvSpPr>
        <p:spPr>
          <a:xfrm>
            <a:off x="4384264" y="664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B64DF2-F0C6-4D01-9E70-B2706F3C892B}"/>
              </a:ext>
            </a:extLst>
          </p:cNvPr>
          <p:cNvSpPr/>
          <p:nvPr/>
        </p:nvSpPr>
        <p:spPr>
          <a:xfrm>
            <a:off x="5167797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3784A0B-91C3-4068-856D-4A2643BAEE0C}"/>
              </a:ext>
            </a:extLst>
          </p:cNvPr>
          <p:cNvSpPr/>
          <p:nvPr/>
        </p:nvSpPr>
        <p:spPr>
          <a:xfrm>
            <a:off x="5955634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6C95D2-FF42-4103-B47B-5E22C8A4E40E}"/>
              </a:ext>
            </a:extLst>
          </p:cNvPr>
          <p:cNvSpPr/>
          <p:nvPr/>
        </p:nvSpPr>
        <p:spPr>
          <a:xfrm>
            <a:off x="6746448" y="678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2C7BE2E-2321-49BA-AE93-BC563EB7A78A}"/>
              </a:ext>
            </a:extLst>
          </p:cNvPr>
          <p:cNvSpPr/>
          <p:nvPr/>
        </p:nvSpPr>
        <p:spPr>
          <a:xfrm>
            <a:off x="7534285" y="678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51CB6B-D125-4C52-B182-E9F522474200}"/>
              </a:ext>
            </a:extLst>
          </p:cNvPr>
          <p:cNvSpPr/>
          <p:nvPr/>
        </p:nvSpPr>
        <p:spPr>
          <a:xfrm>
            <a:off x="1230861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C838286-A7EC-4192-9261-0270D02933C4}"/>
              </a:ext>
            </a:extLst>
          </p:cNvPr>
          <p:cNvSpPr/>
          <p:nvPr/>
        </p:nvSpPr>
        <p:spPr>
          <a:xfrm>
            <a:off x="2018698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BC9387-3746-456E-ADD7-56D19BEE6A8B}"/>
              </a:ext>
            </a:extLst>
          </p:cNvPr>
          <p:cNvSpPr/>
          <p:nvPr/>
        </p:nvSpPr>
        <p:spPr>
          <a:xfrm>
            <a:off x="2809512" y="71771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9CF3A4-E85D-4D06-8064-D9DE521F560C}"/>
              </a:ext>
            </a:extLst>
          </p:cNvPr>
          <p:cNvSpPr/>
          <p:nvPr/>
        </p:nvSpPr>
        <p:spPr>
          <a:xfrm>
            <a:off x="3597349" y="71771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E7C7A53-A27B-47A9-9466-466E129E86AE}"/>
              </a:ext>
            </a:extLst>
          </p:cNvPr>
          <p:cNvSpPr/>
          <p:nvPr/>
        </p:nvSpPr>
        <p:spPr>
          <a:xfrm>
            <a:off x="4380882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5E500A-9E01-4122-9AED-9C2EBD2AD07A}"/>
              </a:ext>
            </a:extLst>
          </p:cNvPr>
          <p:cNvSpPr/>
          <p:nvPr/>
        </p:nvSpPr>
        <p:spPr>
          <a:xfrm>
            <a:off x="5168719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2AFFB4C-EE6A-4A56-AF40-4E1273B82E93}"/>
              </a:ext>
            </a:extLst>
          </p:cNvPr>
          <p:cNvSpPr/>
          <p:nvPr/>
        </p:nvSpPr>
        <p:spPr>
          <a:xfrm>
            <a:off x="5959533" y="71912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8A205A-11B9-4F00-A6AC-16514C28BC13}"/>
              </a:ext>
            </a:extLst>
          </p:cNvPr>
          <p:cNvSpPr/>
          <p:nvPr/>
        </p:nvSpPr>
        <p:spPr>
          <a:xfrm>
            <a:off x="6747370" y="71912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3A8A5C-7953-42DD-B01E-8DB305FAA0D5}"/>
              </a:ext>
            </a:extLst>
          </p:cNvPr>
          <p:cNvSpPr/>
          <p:nvPr/>
        </p:nvSpPr>
        <p:spPr>
          <a:xfrm>
            <a:off x="7541430" y="72036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C5D564-4AD8-4F4A-9226-C43B3B9670FF}"/>
              </a:ext>
            </a:extLst>
          </p:cNvPr>
          <p:cNvSpPr/>
          <p:nvPr/>
        </p:nvSpPr>
        <p:spPr>
          <a:xfrm>
            <a:off x="8332244" y="71929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14DC02-1312-45F9-B680-6BF277709414}"/>
              </a:ext>
            </a:extLst>
          </p:cNvPr>
          <p:cNvSpPr/>
          <p:nvPr/>
        </p:nvSpPr>
        <p:spPr>
          <a:xfrm>
            <a:off x="9120081" y="71929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1289DE-44EE-4C58-8968-70775ABA3DCA}"/>
              </a:ext>
            </a:extLst>
          </p:cNvPr>
          <p:cNvSpPr/>
          <p:nvPr/>
        </p:nvSpPr>
        <p:spPr>
          <a:xfrm>
            <a:off x="2799534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E8B9E79-D93E-4409-A57F-3CAC54AB4B75}"/>
              </a:ext>
            </a:extLst>
          </p:cNvPr>
          <p:cNvSpPr/>
          <p:nvPr/>
        </p:nvSpPr>
        <p:spPr>
          <a:xfrm>
            <a:off x="3590348" y="13582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5D1AE29-2D1F-47A5-9BEC-B1EE71CF52FA}"/>
              </a:ext>
            </a:extLst>
          </p:cNvPr>
          <p:cNvSpPr/>
          <p:nvPr/>
        </p:nvSpPr>
        <p:spPr>
          <a:xfrm>
            <a:off x="4378185" y="13582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50B7B1C-3E81-4861-9E72-6884D16C7DE8}"/>
              </a:ext>
            </a:extLst>
          </p:cNvPr>
          <p:cNvSpPr/>
          <p:nvPr/>
        </p:nvSpPr>
        <p:spPr>
          <a:xfrm>
            <a:off x="5161718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0494BF-60E5-428C-A03E-FC8AF76DA732}"/>
              </a:ext>
            </a:extLst>
          </p:cNvPr>
          <p:cNvSpPr/>
          <p:nvPr/>
        </p:nvSpPr>
        <p:spPr>
          <a:xfrm>
            <a:off x="5949555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BC1439E-4C10-41C4-87B6-522FB747802C}"/>
              </a:ext>
            </a:extLst>
          </p:cNvPr>
          <p:cNvSpPr/>
          <p:nvPr/>
        </p:nvSpPr>
        <p:spPr>
          <a:xfrm>
            <a:off x="6740369" y="135967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C72FA6-9124-4F97-B1C1-496087B14ECD}"/>
              </a:ext>
            </a:extLst>
          </p:cNvPr>
          <p:cNvSpPr/>
          <p:nvPr/>
        </p:nvSpPr>
        <p:spPr>
          <a:xfrm>
            <a:off x="7528206" y="135967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2355A3-3807-4C87-96EE-74D71FFE37B7}"/>
              </a:ext>
            </a:extLst>
          </p:cNvPr>
          <p:cNvSpPr/>
          <p:nvPr/>
        </p:nvSpPr>
        <p:spPr>
          <a:xfrm>
            <a:off x="2801009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131AA24-E834-4F10-A4CC-CBA44F4B9A25}"/>
              </a:ext>
            </a:extLst>
          </p:cNvPr>
          <p:cNvSpPr/>
          <p:nvPr/>
        </p:nvSpPr>
        <p:spPr>
          <a:xfrm>
            <a:off x="3591823" y="200781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48B7F1D-9A2D-4A48-AC35-00CF89DD09A8}"/>
              </a:ext>
            </a:extLst>
          </p:cNvPr>
          <p:cNvSpPr/>
          <p:nvPr/>
        </p:nvSpPr>
        <p:spPr>
          <a:xfrm>
            <a:off x="4379660" y="200781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15786AE-B801-4FBC-AF75-60A7446B722E}"/>
              </a:ext>
            </a:extLst>
          </p:cNvPr>
          <p:cNvSpPr/>
          <p:nvPr/>
        </p:nvSpPr>
        <p:spPr>
          <a:xfrm>
            <a:off x="5163193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C19903-64BC-498F-9E16-807A912D3137}"/>
              </a:ext>
            </a:extLst>
          </p:cNvPr>
          <p:cNvSpPr/>
          <p:nvPr/>
        </p:nvSpPr>
        <p:spPr>
          <a:xfrm>
            <a:off x="5951030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61D9B99-4BC5-4CC9-B508-4A4760C22FEB}"/>
              </a:ext>
            </a:extLst>
          </p:cNvPr>
          <p:cNvSpPr/>
          <p:nvPr/>
        </p:nvSpPr>
        <p:spPr>
          <a:xfrm>
            <a:off x="6741844" y="200922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1095B39-E80D-4D6E-B02D-1FE1D9C5024D}"/>
              </a:ext>
            </a:extLst>
          </p:cNvPr>
          <p:cNvSpPr/>
          <p:nvPr/>
        </p:nvSpPr>
        <p:spPr>
          <a:xfrm>
            <a:off x="7529681" y="200922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C00F187-542E-4BDA-8B15-0D130D2EDDAB}"/>
              </a:ext>
            </a:extLst>
          </p:cNvPr>
          <p:cNvSpPr/>
          <p:nvPr/>
        </p:nvSpPr>
        <p:spPr>
          <a:xfrm>
            <a:off x="2802111" y="264565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4215E9D-C4B6-42B5-A7A9-79D93EBB9E94}"/>
              </a:ext>
            </a:extLst>
          </p:cNvPr>
          <p:cNvSpPr/>
          <p:nvPr/>
        </p:nvSpPr>
        <p:spPr>
          <a:xfrm>
            <a:off x="3589948" y="264565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283405-82A1-4B14-A1A1-0CA630E0DD9F}"/>
              </a:ext>
            </a:extLst>
          </p:cNvPr>
          <p:cNvSpPr/>
          <p:nvPr/>
        </p:nvSpPr>
        <p:spPr>
          <a:xfrm>
            <a:off x="4373481" y="264813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113A7BB-7F85-41C2-BD86-54186D2C3E97}"/>
              </a:ext>
            </a:extLst>
          </p:cNvPr>
          <p:cNvSpPr/>
          <p:nvPr/>
        </p:nvSpPr>
        <p:spPr>
          <a:xfrm>
            <a:off x="5161318" y="264813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E81CF34-4B83-47CD-85A9-53D7F34BF93C}"/>
              </a:ext>
            </a:extLst>
          </p:cNvPr>
          <p:cNvSpPr/>
          <p:nvPr/>
        </p:nvSpPr>
        <p:spPr>
          <a:xfrm>
            <a:off x="5952132" y="264706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B3C809D-1857-4148-A764-EADA52E1BBE1}"/>
              </a:ext>
            </a:extLst>
          </p:cNvPr>
          <p:cNvSpPr/>
          <p:nvPr/>
        </p:nvSpPr>
        <p:spPr>
          <a:xfrm>
            <a:off x="6739969" y="264706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04A259E-F2FA-4374-BCF8-61D82554925D}"/>
              </a:ext>
            </a:extLst>
          </p:cNvPr>
          <p:cNvSpPr/>
          <p:nvPr/>
        </p:nvSpPr>
        <p:spPr>
          <a:xfrm>
            <a:off x="7534029" y="264830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1DBD464-117A-48FC-9406-2287AA770824}"/>
              </a:ext>
            </a:extLst>
          </p:cNvPr>
          <p:cNvSpPr/>
          <p:nvPr/>
        </p:nvSpPr>
        <p:spPr>
          <a:xfrm>
            <a:off x="8324843" y="264723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15841D4-84CE-4B0F-8101-CE0779B01FBE}"/>
              </a:ext>
            </a:extLst>
          </p:cNvPr>
          <p:cNvSpPr/>
          <p:nvPr/>
        </p:nvSpPr>
        <p:spPr>
          <a:xfrm>
            <a:off x="9112680" y="264723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2F761D4-E9CA-414C-9502-53837066BA49}"/>
              </a:ext>
            </a:extLst>
          </p:cNvPr>
          <p:cNvSpPr/>
          <p:nvPr/>
        </p:nvSpPr>
        <p:spPr>
          <a:xfrm>
            <a:off x="2020176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81CDB9-0E14-4209-B5B7-A956414B0D97}"/>
              </a:ext>
            </a:extLst>
          </p:cNvPr>
          <p:cNvSpPr/>
          <p:nvPr/>
        </p:nvSpPr>
        <p:spPr>
          <a:xfrm>
            <a:off x="2810990" y="329372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C5DFEA-A4DA-4620-8F2C-6819FEB6441B}"/>
              </a:ext>
            </a:extLst>
          </p:cNvPr>
          <p:cNvSpPr/>
          <p:nvPr/>
        </p:nvSpPr>
        <p:spPr>
          <a:xfrm>
            <a:off x="3598827" y="329372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E3C99DA-A49E-4B06-BD62-90CF7730851D}"/>
              </a:ext>
            </a:extLst>
          </p:cNvPr>
          <p:cNvSpPr/>
          <p:nvPr/>
        </p:nvSpPr>
        <p:spPr>
          <a:xfrm>
            <a:off x="4382360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76DA6C2-6C11-4F82-807C-95293591F513}"/>
              </a:ext>
            </a:extLst>
          </p:cNvPr>
          <p:cNvSpPr/>
          <p:nvPr/>
        </p:nvSpPr>
        <p:spPr>
          <a:xfrm>
            <a:off x="5170197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6306E2-9016-44FF-9E3E-DEC9B4D3F406}"/>
              </a:ext>
            </a:extLst>
          </p:cNvPr>
          <p:cNvSpPr/>
          <p:nvPr/>
        </p:nvSpPr>
        <p:spPr>
          <a:xfrm>
            <a:off x="5961011" y="329513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38A1911-6968-4F32-9A0C-E4E902653A23}"/>
              </a:ext>
            </a:extLst>
          </p:cNvPr>
          <p:cNvSpPr/>
          <p:nvPr/>
        </p:nvSpPr>
        <p:spPr>
          <a:xfrm>
            <a:off x="6748848" y="329513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9E330B5-F0EA-4187-817D-09025EDF74B8}"/>
              </a:ext>
            </a:extLst>
          </p:cNvPr>
          <p:cNvSpPr/>
          <p:nvPr/>
        </p:nvSpPr>
        <p:spPr>
          <a:xfrm>
            <a:off x="7542908" y="32963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7B9E8C-8B76-4C6D-A1F5-A75F23F73022}"/>
              </a:ext>
            </a:extLst>
          </p:cNvPr>
          <p:cNvSpPr/>
          <p:nvPr/>
        </p:nvSpPr>
        <p:spPr>
          <a:xfrm>
            <a:off x="8333722" y="329530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6C7143-5E4B-4865-AAB9-C50EA93A4062}"/>
              </a:ext>
            </a:extLst>
          </p:cNvPr>
          <p:cNvSpPr/>
          <p:nvPr/>
        </p:nvSpPr>
        <p:spPr>
          <a:xfrm>
            <a:off x="2802891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7ED6129-66C9-4441-B7E7-17A17ED3F4EF}"/>
              </a:ext>
            </a:extLst>
          </p:cNvPr>
          <p:cNvSpPr/>
          <p:nvPr/>
        </p:nvSpPr>
        <p:spPr>
          <a:xfrm>
            <a:off x="3593705" y="394596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3BE9A3-9D17-4C4C-93C7-4A0CCE946500}"/>
              </a:ext>
            </a:extLst>
          </p:cNvPr>
          <p:cNvSpPr/>
          <p:nvPr/>
        </p:nvSpPr>
        <p:spPr>
          <a:xfrm>
            <a:off x="4381542" y="394596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0B45036-DC52-4809-BB32-24C2D2C9DB45}"/>
              </a:ext>
            </a:extLst>
          </p:cNvPr>
          <p:cNvSpPr/>
          <p:nvPr/>
        </p:nvSpPr>
        <p:spPr>
          <a:xfrm>
            <a:off x="5165075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DAC6140-5313-4B20-959B-3D481C3E4183}"/>
              </a:ext>
            </a:extLst>
          </p:cNvPr>
          <p:cNvSpPr/>
          <p:nvPr/>
        </p:nvSpPr>
        <p:spPr>
          <a:xfrm>
            <a:off x="5952912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95E593D-1F4F-40AF-9F62-95527BF8D807}"/>
              </a:ext>
            </a:extLst>
          </p:cNvPr>
          <p:cNvSpPr/>
          <p:nvPr/>
        </p:nvSpPr>
        <p:spPr>
          <a:xfrm>
            <a:off x="6743726" y="393580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ADF0086-6C71-40A8-8AC6-A91B6118AEBA}"/>
              </a:ext>
            </a:extLst>
          </p:cNvPr>
          <p:cNvSpPr/>
          <p:nvPr/>
        </p:nvSpPr>
        <p:spPr>
          <a:xfrm>
            <a:off x="7531563" y="393580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F80771-1B69-46CA-B5F0-F3F16A98C5A5}"/>
              </a:ext>
            </a:extLst>
          </p:cNvPr>
          <p:cNvSpPr/>
          <p:nvPr/>
        </p:nvSpPr>
        <p:spPr>
          <a:xfrm>
            <a:off x="8325623" y="393704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207C743-7B3B-4A2F-8657-0FE5809295B1}"/>
              </a:ext>
            </a:extLst>
          </p:cNvPr>
          <p:cNvSpPr/>
          <p:nvPr/>
        </p:nvSpPr>
        <p:spPr>
          <a:xfrm>
            <a:off x="9116437" y="393597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BC6535-C8A2-4FBC-9706-EC80D89080B5}"/>
              </a:ext>
            </a:extLst>
          </p:cNvPr>
          <p:cNvSpPr/>
          <p:nvPr/>
        </p:nvSpPr>
        <p:spPr>
          <a:xfrm>
            <a:off x="2804370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E7BEEFF-937B-4F06-9EBF-2931AFA74796}"/>
              </a:ext>
            </a:extLst>
          </p:cNvPr>
          <p:cNvSpPr/>
          <p:nvPr/>
        </p:nvSpPr>
        <p:spPr>
          <a:xfrm>
            <a:off x="3595184" y="458394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B9FFCDD-66D8-4E8E-97C9-233028FF26A9}"/>
              </a:ext>
            </a:extLst>
          </p:cNvPr>
          <p:cNvSpPr/>
          <p:nvPr/>
        </p:nvSpPr>
        <p:spPr>
          <a:xfrm>
            <a:off x="4373212" y="45853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F09EFB5-0614-4C77-936E-456784C55E31}"/>
              </a:ext>
            </a:extLst>
          </p:cNvPr>
          <p:cNvSpPr/>
          <p:nvPr/>
        </p:nvSpPr>
        <p:spPr>
          <a:xfrm>
            <a:off x="5166554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DD83C2D-FAE5-4312-9761-A6AD90158CA4}"/>
              </a:ext>
            </a:extLst>
          </p:cNvPr>
          <p:cNvSpPr/>
          <p:nvPr/>
        </p:nvSpPr>
        <p:spPr>
          <a:xfrm>
            <a:off x="5954391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4503E61-7EE3-4FFA-9097-F5CB2D73D062}"/>
              </a:ext>
            </a:extLst>
          </p:cNvPr>
          <p:cNvSpPr/>
          <p:nvPr/>
        </p:nvSpPr>
        <p:spPr>
          <a:xfrm>
            <a:off x="6745205" y="45853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08AD0A6-C898-4137-A345-858F3F4E3E06}"/>
              </a:ext>
            </a:extLst>
          </p:cNvPr>
          <p:cNvSpPr/>
          <p:nvPr/>
        </p:nvSpPr>
        <p:spPr>
          <a:xfrm>
            <a:off x="7533042" y="45853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75B9A15-CF7B-4393-9A96-424FB0EACB4C}"/>
              </a:ext>
            </a:extLst>
          </p:cNvPr>
          <p:cNvSpPr/>
          <p:nvPr/>
        </p:nvSpPr>
        <p:spPr>
          <a:xfrm>
            <a:off x="8327102" y="45866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0BEDD8B-14E3-4913-A0A0-BF8A97B87559}"/>
              </a:ext>
            </a:extLst>
          </p:cNvPr>
          <p:cNvSpPr/>
          <p:nvPr/>
        </p:nvSpPr>
        <p:spPr>
          <a:xfrm>
            <a:off x="1033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GIÊ-SU PHỤC SINH HIỆN ĐẾN RỒI TRAO BAN CHO CÁC MÔN ĐỆ BÌNH AN VÀ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 NỮA ?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44985EF-1D61-45D0-B6C7-A8570233845E}"/>
              </a:ext>
            </a:extLst>
          </p:cNvPr>
          <p:cNvSpPr/>
          <p:nvPr/>
        </p:nvSpPr>
        <p:spPr>
          <a:xfrm>
            <a:off x="10338" y="5283637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TÔ-MA ĐÃ NÓI ÔNG SẼ KHÔNG TIN NẾU KHÔNG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LỖ ĐINH CỦA CHÚA GIÊ-SU ?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BAFAF23-79F2-4130-A81E-A5F253A57B7A}"/>
              </a:ext>
            </a:extLst>
          </p:cNvPr>
          <p:cNvSpPr/>
          <p:nvPr/>
        </p:nvSpPr>
        <p:spPr>
          <a:xfrm>
            <a:off x="-5093" y="5295369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ĐÃ LÀM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NHIỀU CÁI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NỮA TRƯỚC MẶT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MÔN ĐỆ, NHƯNG KHÔNG ĐƯỢC GHI CHÉP LẠI ?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60797D8-14CF-4044-B52B-708969362D68}"/>
              </a:ext>
            </a:extLst>
          </p:cNvPr>
          <p:cNvSpPr/>
          <p:nvPr/>
        </p:nvSpPr>
        <p:spPr>
          <a:xfrm>
            <a:off x="-14740" y="528212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CHÚA GIÊ-SU PHỤC SINH HIỆN ĐẾN VỚI CÁC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 ĐỆ, CÁC CỬA PHÒNG NƠI HỌ ĐANG Ở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42C5E93-F97B-4F21-9ABC-96AEB13652D1}"/>
              </a:ext>
            </a:extLst>
          </p:cNvPr>
          <p:cNvSpPr/>
          <p:nvPr/>
        </p:nvSpPr>
        <p:spPr>
          <a:xfrm>
            <a:off x="-31858" y="5291055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GIÊ-SU PHỤC SINH ĐÃ HIỆN ĐẾN VỚI CÁC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 ĐỆ VÀO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CHIỀU NGÀY NÀO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TRONG TUẦN ?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87F3D60-2A6A-4AB2-A712-BC45AD5FBE2E}"/>
              </a:ext>
            </a:extLst>
          </p:cNvPr>
          <p:cNvSpPr/>
          <p:nvPr/>
        </p:nvSpPr>
        <p:spPr>
          <a:xfrm>
            <a:off x="-18057" y="5316468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ĐOÀN 12 TÔNG ĐỒ CỦA CHÚA GIÊ-SU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CÒN ĐƯỢC GỌI </a:t>
            </a:r>
            <a:r>
              <a:rPr lang="vi-VN" sz="4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GÌ ?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2A8BA47-F363-453F-8300-4FF64495BAE8}"/>
              </a:ext>
            </a:extLst>
          </p:cNvPr>
          <p:cNvSpPr/>
          <p:nvPr/>
        </p:nvSpPr>
        <p:spPr>
          <a:xfrm>
            <a:off x="-11575" y="5300367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KHÁC ĐÃ KHOE VỚI ÔNG TÔ-MA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HỌ ĐÃ ĐƯỢC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" grpId="0" animBg="1"/>
      <p:bldP spid="2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2" grpId="0" animBg="1"/>
      <p:bldP spid="2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9DC816-8E8E-4F1A-BC3F-D41F2781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79588"/>
              </p:ext>
            </p:extLst>
          </p:nvPr>
        </p:nvGraphicFramePr>
        <p:xfrm>
          <a:off x="648183" y="67932"/>
          <a:ext cx="10776033" cy="6790064"/>
        </p:xfrm>
        <a:graphic>
          <a:graphicData uri="http://schemas.openxmlformats.org/drawingml/2006/table">
            <a:tbl>
              <a:tblPr firstRow="1" firstCol="1" bandRow="1"/>
              <a:tblGrid>
                <a:gridCol w="97898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9DC816-8E8E-4F1A-BC3F-D41F2781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49384"/>
              </p:ext>
            </p:extLst>
          </p:nvPr>
        </p:nvGraphicFramePr>
        <p:xfrm>
          <a:off x="648183" y="67932"/>
          <a:ext cx="10776033" cy="6790064"/>
        </p:xfrm>
        <a:graphic>
          <a:graphicData uri="http://schemas.openxmlformats.org/drawingml/2006/table">
            <a:tbl>
              <a:tblPr firstRow="1" firstCol="1" bandRow="1"/>
              <a:tblGrid>
                <a:gridCol w="97898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ngày thứ nhất trong tuần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Ngày lễ Vượt qua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 lễ Sa-bát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Ngày lễ Ngũ tuần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PHỤC SINH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HIỆN RA VỚI CÁC MÔN ĐỆ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LẦN ĐẦU TIÊN VÀO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NÀO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86127"/>
            <a:ext cx="12260007" cy="822849"/>
            <a:chOff x="-1896924" y="4695363"/>
            <a:chExt cx="10583438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555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ngày thứ nhất trong tuần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 chiều ngày thứ nhất trong tuần, nơi các môn đệ ở, các cửa đều đóng kín, vì các ông sợ người Do-thái.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“Thầy đã sống lại rồi”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“Thầy đây, đừng sợ”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“Bình an cho anh em”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“Chào tất cả anh em”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ĐỨNG GIỮA CÁC MÔN ĐỆ,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CÂU ĐẦU TIÊN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NÓI VỚI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ÔNG LÀ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373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“Bình an cho anh em”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Gio-an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Đi-đy-mô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Phê-rô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Ni-cô-đê-mô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VỊ TÔNG ĐỒ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VẮNG MẶT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ĐỨC GIÊ-SU PHỤC SINH HIỆN RA LẦN THỨ NHẤT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2853"/>
            <a:ext cx="12248199" cy="813091"/>
            <a:chOff x="-1896924" y="4684240"/>
            <a:chExt cx="10573245" cy="6969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4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Đi-đy-mô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tin thật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 tránh xa con vì con là kẻ tội lỗi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tin Thầy đã sống lại thật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Lạy Thiên Chúa của con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GẶP ĐỨC GIÊ-SU, ÔNG TÔ-MA THƯA NGƯỜI: “LẠY CHÚA CỦA CON,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038"/>
            <a:ext cx="12240885" cy="806788"/>
            <a:chOff x="-1896924" y="4689642"/>
            <a:chExt cx="10566931" cy="6915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2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Lạy Thiên Chúa của con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Phúc thay những người không thấy mà tin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Phúc cho những ai đã thấy Thầy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Phúc thay những người đã tin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Phúc thay những người đã nghe lời Thầy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“VÌ ĐÃ THẤY THẦY NÊN ANH ĐÃ TIN,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……………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08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Phúc thay những người không thấy mà tin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MỪNG LỄ CHÚA PHỤC SINH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đến, đứng giữa các ông và nói: “Bình an cho anh em !” Nói xong, Người cho các ông xem tay và cạnh sườn.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7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 môn đệ vui mừng vì được thấy Chúa.  Người lại nói với các ông: “Bình an cho anh em! Như Chúa Cha đã sai Thầy, thì Thầy cũng sai anh em.”</a:t>
            </a:r>
            <a:endParaRPr lang="en-US" sz="67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 xong, Người thổi hơi vào các ông và bảo: “Anh em hãy nhận lấy Thánh Thần. Anh em tha tội cho ai, thì người ấy được tha; anh em cầm giữ ai, thì người ấy bị cầm giữ.”</a:t>
            </a:r>
            <a:endParaRPr lang="en-US" sz="6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Một người trong Nhóm Mười Hai, tên là Tô-ma, cũng gọi là Đi-đy-mô, không ở với các ông khi Đức Giê-su đến. Các môn đệ khác nói với ông : “Chúng tôi đã được thấy Chúa !”</a:t>
            </a:r>
            <a:endParaRPr lang="en-US" sz="6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đáp : “Nếu tôi không thấy dấu đinh ở tay Người, nếu tôi không xỏ ngón tay vào lỗ đinh và không đặt bàn tay vào cạnh sườn Người, tôi chẳng có tin.”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Tám ngày sau, các môn đệ Đức Giê-su lại có mặt trong nhà, có cả ông Tô-ma ở đó với các ông. Các cửa đều đóng kín.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đến, đứng giữa các ông và nói : “Bình an cho anh em.” Rồi Người bảo ông Tô-ma :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1155</Words>
  <Application>Microsoft Office PowerPoint</Application>
  <PresentationFormat>Widescreen</PresentationFormat>
  <Paragraphs>317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Đức Giê-su đến, đứng giữa các ông và nói: “Bình an cho anh em !” Nói xong, Người cho các ông xem tay và cạnh sườn.</vt:lpstr>
      <vt:lpstr>Các môn đệ vui mừng vì được thấy Chúa.  Người lại nói với các ông: “Bình an cho anh em! Như Chúa Cha đã sai Thầy, thì Thầy cũng sai anh em.”</vt:lpstr>
      <vt:lpstr>Nói xong, Người thổi hơi vào các ông và bảo: “Anh em hãy nhận lấy Thánh Thần. Anh em tha tội cho ai, thì người ấy được tha; anh em cầm giữ ai, thì người ấy bị cầm giữ.”</vt:lpstr>
      <vt:lpstr>Một người trong Nhóm Mười Hai, tên là Tô-ma, cũng gọi là Đi-đy-mô, không ở với các ông khi Đức Giê-su đến. Các môn đệ khác nói với ông : “Chúng tôi đã được thấy Chúa !”</vt:lpstr>
      <vt:lpstr>Ông Tô-ma đáp : “Nếu tôi không thấy dấu đinh ở tay Người, nếu tôi không xỏ ngón tay vào lỗ đinh và không đặt bàn tay vào cạnh sườn Người, tôi chẳng có tin.”</vt:lpstr>
      <vt:lpstr>Tám ngày sau, các môn đệ Đức Giê-su lại có mặt trong nhà, có cả ông Tô-ma ở đó với các ông. Các cửa đều đóng kín.</vt:lpstr>
      <vt:lpstr>Đức Giê-su đến, đứng giữa các ông và nói : “Bình an cho anh em.” Rồi Người bảo ông Tô-ma :</vt:lpstr>
      <vt:lpstr>“Đặt ngón tay vào đây, và hãy nhìn xem tay Thầy. Đưa tay ra mà đặt vào cạnh sườn Thầy. Đừng cứng lòng nữa, nhưng hãy tin.”</vt:lpstr>
      <vt:lpstr>Ông Tô-ma thưa Người : “Lạy Chúa của con, lạy Thiên Chúa của con !” Đức Giê-su bảo : “Vì đã thấy Thầy, nên anh tin. Phúc thay những người không thấy mà tin !”</vt:lpstr>
      <vt:lpstr>Đức Giê-su đã làm nhiều dấu lạ khác nữa trước mặt các môn đệ ; nhưng những dấu lạ đó không được ghi chép trong sách này.</vt:lpstr>
      <vt:lpstr>Còn những điều đã được chép ở đây là để anh em tin rằng Đức Giê-su là Đấng Ki-tô, Con Thiên Chúa, và để nhờ tin mà được sự sống nhờ danh Người.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36</cp:revision>
  <dcterms:created xsi:type="dcterms:W3CDTF">2022-01-14T15:16:50Z</dcterms:created>
  <dcterms:modified xsi:type="dcterms:W3CDTF">2022-04-22T01:51:27Z</dcterms:modified>
</cp:coreProperties>
</file>