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3" r:id="rId4"/>
    <p:sldId id="374" r:id="rId5"/>
    <p:sldId id="375" r:id="rId6"/>
    <p:sldId id="376" r:id="rId7"/>
    <p:sldId id="378" r:id="rId8"/>
    <p:sldId id="381" r:id="rId9"/>
    <p:sldId id="379" r:id="rId10"/>
    <p:sldId id="380" r:id="rId11"/>
    <p:sldId id="392" r:id="rId12"/>
    <p:sldId id="293" r:id="rId13"/>
    <p:sldId id="294" r:id="rId14"/>
    <p:sldId id="393" r:id="rId15"/>
    <p:sldId id="327" r:id="rId16"/>
    <p:sldId id="260" r:id="rId17"/>
    <p:sldId id="308" r:id="rId18"/>
    <p:sldId id="386" r:id="rId19"/>
    <p:sldId id="387" r:id="rId20"/>
    <p:sldId id="388" r:id="rId21"/>
    <p:sldId id="391" r:id="rId22"/>
    <p:sldId id="296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768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31/03/2022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</a:t>
            </a:r>
            <a:r>
              <a:rPr lang="en-US" sz="4400" b="1" kern="1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V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MÙA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CHAY -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7030A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7030A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TRỞ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VỀ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SÁM HỐI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“Này chị, họ đâu cả rồi? Không ai lên án chị sao ?” Người đàn bà đáp: “Thưa ông, không có ai cả.”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99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Đức Giê-su nói: “Tôi cũng vậy, tôi không lên án chị đâu ! Thôi chị cứ về đi, và từ nay đừng phạm tội nữa !”</a:t>
            </a:r>
            <a:r>
              <a:rPr lang="en-US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 </a:t>
            </a:r>
            <a:br>
              <a:rPr lang="en-US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vi-VN" sz="6000" b="1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 LÀ LỜI CHÚA</a:t>
            </a:r>
            <a:endParaRPr lang="en-US" sz="6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40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3541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72984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95349" y="1379486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047949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668362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350523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A1FBFD6-3BA0-4CD9-9C85-496259AA56E6}"/>
              </a:ext>
            </a:extLst>
          </p:cNvPr>
          <p:cNvSpPr/>
          <p:nvPr/>
        </p:nvSpPr>
        <p:spPr>
          <a:xfrm>
            <a:off x="358521" y="3997960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E7D70FE-F199-4AE7-A23E-E17CA9DD67CA}"/>
              </a:ext>
            </a:extLst>
          </p:cNvPr>
          <p:cNvSpPr/>
          <p:nvPr/>
        </p:nvSpPr>
        <p:spPr>
          <a:xfrm>
            <a:off x="-14740" y="5281743"/>
            <a:ext cx="12192000" cy="15646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CÁC KINH SƯ VÀ CÁC PHA-RI-SÊU DẪN NGƯỜI PHỤ NỮ BỊ BẮT PHẠM TỘI NGOẠI TÌNH VÀ ĐỂ CHỊ </a:t>
            </a:r>
            <a:r>
              <a:rPr lang="vi-VN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Ở ĐÂU?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65101"/>
              </p:ext>
            </p:extLst>
          </p:nvPr>
        </p:nvGraphicFramePr>
        <p:xfrm>
          <a:off x="1176904" y="70947"/>
          <a:ext cx="8175374" cy="5160808"/>
        </p:xfrm>
        <a:graphic>
          <a:graphicData uri="http://schemas.openxmlformats.org/drawingml/2006/table">
            <a:tbl>
              <a:tblPr firstRow="1" firstCol="1" bandRow="1"/>
              <a:tblGrid>
                <a:gridCol w="817025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17025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17025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17025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817879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</a:tblGrid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Ở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Ữ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Ề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  <a:tr h="64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371697"/>
                  </a:ext>
                </a:extLst>
              </a:tr>
            </a:tbl>
          </a:graphicData>
        </a:graphic>
      </p:graphicFrame>
      <p:sp>
        <p:nvSpPr>
          <p:cNvPr id="71" name="Star: 10 Points 70">
            <a:extLst>
              <a:ext uri="{FF2B5EF4-FFF2-40B4-BE49-F238E27FC236}">
                <a16:creationId xmlns:a16="http://schemas.microsoft.com/office/drawing/2014/main" id="{418F8B84-BF3F-4140-A3CC-64FADCBF8D79}"/>
              </a:ext>
            </a:extLst>
          </p:cNvPr>
          <p:cNvSpPr/>
          <p:nvPr/>
        </p:nvSpPr>
        <p:spPr>
          <a:xfrm>
            <a:off x="348875" y="4659645"/>
            <a:ext cx="565404" cy="537924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C5FDDA1-7167-49FE-BBC5-8F70D4281485}"/>
              </a:ext>
            </a:extLst>
          </p:cNvPr>
          <p:cNvSpPr/>
          <p:nvPr/>
        </p:nvSpPr>
        <p:spPr>
          <a:xfrm>
            <a:off x="-15523" y="5272056"/>
            <a:ext cx="12192000" cy="15646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ĐỨC GIÊ-SU NÓI VỚI NGƯỜI PHỤ NỮ: "TÔI CŨNG KHÔNG </a:t>
            </a:r>
            <a:r>
              <a:rPr lang="vi-VN" sz="40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 ...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CHỊ ĐÂU!?</a:t>
            </a:r>
            <a:endParaRPr lang="vi-VN" sz="40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DC08E9-ABBB-486F-8270-F14348C57482}"/>
              </a:ext>
            </a:extLst>
          </p:cNvPr>
          <p:cNvSpPr/>
          <p:nvPr/>
        </p:nvSpPr>
        <p:spPr>
          <a:xfrm>
            <a:off x="1993392" y="70946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BFAAF9C-5904-46FB-93B7-54CD2C5977D1}"/>
              </a:ext>
            </a:extLst>
          </p:cNvPr>
          <p:cNvSpPr/>
          <p:nvPr/>
        </p:nvSpPr>
        <p:spPr>
          <a:xfrm>
            <a:off x="2813304" y="77042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4352B9A-9052-40D1-9A4A-FB883F32B2AF}"/>
              </a:ext>
            </a:extLst>
          </p:cNvPr>
          <p:cNvSpPr/>
          <p:nvPr/>
        </p:nvSpPr>
        <p:spPr>
          <a:xfrm>
            <a:off x="3636264" y="67898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C15643A-6272-44AC-8CB4-329E390B4721}"/>
              </a:ext>
            </a:extLst>
          </p:cNvPr>
          <p:cNvSpPr/>
          <p:nvPr/>
        </p:nvSpPr>
        <p:spPr>
          <a:xfrm>
            <a:off x="4447032" y="73994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C9B8365-DDA6-4026-9ABA-1A468874DC04}"/>
              </a:ext>
            </a:extLst>
          </p:cNvPr>
          <p:cNvSpPr/>
          <p:nvPr/>
        </p:nvSpPr>
        <p:spPr>
          <a:xfrm>
            <a:off x="5263896" y="77042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2DF10AB-2D06-4539-A0E2-B9676CE757C7}"/>
              </a:ext>
            </a:extLst>
          </p:cNvPr>
          <p:cNvSpPr/>
          <p:nvPr/>
        </p:nvSpPr>
        <p:spPr>
          <a:xfrm>
            <a:off x="6083808" y="73994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F0B7EAE7-D8AB-4E91-A9C9-89DDE386738B}"/>
              </a:ext>
            </a:extLst>
          </p:cNvPr>
          <p:cNvSpPr/>
          <p:nvPr/>
        </p:nvSpPr>
        <p:spPr>
          <a:xfrm>
            <a:off x="6906768" y="73994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B091B5B-B91F-482C-9364-89661E5BAFEB}"/>
              </a:ext>
            </a:extLst>
          </p:cNvPr>
          <p:cNvSpPr/>
          <p:nvPr/>
        </p:nvSpPr>
        <p:spPr>
          <a:xfrm>
            <a:off x="7717536" y="70946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09630DB-1211-4F4D-8EB6-BEF9ACF7EA3E}"/>
              </a:ext>
            </a:extLst>
          </p:cNvPr>
          <p:cNvSpPr/>
          <p:nvPr/>
        </p:nvSpPr>
        <p:spPr>
          <a:xfrm>
            <a:off x="8537448" y="77042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3E37478-EF88-4D7A-88F9-D04A11BB0613}"/>
              </a:ext>
            </a:extLst>
          </p:cNvPr>
          <p:cNvSpPr/>
          <p:nvPr/>
        </p:nvSpPr>
        <p:spPr>
          <a:xfrm>
            <a:off x="3642360" y="714074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7EE52A-4E20-4171-B1D2-046262BCA25C}"/>
              </a:ext>
            </a:extLst>
          </p:cNvPr>
          <p:cNvSpPr/>
          <p:nvPr/>
        </p:nvSpPr>
        <p:spPr>
          <a:xfrm>
            <a:off x="4453128" y="720170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CF1D18B-880F-44AE-9208-E0403731AF33}"/>
              </a:ext>
            </a:extLst>
          </p:cNvPr>
          <p:cNvSpPr/>
          <p:nvPr/>
        </p:nvSpPr>
        <p:spPr>
          <a:xfrm>
            <a:off x="5269992" y="723218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A28844C-0DB9-4113-B154-829284EE9F7B}"/>
              </a:ext>
            </a:extLst>
          </p:cNvPr>
          <p:cNvSpPr/>
          <p:nvPr/>
        </p:nvSpPr>
        <p:spPr>
          <a:xfrm>
            <a:off x="6089904" y="720170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5C0F1FC-FBE1-442C-A873-6CF8FBE7DF76}"/>
              </a:ext>
            </a:extLst>
          </p:cNvPr>
          <p:cNvSpPr/>
          <p:nvPr/>
        </p:nvSpPr>
        <p:spPr>
          <a:xfrm>
            <a:off x="6912864" y="720170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27F23302-DEBA-419F-9BAB-2EAB5B89E7A5}"/>
              </a:ext>
            </a:extLst>
          </p:cNvPr>
          <p:cNvSpPr/>
          <p:nvPr/>
        </p:nvSpPr>
        <p:spPr>
          <a:xfrm>
            <a:off x="1176528" y="1357202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448AFB30-C0F6-4E69-8E1B-C779BECDC7FE}"/>
              </a:ext>
            </a:extLst>
          </p:cNvPr>
          <p:cNvSpPr/>
          <p:nvPr/>
        </p:nvSpPr>
        <p:spPr>
          <a:xfrm>
            <a:off x="1996440" y="1363298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B9E6705-EB0A-4E35-9FF1-15949534B081}"/>
              </a:ext>
            </a:extLst>
          </p:cNvPr>
          <p:cNvSpPr/>
          <p:nvPr/>
        </p:nvSpPr>
        <p:spPr>
          <a:xfrm>
            <a:off x="2819400" y="1354154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DD64398-177A-4382-9C89-A47145865901}"/>
              </a:ext>
            </a:extLst>
          </p:cNvPr>
          <p:cNvSpPr/>
          <p:nvPr/>
        </p:nvSpPr>
        <p:spPr>
          <a:xfrm>
            <a:off x="3630168" y="1360250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AE3FE02-109E-48D6-9E0C-78FF581CADEC}"/>
              </a:ext>
            </a:extLst>
          </p:cNvPr>
          <p:cNvSpPr/>
          <p:nvPr/>
        </p:nvSpPr>
        <p:spPr>
          <a:xfrm>
            <a:off x="4447032" y="1363298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5389A89C-066A-4339-B2B3-CE45A06B87C9}"/>
              </a:ext>
            </a:extLst>
          </p:cNvPr>
          <p:cNvSpPr/>
          <p:nvPr/>
        </p:nvSpPr>
        <p:spPr>
          <a:xfrm>
            <a:off x="5266944" y="1360250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9872B8C-9DFE-4C1E-A6FC-D29392D07C77}"/>
              </a:ext>
            </a:extLst>
          </p:cNvPr>
          <p:cNvSpPr/>
          <p:nvPr/>
        </p:nvSpPr>
        <p:spPr>
          <a:xfrm>
            <a:off x="6089904" y="1360250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37E887E2-2209-4574-BD75-2F997E6F875C}"/>
              </a:ext>
            </a:extLst>
          </p:cNvPr>
          <p:cNvSpPr/>
          <p:nvPr/>
        </p:nvSpPr>
        <p:spPr>
          <a:xfrm>
            <a:off x="6900672" y="1357202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15A1C44-ACEF-4BA2-92D0-D035C77093BD}"/>
              </a:ext>
            </a:extLst>
          </p:cNvPr>
          <p:cNvSpPr/>
          <p:nvPr/>
        </p:nvSpPr>
        <p:spPr>
          <a:xfrm>
            <a:off x="7720584" y="1363298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A4ECD76E-66E4-4AAB-8D34-F165637E3B84}"/>
              </a:ext>
            </a:extLst>
          </p:cNvPr>
          <p:cNvSpPr/>
          <p:nvPr/>
        </p:nvSpPr>
        <p:spPr>
          <a:xfrm>
            <a:off x="2816352" y="2000330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44860279-D734-4BEC-BA03-92F78A82A347}"/>
              </a:ext>
            </a:extLst>
          </p:cNvPr>
          <p:cNvSpPr/>
          <p:nvPr/>
        </p:nvSpPr>
        <p:spPr>
          <a:xfrm>
            <a:off x="3627120" y="2006426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4CFE5189-EB7F-4C52-B093-2DC734BE0505}"/>
              </a:ext>
            </a:extLst>
          </p:cNvPr>
          <p:cNvSpPr/>
          <p:nvPr/>
        </p:nvSpPr>
        <p:spPr>
          <a:xfrm>
            <a:off x="4443984" y="2009474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46C051A4-2CDB-4F85-816A-7571B47C2959}"/>
              </a:ext>
            </a:extLst>
          </p:cNvPr>
          <p:cNvSpPr/>
          <p:nvPr/>
        </p:nvSpPr>
        <p:spPr>
          <a:xfrm>
            <a:off x="5263896" y="2006426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8B972B2-5D47-49D3-8FC7-441C5BFEE7F9}"/>
              </a:ext>
            </a:extLst>
          </p:cNvPr>
          <p:cNvSpPr/>
          <p:nvPr/>
        </p:nvSpPr>
        <p:spPr>
          <a:xfrm>
            <a:off x="6086856" y="2006426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A7DB2F6-B032-49E0-8E2A-CDB60F964683}"/>
              </a:ext>
            </a:extLst>
          </p:cNvPr>
          <p:cNvSpPr/>
          <p:nvPr/>
        </p:nvSpPr>
        <p:spPr>
          <a:xfrm>
            <a:off x="6897624" y="2003378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CA17672-AF84-4E51-B746-C06DC32DCA5C}"/>
              </a:ext>
            </a:extLst>
          </p:cNvPr>
          <p:cNvSpPr/>
          <p:nvPr/>
        </p:nvSpPr>
        <p:spPr>
          <a:xfrm>
            <a:off x="7717536" y="2009474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9EB8FC-39DF-4E60-923C-1E112652D69E}"/>
              </a:ext>
            </a:extLst>
          </p:cNvPr>
          <p:cNvSpPr/>
          <p:nvPr/>
        </p:nvSpPr>
        <p:spPr>
          <a:xfrm>
            <a:off x="1990344" y="2646506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BF84D57B-8BB9-4067-8206-2D822A3AF6EB}"/>
              </a:ext>
            </a:extLst>
          </p:cNvPr>
          <p:cNvSpPr/>
          <p:nvPr/>
        </p:nvSpPr>
        <p:spPr>
          <a:xfrm>
            <a:off x="2810256" y="2652602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0C0448BF-D8AD-48F2-959A-A41F3DF1F986}"/>
              </a:ext>
            </a:extLst>
          </p:cNvPr>
          <p:cNvSpPr/>
          <p:nvPr/>
        </p:nvSpPr>
        <p:spPr>
          <a:xfrm>
            <a:off x="3633216" y="2643458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E7EBA432-F5FA-459D-935A-575F2FBA9B40}"/>
              </a:ext>
            </a:extLst>
          </p:cNvPr>
          <p:cNvSpPr/>
          <p:nvPr/>
        </p:nvSpPr>
        <p:spPr>
          <a:xfrm>
            <a:off x="4443984" y="2649554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605BC82D-2EC2-490A-A4EB-C0EEBA78ED82}"/>
              </a:ext>
            </a:extLst>
          </p:cNvPr>
          <p:cNvSpPr/>
          <p:nvPr/>
        </p:nvSpPr>
        <p:spPr>
          <a:xfrm>
            <a:off x="5260848" y="2652602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6053AE5A-B6FE-48FA-9AF0-98A473D2F629}"/>
              </a:ext>
            </a:extLst>
          </p:cNvPr>
          <p:cNvSpPr/>
          <p:nvPr/>
        </p:nvSpPr>
        <p:spPr>
          <a:xfrm>
            <a:off x="2819400" y="3301826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C0983EBE-2FC9-4A2D-9408-CF1B174F699A}"/>
              </a:ext>
            </a:extLst>
          </p:cNvPr>
          <p:cNvSpPr/>
          <p:nvPr/>
        </p:nvSpPr>
        <p:spPr>
          <a:xfrm>
            <a:off x="3642360" y="3292682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990B602-7A9D-4840-A0DE-1DBBBFFAD235}"/>
              </a:ext>
            </a:extLst>
          </p:cNvPr>
          <p:cNvSpPr/>
          <p:nvPr/>
        </p:nvSpPr>
        <p:spPr>
          <a:xfrm>
            <a:off x="4453128" y="3298778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F338B931-ABBE-403B-9121-22E2F0846C6D}"/>
              </a:ext>
            </a:extLst>
          </p:cNvPr>
          <p:cNvSpPr/>
          <p:nvPr/>
        </p:nvSpPr>
        <p:spPr>
          <a:xfrm>
            <a:off x="5269992" y="3301826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5C836B1-49D3-423B-876B-9A1A39EE0649}"/>
              </a:ext>
            </a:extLst>
          </p:cNvPr>
          <p:cNvSpPr/>
          <p:nvPr/>
        </p:nvSpPr>
        <p:spPr>
          <a:xfrm>
            <a:off x="6089904" y="3298778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FE9AC981-CD40-42A3-B2FC-AD06DC6804DC}"/>
              </a:ext>
            </a:extLst>
          </p:cNvPr>
          <p:cNvSpPr/>
          <p:nvPr/>
        </p:nvSpPr>
        <p:spPr>
          <a:xfrm>
            <a:off x="6912864" y="3298778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B6B61368-2B89-4D09-B628-FAF0DF6B50D8}"/>
              </a:ext>
            </a:extLst>
          </p:cNvPr>
          <p:cNvSpPr/>
          <p:nvPr/>
        </p:nvSpPr>
        <p:spPr>
          <a:xfrm>
            <a:off x="2816352" y="3948002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5BC6F6FC-6990-4963-B10D-DFDEC36F1B94}"/>
              </a:ext>
            </a:extLst>
          </p:cNvPr>
          <p:cNvSpPr/>
          <p:nvPr/>
        </p:nvSpPr>
        <p:spPr>
          <a:xfrm>
            <a:off x="3639312" y="3938858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AF80A30E-94F6-48D6-B2FE-634317B73D48}"/>
              </a:ext>
            </a:extLst>
          </p:cNvPr>
          <p:cNvSpPr/>
          <p:nvPr/>
        </p:nvSpPr>
        <p:spPr>
          <a:xfrm>
            <a:off x="4450080" y="3944954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1602273C-09B2-4588-A21F-889579EE17A7}"/>
              </a:ext>
            </a:extLst>
          </p:cNvPr>
          <p:cNvSpPr/>
          <p:nvPr/>
        </p:nvSpPr>
        <p:spPr>
          <a:xfrm>
            <a:off x="5266944" y="3948002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B5BA038-BDD9-4AE4-AD66-7F4991F51B83}"/>
              </a:ext>
            </a:extLst>
          </p:cNvPr>
          <p:cNvSpPr/>
          <p:nvPr/>
        </p:nvSpPr>
        <p:spPr>
          <a:xfrm>
            <a:off x="6086856" y="3944954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038655FB-D2D3-46E0-832C-F09FDD4EEF5B}"/>
              </a:ext>
            </a:extLst>
          </p:cNvPr>
          <p:cNvSpPr/>
          <p:nvPr/>
        </p:nvSpPr>
        <p:spPr>
          <a:xfrm>
            <a:off x="6909816" y="3944954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2B830475-AA6E-4B9E-A248-061BE0555681}"/>
              </a:ext>
            </a:extLst>
          </p:cNvPr>
          <p:cNvSpPr/>
          <p:nvPr/>
        </p:nvSpPr>
        <p:spPr>
          <a:xfrm>
            <a:off x="1176528" y="4594178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3D8B674B-DDB0-4520-8F28-182C1477FB63}"/>
              </a:ext>
            </a:extLst>
          </p:cNvPr>
          <p:cNvSpPr/>
          <p:nvPr/>
        </p:nvSpPr>
        <p:spPr>
          <a:xfrm>
            <a:off x="1996440" y="4600274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CA8879C8-B3CC-4610-8ECF-A8A879599789}"/>
              </a:ext>
            </a:extLst>
          </p:cNvPr>
          <p:cNvSpPr/>
          <p:nvPr/>
        </p:nvSpPr>
        <p:spPr>
          <a:xfrm>
            <a:off x="2819400" y="4591130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E2CCDBE5-61E3-44F3-82F4-844B26E10C84}"/>
              </a:ext>
            </a:extLst>
          </p:cNvPr>
          <p:cNvSpPr/>
          <p:nvPr/>
        </p:nvSpPr>
        <p:spPr>
          <a:xfrm>
            <a:off x="3630168" y="4597226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B56C30A-90AE-44A7-AA7B-61136CCD7D4A}"/>
              </a:ext>
            </a:extLst>
          </p:cNvPr>
          <p:cNvSpPr/>
          <p:nvPr/>
        </p:nvSpPr>
        <p:spPr>
          <a:xfrm>
            <a:off x="4447032" y="4600274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5E356373-FFEE-446E-A4CC-A268D0C2A76D}"/>
              </a:ext>
            </a:extLst>
          </p:cNvPr>
          <p:cNvSpPr/>
          <p:nvPr/>
        </p:nvSpPr>
        <p:spPr>
          <a:xfrm>
            <a:off x="5266944" y="4597226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02A596F9-936F-4D7C-BCF4-E4346853F381}"/>
              </a:ext>
            </a:extLst>
          </p:cNvPr>
          <p:cNvSpPr/>
          <p:nvPr/>
        </p:nvSpPr>
        <p:spPr>
          <a:xfrm>
            <a:off x="6089904" y="4597226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A822EA8D-1E91-4DD8-8809-82CEEA0CAB40}"/>
              </a:ext>
            </a:extLst>
          </p:cNvPr>
          <p:cNvSpPr/>
          <p:nvPr/>
        </p:nvSpPr>
        <p:spPr>
          <a:xfrm>
            <a:off x="6900672" y="4594178"/>
            <a:ext cx="804672" cy="633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50BD5E3-D5BA-48C3-8F66-6E5D8D26F5BF}"/>
              </a:ext>
            </a:extLst>
          </p:cNvPr>
          <p:cNvSpPr/>
          <p:nvPr/>
        </p:nvSpPr>
        <p:spPr>
          <a:xfrm>
            <a:off x="-15523" y="5283589"/>
            <a:ext cx="12192000" cy="15646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NGƯỜI PHỤ NỮ BỊ BẮT VÌ </a:t>
            </a:r>
            <a:r>
              <a:rPr lang="vi-VN" sz="48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PHẠM TỘI GÌ?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05BCB722-DA3B-40D1-A7BB-63F0277393D9}"/>
              </a:ext>
            </a:extLst>
          </p:cNvPr>
          <p:cNvSpPr/>
          <p:nvPr/>
        </p:nvSpPr>
        <p:spPr>
          <a:xfrm>
            <a:off x="-15523" y="5283587"/>
            <a:ext cx="12192000" cy="15646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ĐỨC GIÊ-SU NÓI: "AI TRONG CÁC ÔNG </a:t>
            </a:r>
            <a:r>
              <a:rPr lang="vi-VN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NHƯ THẾ NÀO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THÌ CỨ VIỆC LẤY ĐÁ MÀ NÉM TRƯỚC ĐI."?</a:t>
            </a:r>
            <a:endParaRPr lang="vi-VN" sz="36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103A6C8-E31F-43DD-853E-608A764D8625}"/>
              </a:ext>
            </a:extLst>
          </p:cNvPr>
          <p:cNvSpPr/>
          <p:nvPr/>
        </p:nvSpPr>
        <p:spPr>
          <a:xfrm>
            <a:off x="-11202" y="5282498"/>
            <a:ext cx="12192000" cy="15646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TRONG SÁCH LUẬT, ÔNG MÔ-SÊ TRUYỀN CHO CHÚNG TÔI PHẢI </a:t>
            </a:r>
            <a:r>
              <a:rPr lang="vi-VN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HẠNG ĐÀN BÀ ĐÓ?</a:t>
            </a:r>
            <a:endParaRPr lang="vi-VN" sz="36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A81FCC2A-39E0-4615-B3C9-A93EEEA3F47E}"/>
              </a:ext>
            </a:extLst>
          </p:cNvPr>
          <p:cNvSpPr/>
          <p:nvPr/>
        </p:nvSpPr>
        <p:spPr>
          <a:xfrm>
            <a:off x="0" y="5286502"/>
            <a:ext cx="12192000" cy="15646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VỪA TẢNG SÁNG, ĐỨC GIÊ-SU TRỞ </a:t>
            </a:r>
            <a:r>
              <a:rPr lang="vi-VN" sz="48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LẠI ĐÂU?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AAEC807E-6AF6-44D4-ACFA-48A6D01FA134}"/>
              </a:ext>
            </a:extLst>
          </p:cNvPr>
          <p:cNvSpPr/>
          <p:nvPr/>
        </p:nvSpPr>
        <p:spPr>
          <a:xfrm>
            <a:off x="-3948" y="5285707"/>
            <a:ext cx="12192000" cy="15646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NHÓM PHA-RI-SÊU VÀ NHÓM </a:t>
            </a:r>
            <a:r>
              <a:rPr lang="vi-VN" sz="36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 NÀO </a:t>
            </a:r>
            <a:r>
              <a:rPr lang="vi-VN" sz="3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DẪN NGƯỜI PHỤ NỮ ĐẾN TRƯỚC MẶT ĐỨC GIÊ-SU?</a:t>
            </a:r>
            <a:endParaRPr lang="vi-VN" sz="3600" b="1" u="sng">
              <a:solidFill>
                <a:srgbClr val="7030A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DD271C1C-68D7-48F3-A637-52D00BBEAA39}"/>
              </a:ext>
            </a:extLst>
          </p:cNvPr>
          <p:cNvSpPr/>
          <p:nvPr/>
        </p:nvSpPr>
        <p:spPr>
          <a:xfrm>
            <a:off x="1236" y="5284912"/>
            <a:ext cx="12192000" cy="156468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AI TRONG CÁC ÔNG SẠCH TỘI, THÌ CỨ VIỆC LẤY ĐÁ MÀ </a:t>
            </a:r>
            <a:r>
              <a:rPr lang="vi-VN" sz="4400" b="1" u="sng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LÀM GÌ?</a:t>
            </a: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3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6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8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7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4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3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6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9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2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5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8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1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4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1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0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5" dur="2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8" fill="hold">
                      <p:stCondLst>
                        <p:cond delay="0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2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5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6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9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2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5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8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1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4" dur="2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1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5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8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1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4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7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0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3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0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2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3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4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4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0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3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6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9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5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8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84" grpId="0" animBg="1"/>
      <p:bldP spid="84" grpId="1" animBg="1"/>
      <p:bldP spid="2" grpId="0" animBg="1"/>
      <p:bldP spid="2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20" grpId="0" animBg="1"/>
      <p:bldP spid="120" grpId="1" animBg="1"/>
      <p:bldP spid="121" grpId="0" animBg="1"/>
      <p:bldP spid="121" grpId="1" animBg="1"/>
      <p:bldP spid="125" grpId="0" animBg="1"/>
      <p:bldP spid="125" grpId="1" animBg="1"/>
      <p:bldP spid="126" grpId="0" animBg="1"/>
      <p:bldP spid="126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48" grpId="0" animBg="1"/>
      <p:bldP spid="148" grpId="1" animBg="1"/>
      <p:bldP spid="152" grpId="0" animBg="1"/>
      <p:bldP spid="152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210" grpId="0" animBg="1"/>
      <p:bldP spid="2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96357E-D665-4AB6-8E65-5F87465EB9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191528"/>
              </p:ext>
            </p:extLst>
          </p:nvPr>
        </p:nvGraphicFramePr>
        <p:xfrm>
          <a:off x="1176904" y="70946"/>
          <a:ext cx="10004240" cy="6538200"/>
        </p:xfrm>
        <a:graphic>
          <a:graphicData uri="http://schemas.openxmlformats.org/drawingml/2006/table">
            <a:tbl>
              <a:tblPr firstRow="1" firstCol="1" bandRow="1"/>
              <a:tblGrid>
                <a:gridCol w="999797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99797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99797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99797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00842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00842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00842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00842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00842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000842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</a:tblGrid>
              <a:tr h="817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Ở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Ữ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817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817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817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817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817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Ề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817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  <a:tr h="817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371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F6B2D5-3ACA-4C61-ACB2-973640C92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41563"/>
              </p:ext>
            </p:extLst>
          </p:nvPr>
        </p:nvGraphicFramePr>
        <p:xfrm>
          <a:off x="1176904" y="70946"/>
          <a:ext cx="10004240" cy="6538200"/>
        </p:xfrm>
        <a:graphic>
          <a:graphicData uri="http://schemas.openxmlformats.org/drawingml/2006/table">
            <a:tbl>
              <a:tblPr firstRow="1" firstCol="1" bandRow="1"/>
              <a:tblGrid>
                <a:gridCol w="999797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999797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999797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999797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00842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00842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00842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00842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00842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000842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</a:tblGrid>
              <a:tr h="817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Ơ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Ữ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817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817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817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817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817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Ề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Ờ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817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1117"/>
                  </a:ext>
                </a:extLst>
              </a:tr>
              <a:tr h="817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É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371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06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Người Pharisêu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Người chồng 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 Kinh sư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Câu b và c đúng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NHỮNG AI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DẪN NGƯỜI PHỤ NỮ TỘI LỖI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ĐẾN VỚI ĐỨC GIÊSU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49727"/>
            <a:ext cx="12260007" cy="822849"/>
            <a:chOff x="-1896924" y="4695363"/>
            <a:chExt cx="10583438" cy="705286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2555" y="471484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Câu b và c đúng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Ngoại tình 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Ăn cắp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Thề gian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Nói phạm thượng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 PHỤ NỮ NÀY BỊ BẮT VÌ </a:t>
            </a:r>
            <a:r>
              <a:rPr lang="vi-VN" sz="6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TỘI GÌ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497013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Ngoại tình 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Tống ngục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Chém đầu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Ném đá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Đóng đinh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THEO LUẬT MÔ-SÊ,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 PHỤ NỮ NÀY SẼ BỊ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HÌNH PHẠT GÌ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36933"/>
            <a:ext cx="12248199" cy="813091"/>
            <a:chOff x="-1896924" y="4684240"/>
            <a:chExt cx="10573245" cy="696923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8424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Ném đá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487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Khi ấy, Đức Giê-su đến núi Ô-liu.</a:t>
            </a:r>
            <a:r>
              <a:rPr lang="en-US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Vừa tảng sáng, Người trở lại Đền Thờ. Toàn dân đến với Người. </a:t>
            </a:r>
            <a:endParaRPr lang="en-US" sz="7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✠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THEO THÁNH 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GIO-AN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 ông hãy xử theo luật của các ông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Các ông hãy ném đá người này đi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 ông hãy tha cho người ta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Ai sạch tội, thì cứ việc lấy đá mà ném trước đi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TRƯỚC SỰ KIỆN NÀY,</a:t>
            </a:r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GIÊ-SU </a:t>
            </a:r>
            <a:r>
              <a:rPr lang="vi-VN" sz="54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NÓI GÌ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VỚI HỌ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7193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 </a:t>
              </a: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Ai sạch tội, thì cứ việc lấy đá mà ném trước đi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Đức tin của con đã cứu con 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Con đã được bình an 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257175" defTabSz="457200"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Thôi chị cứ về đi, và từ nay đừng phạm tội nữa 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Thầy thương xót con, con đi bình an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ĐỨC GIÊ-SU ĐÃ </a:t>
            </a:r>
            <a:r>
              <a:rPr lang="vi-VN" sz="6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NÓI GÌ</a:t>
            </a:r>
            <a:r>
              <a:rPr lang="en-US" sz="6000" b="1" u="sng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VỚI NGƯỜI PHỤ NỮ 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39485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Thôi chị cứ về đi, và từ nay đừng phạm tội nữa 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019468" y="1449720"/>
            <a:ext cx="6310854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CẦN LÀM GÌ ĐỂ ĐƯỢC THIÊN CHÚA THA THỨ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8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Người ngồi xuống giảng dạy họ. Lúc đó, các kinh sư và người Pha-ri-sêu dẫn đến trước mặt Đức Giê-su một phụ nữ bị bắt gặp đang ngoại tình. </a:t>
            </a:r>
            <a:endParaRPr lang="en-US" sz="6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4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Họ để chị ta đứng ở giữa, rồi nói với Người: “Thưa Thầy, người đàn bà này bị bắt quả tang đang ngoại tình.</a:t>
            </a:r>
            <a:endParaRPr lang="en-US" sz="74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3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7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Trong sách Luật, ông Mô-sê truyền cho chúng tôi phải ném đá hạng đàn bà đó. Còn Thầy, Thầy nghĩ sao ?”</a:t>
            </a:r>
            <a:endParaRPr lang="en-US" sz="77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09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68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Họ nói thế nhằm thử Người, để có bằng cớ tố cáo Người. Nhưng Đức Giê-su cúi xuống lấy ngón tay viết trên đất.</a:t>
            </a:r>
            <a:endParaRPr lang="en-US" sz="68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57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Vì họ cứ hỏi mãi, nên Người ngẩng lên và bảo họ : “Ai trong các ông sạch tội, thì cứ việc lấy đá mà ném trước đi.”</a:t>
            </a:r>
            <a:endParaRPr lang="en-US" sz="7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3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Rồi Người lại cúi xuống viết trên đất. Nghe vậy, họ bỏ đi hết, kẻ trước người sau, bắt đầu từ những người lớn tuổi.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2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Chỉ còn lại một mình Đức Giê-su, và người phụ nữ thì đứng ở giữa. Người ngẩng lên và nói :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36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935</Words>
  <Application>Microsoft Office PowerPoint</Application>
  <PresentationFormat>Widescreen</PresentationFormat>
  <Paragraphs>276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Người ngồi xuống giảng dạy họ. Lúc đó, các kinh sư và người Pha-ri-sêu dẫn đến trước mặt Đức Giê-su một phụ nữ bị bắt gặp đang ngoại tình. </vt:lpstr>
      <vt:lpstr>Họ để chị ta đứng ở giữa, rồi nói với Người: “Thưa Thầy, người đàn bà này bị bắt quả tang đang ngoại tình.</vt:lpstr>
      <vt:lpstr>Trong sách Luật, ông Mô-sê truyền cho chúng tôi phải ném đá hạng đàn bà đó. Còn Thầy, Thầy nghĩ sao ?”</vt:lpstr>
      <vt:lpstr>Họ nói thế nhằm thử Người, để có bằng cớ tố cáo Người. Nhưng Đức Giê-su cúi xuống lấy ngón tay viết trên đất.</vt:lpstr>
      <vt:lpstr>Vì họ cứ hỏi mãi, nên Người ngẩng lên và bảo họ : “Ai trong các ông sạch tội, thì cứ việc lấy đá mà ném trước đi.”</vt:lpstr>
      <vt:lpstr>Rồi Người lại cúi xuống viết trên đất. Nghe vậy, họ bỏ đi hết, kẻ trước người sau, bắt đầu từ những người lớn tuổi.</vt:lpstr>
      <vt:lpstr>Chỉ còn lại một mình Đức Giê-su, và người phụ nữ thì đứng ở giữa. Người ngẩng lên và nói :</vt:lpstr>
      <vt:lpstr>“Này chị, họ đâu cả rồi? Không ai lên án chị sao ?” Người đàn bà đáp: “Thưa ông, không có ai cả.”</vt:lpstr>
      <vt:lpstr>Đức Giê-su nói: “Tôi cũng vậy, tôi không lên án chị đâu ! Thôi chị cứ về đi, và từ nay đừng phạm tội nữa !”. 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28</cp:revision>
  <dcterms:created xsi:type="dcterms:W3CDTF">2022-01-14T15:16:50Z</dcterms:created>
  <dcterms:modified xsi:type="dcterms:W3CDTF">2022-03-31T23:32:59Z</dcterms:modified>
</cp:coreProperties>
</file>