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373" r:id="rId4"/>
    <p:sldId id="374" r:id="rId5"/>
    <p:sldId id="375" r:id="rId6"/>
    <p:sldId id="376" r:id="rId7"/>
    <p:sldId id="378" r:id="rId8"/>
    <p:sldId id="381" r:id="rId9"/>
    <p:sldId id="379" r:id="rId10"/>
    <p:sldId id="380" r:id="rId11"/>
    <p:sldId id="377" r:id="rId12"/>
    <p:sldId id="392" r:id="rId13"/>
    <p:sldId id="293" r:id="rId14"/>
    <p:sldId id="294" r:id="rId15"/>
    <p:sldId id="393" r:id="rId16"/>
    <p:sldId id="327" r:id="rId17"/>
    <p:sldId id="260" r:id="rId18"/>
    <p:sldId id="308" r:id="rId19"/>
    <p:sldId id="386" r:id="rId20"/>
    <p:sldId id="387" r:id="rId21"/>
    <p:sldId id="388" r:id="rId22"/>
    <p:sldId id="391" r:id="rId23"/>
    <p:sldId id="296" r:id="rId2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6" d="100"/>
          <a:sy n="66" d="100"/>
        </p:scale>
        <p:origin x="768" y="49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35DD8-4449-423C-A639-F65BA6D756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622D266-FC06-4B14-8BD7-484074193D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4FA8C45-7E4E-4866-8C82-71C166C44AA5}"/>
              </a:ext>
            </a:extLst>
          </p:cNvPr>
          <p:cNvSpPr>
            <a:spLocks noGrp="1"/>
          </p:cNvSpPr>
          <p:nvPr>
            <p:ph type="dt" sz="half" idx="10"/>
          </p:nvPr>
        </p:nvSpPr>
        <p:spPr/>
        <p:txBody>
          <a:bodyPr/>
          <a:lstStyle/>
          <a:p>
            <a:fld id="{2FF9C1CA-27ED-46C1-8525-37ABE13F03B0}" type="datetimeFigureOut">
              <a:rPr lang="vi-VN" smtClean="0"/>
              <a:t>10/03/2022</a:t>
            </a:fld>
            <a:endParaRPr lang="vi-VN"/>
          </a:p>
        </p:txBody>
      </p:sp>
      <p:sp>
        <p:nvSpPr>
          <p:cNvPr id="5" name="Footer Placeholder 4">
            <a:extLst>
              <a:ext uri="{FF2B5EF4-FFF2-40B4-BE49-F238E27FC236}">
                <a16:creationId xmlns:a16="http://schemas.microsoft.com/office/drawing/2014/main" id="{F826F900-C18C-4C2D-9121-6D9F7CF4492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FFBB37-8D8B-4ED6-8D94-B8E736D25A8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92471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1D7D5-5D3F-4E90-9EB1-0D94F429A33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C592D96-5F34-4AB1-A37B-950BAE5083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C5B772E-20CA-4B33-939D-79947571EC5C}"/>
              </a:ext>
            </a:extLst>
          </p:cNvPr>
          <p:cNvSpPr>
            <a:spLocks noGrp="1"/>
          </p:cNvSpPr>
          <p:nvPr>
            <p:ph type="dt" sz="half" idx="10"/>
          </p:nvPr>
        </p:nvSpPr>
        <p:spPr/>
        <p:txBody>
          <a:bodyPr/>
          <a:lstStyle/>
          <a:p>
            <a:fld id="{2FF9C1CA-27ED-46C1-8525-37ABE13F03B0}" type="datetimeFigureOut">
              <a:rPr lang="vi-VN" smtClean="0"/>
              <a:t>10/03/2022</a:t>
            </a:fld>
            <a:endParaRPr lang="vi-VN"/>
          </a:p>
        </p:txBody>
      </p:sp>
      <p:sp>
        <p:nvSpPr>
          <p:cNvPr id="5" name="Footer Placeholder 4">
            <a:extLst>
              <a:ext uri="{FF2B5EF4-FFF2-40B4-BE49-F238E27FC236}">
                <a16:creationId xmlns:a16="http://schemas.microsoft.com/office/drawing/2014/main" id="{F9497229-AC30-41EC-B325-50DCC65CB9B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45F265-32D6-4048-A6C8-5EAF9497C1C3}"/>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578324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33E2C7-B8DB-416A-849C-F8727C6D6A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795EA97-5511-461A-B619-FAC5D0F6EF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CDD5E18-72A4-41BE-8D81-82879DBCAD05}"/>
              </a:ext>
            </a:extLst>
          </p:cNvPr>
          <p:cNvSpPr>
            <a:spLocks noGrp="1"/>
          </p:cNvSpPr>
          <p:nvPr>
            <p:ph type="dt" sz="half" idx="10"/>
          </p:nvPr>
        </p:nvSpPr>
        <p:spPr/>
        <p:txBody>
          <a:bodyPr/>
          <a:lstStyle/>
          <a:p>
            <a:fld id="{2FF9C1CA-27ED-46C1-8525-37ABE13F03B0}" type="datetimeFigureOut">
              <a:rPr lang="vi-VN" smtClean="0"/>
              <a:t>10/03/2022</a:t>
            </a:fld>
            <a:endParaRPr lang="vi-VN"/>
          </a:p>
        </p:txBody>
      </p:sp>
      <p:sp>
        <p:nvSpPr>
          <p:cNvPr id="5" name="Footer Placeholder 4">
            <a:extLst>
              <a:ext uri="{FF2B5EF4-FFF2-40B4-BE49-F238E27FC236}">
                <a16:creationId xmlns:a16="http://schemas.microsoft.com/office/drawing/2014/main" id="{D0CFF74F-521E-4FAF-8BC5-1AA664255D4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02554A-5342-4096-8E7A-C7436908BA89}"/>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7427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5F664-AA3B-4313-A0F2-D409A4781F9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7D26BB1-E78B-4471-BE4E-53C3618C53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FA202FC-DC52-4B3B-A666-E0F2AD2905B0}"/>
              </a:ext>
            </a:extLst>
          </p:cNvPr>
          <p:cNvSpPr>
            <a:spLocks noGrp="1"/>
          </p:cNvSpPr>
          <p:nvPr>
            <p:ph type="dt" sz="half" idx="10"/>
          </p:nvPr>
        </p:nvSpPr>
        <p:spPr/>
        <p:txBody>
          <a:bodyPr/>
          <a:lstStyle/>
          <a:p>
            <a:fld id="{2FF9C1CA-27ED-46C1-8525-37ABE13F03B0}" type="datetimeFigureOut">
              <a:rPr lang="vi-VN" smtClean="0"/>
              <a:t>10/03/2022</a:t>
            </a:fld>
            <a:endParaRPr lang="vi-VN"/>
          </a:p>
        </p:txBody>
      </p:sp>
      <p:sp>
        <p:nvSpPr>
          <p:cNvPr id="5" name="Footer Placeholder 4">
            <a:extLst>
              <a:ext uri="{FF2B5EF4-FFF2-40B4-BE49-F238E27FC236}">
                <a16:creationId xmlns:a16="http://schemas.microsoft.com/office/drawing/2014/main" id="{F3B0460E-3594-4A79-9E4E-36EC7F54B70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9CEA09A-40D4-46F8-8D4D-215020EAE69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4335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33C1E-0B4A-4019-8FB3-FDBACB5311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F653D45E-ECC5-486B-A601-B03D259A65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1CF448-B65D-4523-9B12-4CDC3F886731}"/>
              </a:ext>
            </a:extLst>
          </p:cNvPr>
          <p:cNvSpPr>
            <a:spLocks noGrp="1"/>
          </p:cNvSpPr>
          <p:nvPr>
            <p:ph type="dt" sz="half" idx="10"/>
          </p:nvPr>
        </p:nvSpPr>
        <p:spPr/>
        <p:txBody>
          <a:bodyPr/>
          <a:lstStyle/>
          <a:p>
            <a:fld id="{2FF9C1CA-27ED-46C1-8525-37ABE13F03B0}" type="datetimeFigureOut">
              <a:rPr lang="vi-VN" smtClean="0"/>
              <a:t>10/03/2022</a:t>
            </a:fld>
            <a:endParaRPr lang="vi-VN"/>
          </a:p>
        </p:txBody>
      </p:sp>
      <p:sp>
        <p:nvSpPr>
          <p:cNvPr id="5" name="Footer Placeholder 4">
            <a:extLst>
              <a:ext uri="{FF2B5EF4-FFF2-40B4-BE49-F238E27FC236}">
                <a16:creationId xmlns:a16="http://schemas.microsoft.com/office/drawing/2014/main" id="{4B74D0E6-2C86-49C5-A9CD-ACFF55D9DA4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A5DC806-FCD8-4CA2-BC87-FA6CE17601F2}"/>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158053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0E31C-C008-41A6-B1CC-CA6C3ED98E0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D947F5F-9858-494A-82A4-9A7A3B54AD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0B676A2-D46B-4F56-A21A-931B257433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A614988-F3CE-4174-A3EE-F8108E16571E}"/>
              </a:ext>
            </a:extLst>
          </p:cNvPr>
          <p:cNvSpPr>
            <a:spLocks noGrp="1"/>
          </p:cNvSpPr>
          <p:nvPr>
            <p:ph type="dt" sz="half" idx="10"/>
          </p:nvPr>
        </p:nvSpPr>
        <p:spPr/>
        <p:txBody>
          <a:bodyPr/>
          <a:lstStyle/>
          <a:p>
            <a:fld id="{2FF9C1CA-27ED-46C1-8525-37ABE13F03B0}" type="datetimeFigureOut">
              <a:rPr lang="vi-VN" smtClean="0"/>
              <a:t>10/03/2022</a:t>
            </a:fld>
            <a:endParaRPr lang="vi-VN"/>
          </a:p>
        </p:txBody>
      </p:sp>
      <p:sp>
        <p:nvSpPr>
          <p:cNvPr id="6" name="Footer Placeholder 5">
            <a:extLst>
              <a:ext uri="{FF2B5EF4-FFF2-40B4-BE49-F238E27FC236}">
                <a16:creationId xmlns:a16="http://schemas.microsoft.com/office/drawing/2014/main" id="{8A8F2516-227C-4BC8-87E4-9ED003D6BA3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2026F3F-72B1-4481-9A61-AC5C147043FE}"/>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08908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8F067-DD81-44FD-9BCC-D0582C6590C5}"/>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712F556-8863-4102-858F-CBCB401AFA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08A34B-6D45-46A2-9A77-BB84800C9A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3715220-53B4-4EDC-860F-3E64AF09D9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F7AF07-2A5A-452F-B6EB-FCD3E08E8D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6CEDC71C-673D-4186-8658-C06FA940DF96}"/>
              </a:ext>
            </a:extLst>
          </p:cNvPr>
          <p:cNvSpPr>
            <a:spLocks noGrp="1"/>
          </p:cNvSpPr>
          <p:nvPr>
            <p:ph type="dt" sz="half" idx="10"/>
          </p:nvPr>
        </p:nvSpPr>
        <p:spPr/>
        <p:txBody>
          <a:bodyPr/>
          <a:lstStyle/>
          <a:p>
            <a:fld id="{2FF9C1CA-27ED-46C1-8525-37ABE13F03B0}" type="datetimeFigureOut">
              <a:rPr lang="vi-VN" smtClean="0"/>
              <a:t>10/03/2022</a:t>
            </a:fld>
            <a:endParaRPr lang="vi-VN"/>
          </a:p>
        </p:txBody>
      </p:sp>
      <p:sp>
        <p:nvSpPr>
          <p:cNvPr id="8" name="Footer Placeholder 7">
            <a:extLst>
              <a:ext uri="{FF2B5EF4-FFF2-40B4-BE49-F238E27FC236}">
                <a16:creationId xmlns:a16="http://schemas.microsoft.com/office/drawing/2014/main" id="{503930F0-6E9D-4535-897B-48B2B330341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C0E3C02-94DA-4ACC-A3AE-A828F02F6E7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890103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97CB9-D932-4FD4-B776-B6D34AEA320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962FE11-FC34-4584-87BA-22676E09922A}"/>
              </a:ext>
            </a:extLst>
          </p:cNvPr>
          <p:cNvSpPr>
            <a:spLocks noGrp="1"/>
          </p:cNvSpPr>
          <p:nvPr>
            <p:ph type="dt" sz="half" idx="10"/>
          </p:nvPr>
        </p:nvSpPr>
        <p:spPr/>
        <p:txBody>
          <a:bodyPr/>
          <a:lstStyle/>
          <a:p>
            <a:fld id="{2FF9C1CA-27ED-46C1-8525-37ABE13F03B0}" type="datetimeFigureOut">
              <a:rPr lang="vi-VN" smtClean="0"/>
              <a:t>10/03/2022</a:t>
            </a:fld>
            <a:endParaRPr lang="vi-VN"/>
          </a:p>
        </p:txBody>
      </p:sp>
      <p:sp>
        <p:nvSpPr>
          <p:cNvPr id="4" name="Footer Placeholder 3">
            <a:extLst>
              <a:ext uri="{FF2B5EF4-FFF2-40B4-BE49-F238E27FC236}">
                <a16:creationId xmlns:a16="http://schemas.microsoft.com/office/drawing/2014/main" id="{0754B8B2-2652-4757-B95D-8255071D4C93}"/>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6E71F95-6F81-4FDA-B714-89F84A91AAE5}"/>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33132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EA5293-DCD2-4900-97FA-755F5C6CA313}"/>
              </a:ext>
            </a:extLst>
          </p:cNvPr>
          <p:cNvSpPr>
            <a:spLocks noGrp="1"/>
          </p:cNvSpPr>
          <p:nvPr>
            <p:ph type="dt" sz="half" idx="10"/>
          </p:nvPr>
        </p:nvSpPr>
        <p:spPr/>
        <p:txBody>
          <a:bodyPr/>
          <a:lstStyle/>
          <a:p>
            <a:fld id="{2FF9C1CA-27ED-46C1-8525-37ABE13F03B0}" type="datetimeFigureOut">
              <a:rPr lang="vi-VN" smtClean="0"/>
              <a:t>10/03/2022</a:t>
            </a:fld>
            <a:endParaRPr lang="vi-VN"/>
          </a:p>
        </p:txBody>
      </p:sp>
      <p:sp>
        <p:nvSpPr>
          <p:cNvPr id="3" name="Footer Placeholder 2">
            <a:extLst>
              <a:ext uri="{FF2B5EF4-FFF2-40B4-BE49-F238E27FC236}">
                <a16:creationId xmlns:a16="http://schemas.microsoft.com/office/drawing/2014/main" id="{5CC52C3D-6041-4625-AC08-9327233F2B1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CCF0C907-31D2-4439-B21C-BF8F8366D371}"/>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39087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4B62-2C54-4574-B543-5EB51B1DD8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E0D8E50-F3A2-4687-B0C9-1F0E70AE71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BFDF51E-E4BD-4E69-BA7D-AB7D9EBAE1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F5F6E8-DF3A-4E10-99D5-E4B28F364964}"/>
              </a:ext>
            </a:extLst>
          </p:cNvPr>
          <p:cNvSpPr>
            <a:spLocks noGrp="1"/>
          </p:cNvSpPr>
          <p:nvPr>
            <p:ph type="dt" sz="half" idx="10"/>
          </p:nvPr>
        </p:nvSpPr>
        <p:spPr/>
        <p:txBody>
          <a:bodyPr/>
          <a:lstStyle/>
          <a:p>
            <a:fld id="{2FF9C1CA-27ED-46C1-8525-37ABE13F03B0}" type="datetimeFigureOut">
              <a:rPr lang="vi-VN" smtClean="0"/>
              <a:t>10/03/2022</a:t>
            </a:fld>
            <a:endParaRPr lang="vi-VN"/>
          </a:p>
        </p:txBody>
      </p:sp>
      <p:sp>
        <p:nvSpPr>
          <p:cNvPr id="6" name="Footer Placeholder 5">
            <a:extLst>
              <a:ext uri="{FF2B5EF4-FFF2-40B4-BE49-F238E27FC236}">
                <a16:creationId xmlns:a16="http://schemas.microsoft.com/office/drawing/2014/main" id="{EBB19D56-AA9B-48D9-A797-22DF8770661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1A8B5EE-5785-4A56-886B-75834DB3FEF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24866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0DF1-2E9F-4D46-9DD9-7544FFCB60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3B45455-BF2B-4E0F-88A8-C30EACBA68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1DA077DF-EF3A-4A0C-A177-0489E1CCD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553553-7ED7-4561-81BF-C072759EEB4D}"/>
              </a:ext>
            </a:extLst>
          </p:cNvPr>
          <p:cNvSpPr>
            <a:spLocks noGrp="1"/>
          </p:cNvSpPr>
          <p:nvPr>
            <p:ph type="dt" sz="half" idx="10"/>
          </p:nvPr>
        </p:nvSpPr>
        <p:spPr/>
        <p:txBody>
          <a:bodyPr/>
          <a:lstStyle/>
          <a:p>
            <a:fld id="{2FF9C1CA-27ED-46C1-8525-37ABE13F03B0}" type="datetimeFigureOut">
              <a:rPr lang="vi-VN" smtClean="0"/>
              <a:t>10/03/2022</a:t>
            </a:fld>
            <a:endParaRPr lang="vi-VN"/>
          </a:p>
        </p:txBody>
      </p:sp>
      <p:sp>
        <p:nvSpPr>
          <p:cNvPr id="6" name="Footer Placeholder 5">
            <a:extLst>
              <a:ext uri="{FF2B5EF4-FFF2-40B4-BE49-F238E27FC236}">
                <a16:creationId xmlns:a16="http://schemas.microsoft.com/office/drawing/2014/main" id="{F9F11194-45E8-4829-B6A3-638191FB5FC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D27BEFB-5AA3-4CB9-8D66-689781445B3D}"/>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13742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4BDEA6-FF88-4323-ACF8-DACE668E18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2C8C242-8DEE-41DC-A727-D8B145B3F7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7FE7123-EC5E-487F-AE75-526036135A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9C1CA-27ED-46C1-8525-37ABE13F03B0}" type="datetimeFigureOut">
              <a:rPr lang="vi-VN" smtClean="0"/>
              <a:t>10/03/2022</a:t>
            </a:fld>
            <a:endParaRPr lang="vi-VN"/>
          </a:p>
        </p:txBody>
      </p:sp>
      <p:sp>
        <p:nvSpPr>
          <p:cNvPr id="5" name="Footer Placeholder 4">
            <a:extLst>
              <a:ext uri="{FF2B5EF4-FFF2-40B4-BE49-F238E27FC236}">
                <a16:creationId xmlns:a16="http://schemas.microsoft.com/office/drawing/2014/main" id="{6D43B4BD-603F-418B-BA87-65BAF4125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99A1C33B-A489-4130-9B31-902838D43E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CB2F9-C746-405B-B972-04B60C6BF1F2}" type="slidenum">
              <a:rPr lang="vi-VN" smtClean="0"/>
              <a:t>‹#›</a:t>
            </a:fld>
            <a:endParaRPr lang="vi-VN"/>
          </a:p>
        </p:txBody>
      </p:sp>
    </p:spTree>
    <p:extLst>
      <p:ext uri="{BB962C8B-B14F-4D97-AF65-F5344CB8AC3E}">
        <p14:creationId xmlns:p14="http://schemas.microsoft.com/office/powerpoint/2010/main" val="2237826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9463B5-091E-4278-908D-57630E0C12E1}"/>
              </a:ext>
            </a:extLst>
          </p:cNvPr>
          <p:cNvSpPr txBox="1"/>
          <p:nvPr/>
        </p:nvSpPr>
        <p:spPr>
          <a:xfrm>
            <a:off x="1284632" y="633713"/>
            <a:ext cx="9622735" cy="5072504"/>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rPr>
              <a:t>✠</a:t>
            </a:r>
            <a:r>
              <a:rPr kumimoji="0" lang="en-US" sz="34400" b="1" i="0" u="none" strike="noStrike" kern="1200" cap="none" spc="0" normalizeH="0" baseline="0" noProof="0" dirty="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VUI HỌC KINH </a:t>
            </a:r>
            <a:r>
              <a:rPr kumimoji="0" lang="en-US" sz="34400" b="1" i="0" u="none" strike="noStrike" kern="1200" cap="none" spc="0" normalizeH="0" baseline="0" noProof="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THÁNH</a:t>
            </a:r>
            <a:r>
              <a:rPr kumimoji="0" lang="en-US" sz="34400" b="1" i="0" u="none" strike="noStrike" kern="1200" cap="none" spc="0" normalizeH="0" baseline="0" noProof="0">
                <a:ln>
                  <a:noFill/>
                </a:ln>
                <a:solidFill>
                  <a:srgbClr val="FF0000"/>
                </a:solidFill>
                <a:effectLst/>
                <a:uLnTx/>
                <a:uFillTx/>
                <a:latin typeface="Montserrat Black" panose="00000A00000000000000" pitchFamily="2" charset="0"/>
                <a:ea typeface="Verdana" panose="020B0604030504040204" pitchFamily="34" charset="0"/>
                <a:cs typeface="+mn-cs"/>
              </a:rPr>
              <a:t>✠</a:t>
            </a:r>
            <a:endPar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endParaRPr>
          </a:p>
        </p:txBody>
      </p:sp>
      <p:pic>
        <p:nvPicPr>
          <p:cNvPr id="6" name="Picture 5">
            <a:extLst>
              <a:ext uri="{FF2B5EF4-FFF2-40B4-BE49-F238E27FC236}">
                <a16:creationId xmlns:a16="http://schemas.microsoft.com/office/drawing/2014/main" id="{3399F3E6-0860-432F-A369-FF36A5E80C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55527" y="1424798"/>
            <a:ext cx="4480946" cy="4280733"/>
          </a:xfrm>
          <a:prstGeom prst="ellipse">
            <a:avLst/>
          </a:prstGeom>
          <a:ln>
            <a:noFill/>
          </a:ln>
          <a:effectLst>
            <a:softEdge rad="112500"/>
          </a:effectLst>
        </p:spPr>
      </p:pic>
      <p:sp>
        <p:nvSpPr>
          <p:cNvPr id="4" name="Hình chữ nhật 3"/>
          <p:cNvSpPr/>
          <p:nvPr/>
        </p:nvSpPr>
        <p:spPr>
          <a:xfrm>
            <a:off x="0" y="6055437"/>
            <a:ext cx="12192000" cy="746358"/>
          </a:xfrm>
          <a:prstGeom prst="rect">
            <a:avLst/>
          </a:prstGeom>
          <a:noFill/>
        </p:spPr>
        <p:txBody>
          <a:bodyPr wrap="square" lIns="68580" tIns="34290" rIns="68580" bIns="3429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0" cap="none" spc="0" normalizeH="0" baseline="0" noProof="0">
                <a:ln w="9525">
                  <a:noFill/>
                  <a:prstDash val="solid"/>
                </a:ln>
                <a:solidFill>
                  <a:srgbClr val="7030A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CHÚA NHẬT </a:t>
            </a:r>
            <a:r>
              <a:rPr lang="en-US" sz="4400" b="1" kern="10">
                <a:ln w="9525">
                  <a:noFill/>
                  <a:prstDash val="solid"/>
                </a:ln>
                <a:solidFill>
                  <a:srgbClr val="7030A0">
                    <a:alpha val="77000"/>
                  </a:srgbClr>
                </a:solidFill>
                <a:effectLst>
                  <a:outerShdw blurRad="12700" dist="38100" dir="2700000" algn="tl" rotWithShape="0">
                    <a:srgbClr val="5B9BD5">
                      <a:lumMod val="60000"/>
                      <a:lumOff val="40000"/>
                    </a:srgbClr>
                  </a:outerShdw>
                </a:effectLst>
                <a:latin typeface="Verdana" panose="020B0604030504040204" pitchFamily="34" charset="0"/>
                <a:ea typeface="Verdana" panose="020B0604030504040204" pitchFamily="34" charset="0"/>
              </a:rPr>
              <a:t>II</a:t>
            </a:r>
            <a:r>
              <a:rPr kumimoji="0" lang="en-US" sz="4400" b="1" i="0" u="none" strike="noStrike" kern="10" cap="none" spc="0" normalizeH="0" baseline="0" noProof="0">
                <a:ln w="9525">
                  <a:noFill/>
                  <a:prstDash val="solid"/>
                </a:ln>
                <a:solidFill>
                  <a:srgbClr val="7030A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 MÙA</a:t>
            </a:r>
            <a:r>
              <a:rPr kumimoji="0" lang="en-US" sz="4400" b="1" i="0" u="none" strike="noStrike" kern="10" cap="none" spc="0" normalizeH="0" noProof="0">
                <a:ln w="9525">
                  <a:noFill/>
                  <a:prstDash val="solid"/>
                </a:ln>
                <a:solidFill>
                  <a:srgbClr val="7030A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 CHAY - </a:t>
            </a:r>
            <a:r>
              <a:rPr kumimoji="0" lang="en-US" sz="4400" b="1" i="0" u="none" strike="noStrike" kern="10" cap="none" spc="0" normalizeH="0" baseline="0" noProof="0">
                <a:ln w="9525">
                  <a:noFill/>
                  <a:prstDash val="solid"/>
                </a:ln>
                <a:solidFill>
                  <a:srgbClr val="7030A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C</a:t>
            </a:r>
            <a:endParaRPr kumimoji="0" lang="en-US" sz="4400" b="1" i="0" u="none" strike="noStrike" kern="10" cap="none" spc="0" normalizeH="0" baseline="0" noProof="0" dirty="0">
              <a:ln w="9525">
                <a:noFill/>
                <a:prstDash val="solid"/>
              </a:ln>
              <a:solidFill>
                <a:srgbClr val="7030A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endParaRPr>
          </a:p>
        </p:txBody>
      </p:sp>
      <p:sp>
        <p:nvSpPr>
          <p:cNvPr id="8" name="TextBox 7">
            <a:extLst>
              <a:ext uri="{FF2B5EF4-FFF2-40B4-BE49-F238E27FC236}">
                <a16:creationId xmlns:a16="http://schemas.microsoft.com/office/drawing/2014/main" id="{E09E55EC-B1FD-4C86-8E05-AA5C6E61F8DA}"/>
              </a:ext>
            </a:extLst>
          </p:cNvPr>
          <p:cNvSpPr txBox="1"/>
          <p:nvPr/>
        </p:nvSpPr>
        <p:spPr>
          <a:xfrm>
            <a:off x="8144541" y="3776782"/>
            <a:ext cx="404746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Verdana" panose="020B0604030504040204" pitchFamily="34" charset="0"/>
                <a:ea typeface="Verdana" panose="020B0604030504040204" pitchFamily="34" charset="0"/>
                <a:cs typeface="Tahoma" panose="020B0604030504040204" pitchFamily="34" charset="0"/>
              </a:rPr>
              <a:t>TRỞ</a:t>
            </a:r>
            <a:r>
              <a:rPr kumimoji="0" lang="en-US" sz="4000" b="1" i="0" u="none" strike="noStrike" kern="1200" cap="none" spc="0" normalizeH="0" noProof="0">
                <a:ln>
                  <a:noFill/>
                </a:ln>
                <a:solidFill>
                  <a:srgbClr val="7030A0"/>
                </a:solidFill>
                <a:effectLst/>
                <a:uLnTx/>
                <a:uFillTx/>
                <a:latin typeface="Verdana" panose="020B0604030504040204" pitchFamily="34" charset="0"/>
                <a:ea typeface="Verdana" panose="020B0604030504040204" pitchFamily="34" charset="0"/>
                <a:cs typeface="Tahoma" panose="020B0604030504040204" pitchFamily="34" charset="0"/>
              </a:rPr>
              <a:t> VỀ</a:t>
            </a:r>
            <a:endParaRPr kumimoji="0" lang="en-US" sz="40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D3D3FAF6-AAC4-4566-AC54-18ECD0D69DEE}"/>
              </a:ext>
            </a:extLst>
          </p:cNvPr>
          <p:cNvSpPr txBox="1"/>
          <p:nvPr/>
        </p:nvSpPr>
        <p:spPr>
          <a:xfrm>
            <a:off x="81207" y="3776782"/>
            <a:ext cx="409305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noProof="0">
                <a:solidFill>
                  <a:srgbClr val="7030A0"/>
                </a:solidFill>
                <a:latin typeface="Verdana" panose="020B0604030504040204" pitchFamily="34" charset="0"/>
                <a:ea typeface="Verdana" panose="020B0604030504040204" pitchFamily="34" charset="0"/>
                <a:cs typeface="Tahoma" panose="020B0604030504040204" pitchFamily="34" charset="0"/>
              </a:rPr>
              <a:t>SÁM HỐI</a:t>
            </a:r>
            <a:endParaRPr kumimoji="0" lang="en-US" sz="40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7391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21" presetClass="emph" presetSubtype="0" repeatCount="indefinite" fill="hold" grpId="1" nodeType="withEffect">
                                  <p:stCondLst>
                                    <p:cond delay="0"/>
                                  </p:stCondLst>
                                  <p:childTnLst>
                                    <p:animClr clrSpc="hsl" dir="cw">
                                      <p:cBhvr override="childStyle">
                                        <p:cTn id="19" dur="1000" fill="hold"/>
                                        <p:tgtEl>
                                          <p:spTgt spid="10"/>
                                        </p:tgtEl>
                                        <p:attrNameLst>
                                          <p:attrName>style.color</p:attrName>
                                        </p:attrNameLst>
                                      </p:cBhvr>
                                      <p:by>
                                        <p:hsl h="7200000" s="0" l="0"/>
                                      </p:by>
                                    </p:animClr>
                                    <p:animClr clrSpc="hsl" dir="cw">
                                      <p:cBhvr>
                                        <p:cTn id="20" dur="1000" fill="hold"/>
                                        <p:tgtEl>
                                          <p:spTgt spid="10"/>
                                        </p:tgtEl>
                                        <p:attrNameLst>
                                          <p:attrName>fillcolor</p:attrName>
                                        </p:attrNameLst>
                                      </p:cBhvr>
                                      <p:by>
                                        <p:hsl h="7200000" s="0" l="0"/>
                                      </p:by>
                                    </p:animClr>
                                    <p:animClr clrSpc="hsl" dir="cw">
                                      <p:cBhvr>
                                        <p:cTn id="21" dur="1000" fill="hold"/>
                                        <p:tgtEl>
                                          <p:spTgt spid="10"/>
                                        </p:tgtEl>
                                        <p:attrNameLst>
                                          <p:attrName>stroke.color</p:attrName>
                                        </p:attrNameLst>
                                      </p:cBhvr>
                                      <p:by>
                                        <p:hsl h="7200000" s="0" l="0"/>
                                      </p:by>
                                    </p:animClr>
                                    <p:set>
                                      <p:cBhvr>
                                        <p:cTn id="22" dur="1000" fill="hold"/>
                                        <p:tgtEl>
                                          <p:spTgt spid="10"/>
                                        </p:tgtEl>
                                        <p:attrNameLst>
                                          <p:attrName>fill.type</p:attrName>
                                        </p:attrNameLst>
                                      </p:cBhvr>
                                      <p:to>
                                        <p:strVal val="solid"/>
                                      </p:to>
                                    </p:set>
                                  </p:childTnLst>
                                </p:cTn>
                              </p:par>
                              <p:par>
                                <p:cTn id="23" presetID="21" presetClass="emph" presetSubtype="0" repeatCount="indefinite" fill="hold" grpId="1" nodeType="withEffect">
                                  <p:stCondLst>
                                    <p:cond delay="0"/>
                                  </p:stCondLst>
                                  <p:childTnLst>
                                    <p:animClr clrSpc="hsl" dir="cw">
                                      <p:cBhvr override="childStyle">
                                        <p:cTn id="24" dur="1000" fill="hold"/>
                                        <p:tgtEl>
                                          <p:spTgt spid="8"/>
                                        </p:tgtEl>
                                        <p:attrNameLst>
                                          <p:attrName>style.color</p:attrName>
                                        </p:attrNameLst>
                                      </p:cBhvr>
                                      <p:by>
                                        <p:hsl h="7200000" s="0" l="0"/>
                                      </p:by>
                                    </p:animClr>
                                    <p:animClr clrSpc="hsl" dir="cw">
                                      <p:cBhvr>
                                        <p:cTn id="25" dur="1000" fill="hold"/>
                                        <p:tgtEl>
                                          <p:spTgt spid="8"/>
                                        </p:tgtEl>
                                        <p:attrNameLst>
                                          <p:attrName>fillcolor</p:attrName>
                                        </p:attrNameLst>
                                      </p:cBhvr>
                                      <p:by>
                                        <p:hsl h="7200000" s="0" l="0"/>
                                      </p:by>
                                    </p:animClr>
                                    <p:animClr clrSpc="hsl" dir="cw">
                                      <p:cBhvr>
                                        <p:cTn id="26" dur="1000" fill="hold"/>
                                        <p:tgtEl>
                                          <p:spTgt spid="8"/>
                                        </p:tgtEl>
                                        <p:attrNameLst>
                                          <p:attrName>stroke.color</p:attrName>
                                        </p:attrNameLst>
                                      </p:cBhvr>
                                      <p:by>
                                        <p:hsl h="7200000" s="0" l="0"/>
                                      </p:by>
                                    </p:animClr>
                                    <p:set>
                                      <p:cBhvr>
                                        <p:cTn id="27" dur="10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8" grpId="0"/>
      <p:bldP spid="8" grpId="1"/>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Times New Roman" panose="02020603050405020304" pitchFamily="18" charset="0"/>
              </a:rPr>
              <a:t>Và từ đám mây có tiếng phán rằng : “Đây là Con Ta, người đã được Ta tuyển chọn, hãy vâng nghe lời Người !”</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760499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8000" b="1">
                <a:solidFill>
                  <a:srgbClr val="333333"/>
                </a:solidFill>
                <a:effectLst/>
                <a:latin typeface="Verdana" panose="020B0604030504040204" pitchFamily="34" charset="0"/>
                <a:ea typeface="Times New Roman" panose="02020603050405020304" pitchFamily="18" charset="0"/>
              </a:rPr>
              <a:t>Tiếng phán vừa dứt, thì chỉ còn thấy một mình Đức Giê-su. </a:t>
            </a:r>
            <a:endParaRPr lang="en-US" sz="80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38015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6600" b="1">
                <a:solidFill>
                  <a:srgbClr val="333333"/>
                </a:solidFill>
                <a:effectLst/>
                <a:latin typeface="Verdana" panose="020B0604030504040204" pitchFamily="34" charset="0"/>
                <a:ea typeface="Times New Roman" panose="02020603050405020304" pitchFamily="18" charset="0"/>
              </a:rPr>
              <a:t>Còn các môn đệ thì nín thinh, và trong những ngày ấy, các ông không kể lại cho ai biết gì cả về những điều mình đã thấy.</a:t>
            </a:r>
            <a:r>
              <a:rPr lang="en-US" sz="6600" b="1">
                <a:solidFill>
                  <a:srgbClr val="333333"/>
                </a:solidFill>
                <a:effectLst/>
                <a:latin typeface="Verdana" panose="020B0604030504040204" pitchFamily="34" charset="0"/>
                <a:ea typeface="Times New Roman" panose="02020603050405020304" pitchFamily="18" charset="0"/>
              </a:rPr>
              <a:t> </a:t>
            </a:r>
            <a:r>
              <a:rPr lang="vi-VN" sz="5400" b="1" i="1">
                <a:solidFill>
                  <a:srgbClr val="FF0000"/>
                </a:solidFill>
                <a:latin typeface="Times New Roman" panose="02020603050405020304" pitchFamily="18" charset="0"/>
                <a:ea typeface="Times New Roman" panose="02020603050405020304" pitchFamily="18" charset="0"/>
              </a:rPr>
              <a:t>ĐÓ LÀ LỜI CHÚA</a:t>
            </a:r>
            <a:endParaRPr lang="en-US" sz="54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309940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9">
            <a:hlinkClick r:id="rId2" action="ppaction://hlinksldjump"/>
            <a:extLst>
              <a:ext uri="{FF2B5EF4-FFF2-40B4-BE49-F238E27FC236}">
                <a16:creationId xmlns:a16="http://schemas.microsoft.com/office/drawing/2014/main" id="{0775ACDF-5498-438B-ADF4-6E4265CCC8B3}"/>
              </a:ext>
            </a:extLst>
          </p:cNvPr>
          <p:cNvSpPr>
            <a:spLocks noChangeArrowheads="1"/>
          </p:cNvSpPr>
          <p:nvPr/>
        </p:nvSpPr>
        <p:spPr bwMode="auto">
          <a:xfrm>
            <a:off x="2432843" y="5860973"/>
            <a:ext cx="7326314" cy="864162"/>
          </a:xfrm>
          <a:prstGeom prst="flowChartAlternateProcess">
            <a:avLst/>
          </a:prstGeom>
          <a:solidFill>
            <a:srgbClr val="00B0F0"/>
          </a:solidFill>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TÌM Ô CHỮ</a:t>
            </a:r>
          </a:p>
        </p:txBody>
      </p:sp>
      <p:sp>
        <p:nvSpPr>
          <p:cNvPr id="9" name="TextBox 8">
            <a:extLst>
              <a:ext uri="{FF2B5EF4-FFF2-40B4-BE49-F238E27FC236}">
                <a16:creationId xmlns:a16="http://schemas.microsoft.com/office/drawing/2014/main" id="{3BB1A946-900A-4620-B2C8-D9A3A88CE824}"/>
              </a:ext>
            </a:extLst>
          </p:cNvPr>
          <p:cNvSpPr txBox="1"/>
          <p:nvPr/>
        </p:nvSpPr>
        <p:spPr>
          <a:xfrm>
            <a:off x="10124662" y="447261"/>
            <a:ext cx="1441174" cy="5953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797044F-B03E-4E2A-A6CD-B0F3D42940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5095" y="447260"/>
            <a:ext cx="6560210" cy="52374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Scroll: Vertical 4">
            <a:extLst>
              <a:ext uri="{FF2B5EF4-FFF2-40B4-BE49-F238E27FC236}">
                <a16:creationId xmlns:a16="http://schemas.microsoft.com/office/drawing/2014/main" id="{35398723-3DF0-4762-BEAA-9E541F0B4922}"/>
              </a:ext>
            </a:extLst>
          </p:cNvPr>
          <p:cNvSpPr/>
          <p:nvPr/>
        </p:nvSpPr>
        <p:spPr>
          <a:xfrm>
            <a:off x="152355" y="447259"/>
            <a:ext cx="22804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HÃY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TÌM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KIẾM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CHÚA</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TR</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p:txBody>
      </p:sp>
      <p:sp>
        <p:nvSpPr>
          <p:cNvPr id="6" name="Scroll: Vertical 5">
            <a:extLst>
              <a:ext uri="{FF2B5EF4-FFF2-40B4-BE49-F238E27FC236}">
                <a16:creationId xmlns:a16="http://schemas.microsoft.com/office/drawing/2014/main" id="{9747D647-B092-4090-B09A-A617286477FC}"/>
              </a:ext>
            </a:extLst>
          </p:cNvPr>
          <p:cNvSpPr/>
          <p:nvPr/>
        </p:nvSpPr>
        <p:spPr>
          <a:xfrm>
            <a:off x="9777555" y="447259"/>
            <a:ext cx="22620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MỌI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SỰ</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NG</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ỜI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SẼ</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LO</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CHO</a:t>
            </a:r>
          </a:p>
        </p:txBody>
      </p:sp>
    </p:spTree>
    <p:extLst>
      <p:ext uri="{BB962C8B-B14F-4D97-AF65-F5344CB8AC3E}">
        <p14:creationId xmlns:p14="http://schemas.microsoft.com/office/powerpoint/2010/main" val="202692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ppt_w</p:attrName>
                                        </p:attrNameLst>
                                      </p:cBhvr>
                                      <p:tavLst>
                                        <p:tav tm="0" fmla="#ppt_w*sin(2.5*pi*$)">
                                          <p:val>
                                            <p:fltVal val="0"/>
                                          </p:val>
                                        </p:tav>
                                        <p:tav tm="100000">
                                          <p:val>
                                            <p:fltVal val="1"/>
                                          </p:val>
                                        </p:tav>
                                      </p:tavLst>
                                    </p:anim>
                                    <p:anim calcmode="lin" valueType="num">
                                      <p:cBhvr>
                                        <p:cTn id="9" dur="5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8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30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 action="ppaction://hlinkshowjump?jump=nextslide"/>
            <a:extLst>
              <a:ext uri="{FF2B5EF4-FFF2-40B4-BE49-F238E27FC236}">
                <a16:creationId xmlns:a16="http://schemas.microsoft.com/office/drawing/2014/main" id="{24A4E883-FCB6-4A29-AED5-F00EFD997A30}"/>
              </a:ext>
            </a:extLst>
          </p:cNvPr>
          <p:cNvSpPr/>
          <p:nvPr/>
        </p:nvSpPr>
        <p:spPr>
          <a:xfrm>
            <a:off x="10761044" y="70948"/>
            <a:ext cx="1392283" cy="13868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HÀNG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 DỌC</a:t>
            </a:r>
          </a:p>
        </p:txBody>
      </p:sp>
      <p:sp>
        <p:nvSpPr>
          <p:cNvPr id="19" name="Star: 10 Points 18">
            <a:extLst>
              <a:ext uri="{FF2B5EF4-FFF2-40B4-BE49-F238E27FC236}">
                <a16:creationId xmlns:a16="http://schemas.microsoft.com/office/drawing/2014/main" id="{7DDA5614-72C5-4089-8576-05FAC9405CCA}"/>
              </a:ext>
            </a:extLst>
          </p:cNvPr>
          <p:cNvSpPr/>
          <p:nvPr/>
        </p:nvSpPr>
        <p:spPr>
          <a:xfrm>
            <a:off x="358521" y="35412"/>
            <a:ext cx="565404" cy="53792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20" name="Star: 10 Points 19">
            <a:extLst>
              <a:ext uri="{FF2B5EF4-FFF2-40B4-BE49-F238E27FC236}">
                <a16:creationId xmlns:a16="http://schemas.microsoft.com/office/drawing/2014/main" id="{4377D926-FFF0-449D-8291-15C3F23C6E24}"/>
              </a:ext>
            </a:extLst>
          </p:cNvPr>
          <p:cNvSpPr/>
          <p:nvPr/>
        </p:nvSpPr>
        <p:spPr>
          <a:xfrm>
            <a:off x="358521" y="729846"/>
            <a:ext cx="565404" cy="53792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a:t>
            </a:r>
          </a:p>
        </p:txBody>
      </p:sp>
      <p:sp>
        <p:nvSpPr>
          <p:cNvPr id="21" name="Star: 10 Points 20">
            <a:extLst>
              <a:ext uri="{FF2B5EF4-FFF2-40B4-BE49-F238E27FC236}">
                <a16:creationId xmlns:a16="http://schemas.microsoft.com/office/drawing/2014/main" id="{05ACA9F3-ECCA-4C89-9F0E-8AE8BB0F02AE}"/>
              </a:ext>
            </a:extLst>
          </p:cNvPr>
          <p:cNvSpPr/>
          <p:nvPr/>
        </p:nvSpPr>
        <p:spPr>
          <a:xfrm>
            <a:off x="395349" y="1379486"/>
            <a:ext cx="565404" cy="53792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3</a:t>
            </a:r>
          </a:p>
        </p:txBody>
      </p:sp>
      <p:sp>
        <p:nvSpPr>
          <p:cNvPr id="22" name="Star: 10 Points 21">
            <a:extLst>
              <a:ext uri="{FF2B5EF4-FFF2-40B4-BE49-F238E27FC236}">
                <a16:creationId xmlns:a16="http://schemas.microsoft.com/office/drawing/2014/main" id="{6CA936C2-E6DD-4EEB-AE8C-6AC5FDE9CF3B}"/>
              </a:ext>
            </a:extLst>
          </p:cNvPr>
          <p:cNvSpPr/>
          <p:nvPr/>
        </p:nvSpPr>
        <p:spPr>
          <a:xfrm>
            <a:off x="358521" y="2047949"/>
            <a:ext cx="565404" cy="53792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23" name="Star: 10 Points 22">
            <a:extLst>
              <a:ext uri="{FF2B5EF4-FFF2-40B4-BE49-F238E27FC236}">
                <a16:creationId xmlns:a16="http://schemas.microsoft.com/office/drawing/2014/main" id="{D24EDBC7-07A1-4C4A-8613-55A57AE77FCF}"/>
              </a:ext>
            </a:extLst>
          </p:cNvPr>
          <p:cNvSpPr/>
          <p:nvPr/>
        </p:nvSpPr>
        <p:spPr>
          <a:xfrm>
            <a:off x="358521" y="2668362"/>
            <a:ext cx="565404" cy="53792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sp>
        <p:nvSpPr>
          <p:cNvPr id="24" name="Star: 10 Points 23">
            <a:extLst>
              <a:ext uri="{FF2B5EF4-FFF2-40B4-BE49-F238E27FC236}">
                <a16:creationId xmlns:a16="http://schemas.microsoft.com/office/drawing/2014/main" id="{1B4680BC-77A9-4EAC-94ED-4C24A4CA229B}"/>
              </a:ext>
            </a:extLst>
          </p:cNvPr>
          <p:cNvSpPr/>
          <p:nvPr/>
        </p:nvSpPr>
        <p:spPr>
          <a:xfrm>
            <a:off x="358521" y="3350523"/>
            <a:ext cx="565404" cy="53792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6</a:t>
            </a:r>
          </a:p>
        </p:txBody>
      </p:sp>
      <p:sp>
        <p:nvSpPr>
          <p:cNvPr id="4" name="Star: 10 Points 3">
            <a:extLst>
              <a:ext uri="{FF2B5EF4-FFF2-40B4-BE49-F238E27FC236}">
                <a16:creationId xmlns:a16="http://schemas.microsoft.com/office/drawing/2014/main" id="{7A1FBFD6-3BA0-4CD9-9C85-496259AA56E6}"/>
              </a:ext>
            </a:extLst>
          </p:cNvPr>
          <p:cNvSpPr/>
          <p:nvPr/>
        </p:nvSpPr>
        <p:spPr>
          <a:xfrm>
            <a:off x="358521" y="3997960"/>
            <a:ext cx="565404" cy="53792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7</a:t>
            </a:r>
          </a:p>
        </p:txBody>
      </p:sp>
      <p:sp>
        <p:nvSpPr>
          <p:cNvPr id="76" name="Rectangle 75">
            <a:extLst>
              <a:ext uri="{FF2B5EF4-FFF2-40B4-BE49-F238E27FC236}">
                <a16:creationId xmlns:a16="http://schemas.microsoft.com/office/drawing/2014/main" id="{DE7D70FE-F199-4AE7-A23E-E17CA9DD67CA}"/>
              </a:ext>
            </a:extLst>
          </p:cNvPr>
          <p:cNvSpPr/>
          <p:nvPr/>
        </p:nvSpPr>
        <p:spPr>
          <a:xfrm>
            <a:off x="-14740" y="5339618"/>
            <a:ext cx="12192000" cy="151838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400" b="1">
                <a:solidFill>
                  <a:srgbClr val="FF0000"/>
                </a:solidFill>
                <a:latin typeface="Verdana" panose="020B0604030504040204" pitchFamily="34" charset="0"/>
                <a:ea typeface="Verdana" panose="020B0604030504040204" pitchFamily="34" charset="0"/>
              </a:rPr>
              <a:t>1. ÔNG MÔ-SÊ VÀ ÔNG Ê-LI-A HIỆN RA, RẠNG NGỜI </a:t>
            </a:r>
            <a:r>
              <a:rPr lang="vi-VN" sz="4400" b="1" u="sng">
                <a:solidFill>
                  <a:srgbClr val="7030A0"/>
                </a:solidFill>
                <a:latin typeface="Verdana" panose="020B0604030504040204" pitchFamily="34" charset="0"/>
                <a:ea typeface="Verdana" panose="020B0604030504040204" pitchFamily="34" charset="0"/>
              </a:rPr>
              <a:t>NHƯ THẾ NÀO?</a:t>
            </a:r>
          </a:p>
        </p:txBody>
      </p:sp>
      <p:graphicFrame>
        <p:nvGraphicFramePr>
          <p:cNvPr id="5" name="Table 4">
            <a:extLst>
              <a:ext uri="{FF2B5EF4-FFF2-40B4-BE49-F238E27FC236}">
                <a16:creationId xmlns:a16="http://schemas.microsoft.com/office/drawing/2014/main" id="{C44EF259-C730-4A3D-93A7-49B3BA74B443}"/>
              </a:ext>
            </a:extLst>
          </p:cNvPr>
          <p:cNvGraphicFramePr>
            <a:graphicFrameLocks noGrp="1"/>
          </p:cNvGraphicFramePr>
          <p:nvPr>
            <p:extLst>
              <p:ext uri="{D42A27DB-BD31-4B8C-83A1-F6EECF244321}">
                <p14:modId xmlns:p14="http://schemas.microsoft.com/office/powerpoint/2010/main" val="1273898412"/>
              </p:ext>
            </p:extLst>
          </p:nvPr>
        </p:nvGraphicFramePr>
        <p:xfrm>
          <a:off x="1176904" y="70947"/>
          <a:ext cx="8993253" cy="5160808"/>
        </p:xfrm>
        <a:graphic>
          <a:graphicData uri="http://schemas.openxmlformats.org/drawingml/2006/table">
            <a:tbl>
              <a:tblPr firstRow="1" firstCol="1" bandRow="1"/>
              <a:tblGrid>
                <a:gridCol w="817025">
                  <a:extLst>
                    <a:ext uri="{9D8B030D-6E8A-4147-A177-3AD203B41FA5}">
                      <a16:colId xmlns:a16="http://schemas.microsoft.com/office/drawing/2014/main" val="2851470237"/>
                    </a:ext>
                  </a:extLst>
                </a:gridCol>
                <a:gridCol w="817025">
                  <a:extLst>
                    <a:ext uri="{9D8B030D-6E8A-4147-A177-3AD203B41FA5}">
                      <a16:colId xmlns:a16="http://schemas.microsoft.com/office/drawing/2014/main" val="2154283047"/>
                    </a:ext>
                  </a:extLst>
                </a:gridCol>
                <a:gridCol w="817025">
                  <a:extLst>
                    <a:ext uri="{9D8B030D-6E8A-4147-A177-3AD203B41FA5}">
                      <a16:colId xmlns:a16="http://schemas.microsoft.com/office/drawing/2014/main" val="3647057924"/>
                    </a:ext>
                  </a:extLst>
                </a:gridCol>
                <a:gridCol w="817025">
                  <a:extLst>
                    <a:ext uri="{9D8B030D-6E8A-4147-A177-3AD203B41FA5}">
                      <a16:colId xmlns:a16="http://schemas.microsoft.com/office/drawing/2014/main" val="446130226"/>
                    </a:ext>
                  </a:extLst>
                </a:gridCol>
                <a:gridCol w="817879">
                  <a:extLst>
                    <a:ext uri="{9D8B030D-6E8A-4147-A177-3AD203B41FA5}">
                      <a16:colId xmlns:a16="http://schemas.microsoft.com/office/drawing/2014/main" val="1632274922"/>
                    </a:ext>
                  </a:extLst>
                </a:gridCol>
                <a:gridCol w="817879">
                  <a:extLst>
                    <a:ext uri="{9D8B030D-6E8A-4147-A177-3AD203B41FA5}">
                      <a16:colId xmlns:a16="http://schemas.microsoft.com/office/drawing/2014/main" val="884516262"/>
                    </a:ext>
                  </a:extLst>
                </a:gridCol>
                <a:gridCol w="817879">
                  <a:extLst>
                    <a:ext uri="{9D8B030D-6E8A-4147-A177-3AD203B41FA5}">
                      <a16:colId xmlns:a16="http://schemas.microsoft.com/office/drawing/2014/main" val="1081010620"/>
                    </a:ext>
                  </a:extLst>
                </a:gridCol>
                <a:gridCol w="817879">
                  <a:extLst>
                    <a:ext uri="{9D8B030D-6E8A-4147-A177-3AD203B41FA5}">
                      <a16:colId xmlns:a16="http://schemas.microsoft.com/office/drawing/2014/main" val="1581182532"/>
                    </a:ext>
                  </a:extLst>
                </a:gridCol>
                <a:gridCol w="817879">
                  <a:extLst>
                    <a:ext uri="{9D8B030D-6E8A-4147-A177-3AD203B41FA5}">
                      <a16:colId xmlns:a16="http://schemas.microsoft.com/office/drawing/2014/main" val="4222770522"/>
                    </a:ext>
                  </a:extLst>
                </a:gridCol>
                <a:gridCol w="817879">
                  <a:extLst>
                    <a:ext uri="{9D8B030D-6E8A-4147-A177-3AD203B41FA5}">
                      <a16:colId xmlns:a16="http://schemas.microsoft.com/office/drawing/2014/main" val="1428442844"/>
                    </a:ext>
                  </a:extLst>
                </a:gridCol>
                <a:gridCol w="817879">
                  <a:extLst>
                    <a:ext uri="{9D8B030D-6E8A-4147-A177-3AD203B41FA5}">
                      <a16:colId xmlns:a16="http://schemas.microsoft.com/office/drawing/2014/main" val="406102389"/>
                    </a:ext>
                  </a:extLst>
                </a:gridCol>
              </a:tblGrid>
              <a:tr h="645101">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V</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Ể</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061126"/>
                  </a:ext>
                </a:extLst>
              </a:tr>
              <a:tr h="645101">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R</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Ắ</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G</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1543499"/>
                  </a:ext>
                </a:extLst>
              </a:tr>
              <a:tr h="645101">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Ệ</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R</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A</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645101">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O</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Ả</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G</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S</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Ợ</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645101">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X</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D</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Ự</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G</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9385001"/>
                  </a:ext>
                </a:extLst>
              </a:tr>
              <a:tr h="645101">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V</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Q</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U</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A</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G</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4770830"/>
                  </a:ext>
                </a:extLst>
              </a:tr>
              <a:tr h="645101">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U</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Y</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Ể</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C</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Ọ</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182361117"/>
                  </a:ext>
                </a:extLst>
              </a:tr>
              <a:tr h="645101">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C</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Ầ</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U</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G</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U</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Y</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rPr>
                        <a:t>Ệ</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40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40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2849371697"/>
                  </a:ext>
                </a:extLst>
              </a:tr>
            </a:tbl>
          </a:graphicData>
        </a:graphic>
      </p:graphicFrame>
      <p:sp>
        <p:nvSpPr>
          <p:cNvPr id="71" name="Star: 10 Points 70">
            <a:extLst>
              <a:ext uri="{FF2B5EF4-FFF2-40B4-BE49-F238E27FC236}">
                <a16:creationId xmlns:a16="http://schemas.microsoft.com/office/drawing/2014/main" id="{418F8B84-BF3F-4140-A3CC-64FADCBF8D79}"/>
              </a:ext>
            </a:extLst>
          </p:cNvPr>
          <p:cNvSpPr/>
          <p:nvPr/>
        </p:nvSpPr>
        <p:spPr>
          <a:xfrm>
            <a:off x="348875" y="4659645"/>
            <a:ext cx="565404" cy="53792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Calibri" panose="020F0502020204030204"/>
                <a:ea typeface="+mn-ea"/>
                <a:cs typeface="+mn-cs"/>
              </a:rPr>
              <a:t>8</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27" name="Rectangle 2376">
            <a:extLst>
              <a:ext uri="{FF2B5EF4-FFF2-40B4-BE49-F238E27FC236}">
                <a16:creationId xmlns:a16="http://schemas.microsoft.com/office/drawing/2014/main" id="{6EFD29B1-47D2-4C18-8579-EE5A256B4815}"/>
              </a:ext>
            </a:extLst>
          </p:cNvPr>
          <p:cNvSpPr>
            <a:spLocks noChangeArrowheads="1"/>
          </p:cNvSpPr>
          <p:nvPr/>
        </p:nvSpPr>
        <p:spPr bwMode="auto">
          <a:xfrm>
            <a:off x="2806830" y="67259"/>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00" name="Rectangle 2376">
            <a:extLst>
              <a:ext uri="{FF2B5EF4-FFF2-40B4-BE49-F238E27FC236}">
                <a16:creationId xmlns:a16="http://schemas.microsoft.com/office/drawing/2014/main" id="{87AB951B-9619-4545-901C-65ECF4584C7C}"/>
              </a:ext>
            </a:extLst>
          </p:cNvPr>
          <p:cNvSpPr>
            <a:spLocks noChangeArrowheads="1"/>
          </p:cNvSpPr>
          <p:nvPr/>
        </p:nvSpPr>
        <p:spPr bwMode="auto">
          <a:xfrm>
            <a:off x="3620844" y="67259"/>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01" name="Rectangle 2376">
            <a:extLst>
              <a:ext uri="{FF2B5EF4-FFF2-40B4-BE49-F238E27FC236}">
                <a16:creationId xmlns:a16="http://schemas.microsoft.com/office/drawing/2014/main" id="{8F34CF0D-77E6-49D8-A1DD-6F79CD34CC53}"/>
              </a:ext>
            </a:extLst>
          </p:cNvPr>
          <p:cNvSpPr>
            <a:spLocks noChangeArrowheads="1"/>
          </p:cNvSpPr>
          <p:nvPr/>
        </p:nvSpPr>
        <p:spPr bwMode="auto">
          <a:xfrm>
            <a:off x="4441620" y="67259"/>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02" name="Rectangle 2376">
            <a:extLst>
              <a:ext uri="{FF2B5EF4-FFF2-40B4-BE49-F238E27FC236}">
                <a16:creationId xmlns:a16="http://schemas.microsoft.com/office/drawing/2014/main" id="{05A9D954-8073-49C0-82E0-4EB8249DC3EF}"/>
              </a:ext>
            </a:extLst>
          </p:cNvPr>
          <p:cNvSpPr>
            <a:spLocks noChangeArrowheads="1"/>
          </p:cNvSpPr>
          <p:nvPr/>
        </p:nvSpPr>
        <p:spPr bwMode="auto">
          <a:xfrm>
            <a:off x="5263254" y="67259"/>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03" name="Rectangle 2376">
            <a:extLst>
              <a:ext uri="{FF2B5EF4-FFF2-40B4-BE49-F238E27FC236}">
                <a16:creationId xmlns:a16="http://schemas.microsoft.com/office/drawing/2014/main" id="{97D59AA6-4601-4984-A570-DDF47D61595A}"/>
              </a:ext>
            </a:extLst>
          </p:cNvPr>
          <p:cNvSpPr>
            <a:spLocks noChangeArrowheads="1"/>
          </p:cNvSpPr>
          <p:nvPr/>
        </p:nvSpPr>
        <p:spPr bwMode="auto">
          <a:xfrm>
            <a:off x="6074728" y="60960"/>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04" name="Rectangle 2376">
            <a:extLst>
              <a:ext uri="{FF2B5EF4-FFF2-40B4-BE49-F238E27FC236}">
                <a16:creationId xmlns:a16="http://schemas.microsoft.com/office/drawing/2014/main" id="{07C3FA4B-97B7-4F64-A110-B59F9F3A8C46}"/>
              </a:ext>
            </a:extLst>
          </p:cNvPr>
          <p:cNvSpPr>
            <a:spLocks noChangeArrowheads="1"/>
          </p:cNvSpPr>
          <p:nvPr/>
        </p:nvSpPr>
        <p:spPr bwMode="auto">
          <a:xfrm>
            <a:off x="6888742" y="60960"/>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05" name="Rectangle 2376">
            <a:extLst>
              <a:ext uri="{FF2B5EF4-FFF2-40B4-BE49-F238E27FC236}">
                <a16:creationId xmlns:a16="http://schemas.microsoft.com/office/drawing/2014/main" id="{6729EDEC-07CB-437B-97F5-1029ACE6CC58}"/>
              </a:ext>
            </a:extLst>
          </p:cNvPr>
          <p:cNvSpPr>
            <a:spLocks noChangeArrowheads="1"/>
          </p:cNvSpPr>
          <p:nvPr/>
        </p:nvSpPr>
        <p:spPr bwMode="auto">
          <a:xfrm>
            <a:off x="7709518" y="60960"/>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06" name="Rectangle 2376">
            <a:extLst>
              <a:ext uri="{FF2B5EF4-FFF2-40B4-BE49-F238E27FC236}">
                <a16:creationId xmlns:a16="http://schemas.microsoft.com/office/drawing/2014/main" id="{F5C36A3A-F6BD-4D45-B95A-0914FD88DC5A}"/>
              </a:ext>
            </a:extLst>
          </p:cNvPr>
          <p:cNvSpPr>
            <a:spLocks noChangeArrowheads="1"/>
          </p:cNvSpPr>
          <p:nvPr/>
        </p:nvSpPr>
        <p:spPr bwMode="auto">
          <a:xfrm>
            <a:off x="8531152" y="60960"/>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07" name="Rectangle 2376">
            <a:extLst>
              <a:ext uri="{FF2B5EF4-FFF2-40B4-BE49-F238E27FC236}">
                <a16:creationId xmlns:a16="http://schemas.microsoft.com/office/drawing/2014/main" id="{1259DFCE-6A81-44E3-81FE-B1CF321941FF}"/>
              </a:ext>
            </a:extLst>
          </p:cNvPr>
          <p:cNvSpPr>
            <a:spLocks noChangeArrowheads="1"/>
          </p:cNvSpPr>
          <p:nvPr/>
        </p:nvSpPr>
        <p:spPr bwMode="auto">
          <a:xfrm>
            <a:off x="1179555" y="711540"/>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08" name="Rectangle 2376">
            <a:extLst>
              <a:ext uri="{FF2B5EF4-FFF2-40B4-BE49-F238E27FC236}">
                <a16:creationId xmlns:a16="http://schemas.microsoft.com/office/drawing/2014/main" id="{04DAF338-6547-4856-9D48-E725C55676A3}"/>
              </a:ext>
            </a:extLst>
          </p:cNvPr>
          <p:cNvSpPr>
            <a:spLocks noChangeArrowheads="1"/>
          </p:cNvSpPr>
          <p:nvPr/>
        </p:nvSpPr>
        <p:spPr bwMode="auto">
          <a:xfrm>
            <a:off x="1993569" y="711540"/>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09" name="Rectangle 2376">
            <a:extLst>
              <a:ext uri="{FF2B5EF4-FFF2-40B4-BE49-F238E27FC236}">
                <a16:creationId xmlns:a16="http://schemas.microsoft.com/office/drawing/2014/main" id="{40E081D5-2846-4D0A-92F0-ED06110B5F4D}"/>
              </a:ext>
            </a:extLst>
          </p:cNvPr>
          <p:cNvSpPr>
            <a:spLocks noChangeArrowheads="1"/>
          </p:cNvSpPr>
          <p:nvPr/>
        </p:nvSpPr>
        <p:spPr bwMode="auto">
          <a:xfrm>
            <a:off x="2814345" y="711540"/>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10" name="Rectangle 2376">
            <a:extLst>
              <a:ext uri="{FF2B5EF4-FFF2-40B4-BE49-F238E27FC236}">
                <a16:creationId xmlns:a16="http://schemas.microsoft.com/office/drawing/2014/main" id="{D0C901B2-8E5B-49B9-A1D1-6998057B7AAD}"/>
              </a:ext>
            </a:extLst>
          </p:cNvPr>
          <p:cNvSpPr>
            <a:spLocks noChangeArrowheads="1"/>
          </p:cNvSpPr>
          <p:nvPr/>
        </p:nvSpPr>
        <p:spPr bwMode="auto">
          <a:xfrm>
            <a:off x="3635979" y="711540"/>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11" name="Rectangle 2376">
            <a:extLst>
              <a:ext uri="{FF2B5EF4-FFF2-40B4-BE49-F238E27FC236}">
                <a16:creationId xmlns:a16="http://schemas.microsoft.com/office/drawing/2014/main" id="{7152B1D7-8373-4428-96EB-E9C72968AC0B}"/>
              </a:ext>
            </a:extLst>
          </p:cNvPr>
          <p:cNvSpPr>
            <a:spLocks noChangeArrowheads="1"/>
          </p:cNvSpPr>
          <p:nvPr/>
        </p:nvSpPr>
        <p:spPr bwMode="auto">
          <a:xfrm>
            <a:off x="4447453" y="705241"/>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12" name="Rectangle 2376">
            <a:extLst>
              <a:ext uri="{FF2B5EF4-FFF2-40B4-BE49-F238E27FC236}">
                <a16:creationId xmlns:a16="http://schemas.microsoft.com/office/drawing/2014/main" id="{02BFD971-4702-42FC-AEBD-FC9BBC6DFD9E}"/>
              </a:ext>
            </a:extLst>
          </p:cNvPr>
          <p:cNvSpPr>
            <a:spLocks noChangeArrowheads="1"/>
          </p:cNvSpPr>
          <p:nvPr/>
        </p:nvSpPr>
        <p:spPr bwMode="auto">
          <a:xfrm>
            <a:off x="5261467" y="705241"/>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13" name="Rectangle 2376">
            <a:extLst>
              <a:ext uri="{FF2B5EF4-FFF2-40B4-BE49-F238E27FC236}">
                <a16:creationId xmlns:a16="http://schemas.microsoft.com/office/drawing/2014/main" id="{90472AEE-9F33-428B-98DA-6BC0D56B31FA}"/>
              </a:ext>
            </a:extLst>
          </p:cNvPr>
          <p:cNvSpPr>
            <a:spLocks noChangeArrowheads="1"/>
          </p:cNvSpPr>
          <p:nvPr/>
        </p:nvSpPr>
        <p:spPr bwMode="auto">
          <a:xfrm>
            <a:off x="6082243" y="705241"/>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14" name="Rectangle 2376">
            <a:extLst>
              <a:ext uri="{FF2B5EF4-FFF2-40B4-BE49-F238E27FC236}">
                <a16:creationId xmlns:a16="http://schemas.microsoft.com/office/drawing/2014/main" id="{3CEFDC20-766E-4789-B11E-3699EF5AC4B6}"/>
              </a:ext>
            </a:extLst>
          </p:cNvPr>
          <p:cNvSpPr>
            <a:spLocks noChangeArrowheads="1"/>
          </p:cNvSpPr>
          <p:nvPr/>
        </p:nvSpPr>
        <p:spPr bwMode="auto">
          <a:xfrm>
            <a:off x="6893717" y="705241"/>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15" name="Rectangle 2376">
            <a:extLst>
              <a:ext uri="{FF2B5EF4-FFF2-40B4-BE49-F238E27FC236}">
                <a16:creationId xmlns:a16="http://schemas.microsoft.com/office/drawing/2014/main" id="{C566157C-B77D-407C-8C92-D4D502733544}"/>
              </a:ext>
            </a:extLst>
          </p:cNvPr>
          <p:cNvSpPr>
            <a:spLocks noChangeArrowheads="1"/>
          </p:cNvSpPr>
          <p:nvPr/>
        </p:nvSpPr>
        <p:spPr bwMode="auto">
          <a:xfrm>
            <a:off x="7714703" y="705241"/>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16" name="Rectangle 2376">
            <a:extLst>
              <a:ext uri="{FF2B5EF4-FFF2-40B4-BE49-F238E27FC236}">
                <a16:creationId xmlns:a16="http://schemas.microsoft.com/office/drawing/2014/main" id="{C826253A-9872-449C-845E-7E773944EBED}"/>
              </a:ext>
            </a:extLst>
          </p:cNvPr>
          <p:cNvSpPr>
            <a:spLocks noChangeArrowheads="1"/>
          </p:cNvSpPr>
          <p:nvPr/>
        </p:nvSpPr>
        <p:spPr bwMode="auto">
          <a:xfrm>
            <a:off x="4450104" y="1359210"/>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17" name="Rectangle 2376">
            <a:extLst>
              <a:ext uri="{FF2B5EF4-FFF2-40B4-BE49-F238E27FC236}">
                <a16:creationId xmlns:a16="http://schemas.microsoft.com/office/drawing/2014/main" id="{88AECFAE-931E-471B-BF49-19761E6598A4}"/>
              </a:ext>
            </a:extLst>
          </p:cNvPr>
          <p:cNvSpPr>
            <a:spLocks noChangeArrowheads="1"/>
          </p:cNvSpPr>
          <p:nvPr/>
        </p:nvSpPr>
        <p:spPr bwMode="auto">
          <a:xfrm>
            <a:off x="5271738" y="1359210"/>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18" name="Rectangle 2376">
            <a:extLst>
              <a:ext uri="{FF2B5EF4-FFF2-40B4-BE49-F238E27FC236}">
                <a16:creationId xmlns:a16="http://schemas.microsoft.com/office/drawing/2014/main" id="{B4E96C56-3BB4-465B-B07E-313EA914730E}"/>
              </a:ext>
            </a:extLst>
          </p:cNvPr>
          <p:cNvSpPr>
            <a:spLocks noChangeArrowheads="1"/>
          </p:cNvSpPr>
          <p:nvPr/>
        </p:nvSpPr>
        <p:spPr bwMode="auto">
          <a:xfrm>
            <a:off x="6083212" y="1352911"/>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19" name="Rectangle 2376">
            <a:extLst>
              <a:ext uri="{FF2B5EF4-FFF2-40B4-BE49-F238E27FC236}">
                <a16:creationId xmlns:a16="http://schemas.microsoft.com/office/drawing/2014/main" id="{5A5DFCBB-F047-46EA-BB08-FB4A12F356C1}"/>
              </a:ext>
            </a:extLst>
          </p:cNvPr>
          <p:cNvSpPr>
            <a:spLocks noChangeArrowheads="1"/>
          </p:cNvSpPr>
          <p:nvPr/>
        </p:nvSpPr>
        <p:spPr bwMode="auto">
          <a:xfrm>
            <a:off x="6897226" y="1352911"/>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22" name="Rectangle 2376">
            <a:extLst>
              <a:ext uri="{FF2B5EF4-FFF2-40B4-BE49-F238E27FC236}">
                <a16:creationId xmlns:a16="http://schemas.microsoft.com/office/drawing/2014/main" id="{5D8C53EB-1450-49FF-AACA-F02A75DC42DB}"/>
              </a:ext>
            </a:extLst>
          </p:cNvPr>
          <p:cNvSpPr>
            <a:spLocks noChangeArrowheads="1"/>
          </p:cNvSpPr>
          <p:nvPr/>
        </p:nvSpPr>
        <p:spPr bwMode="auto">
          <a:xfrm>
            <a:off x="7718002" y="1352911"/>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23" name="Rectangle 2376">
            <a:extLst>
              <a:ext uri="{FF2B5EF4-FFF2-40B4-BE49-F238E27FC236}">
                <a16:creationId xmlns:a16="http://schemas.microsoft.com/office/drawing/2014/main" id="{8B665517-E53F-408C-9EE7-9A406BFDB06D}"/>
              </a:ext>
            </a:extLst>
          </p:cNvPr>
          <p:cNvSpPr>
            <a:spLocks noChangeArrowheads="1"/>
          </p:cNvSpPr>
          <p:nvPr/>
        </p:nvSpPr>
        <p:spPr bwMode="auto">
          <a:xfrm>
            <a:off x="8539636" y="1352911"/>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24" name="Rectangle 2376">
            <a:extLst>
              <a:ext uri="{FF2B5EF4-FFF2-40B4-BE49-F238E27FC236}">
                <a16:creationId xmlns:a16="http://schemas.microsoft.com/office/drawing/2014/main" id="{C7694941-A26E-4F14-8E17-8DA33D242E22}"/>
              </a:ext>
            </a:extLst>
          </p:cNvPr>
          <p:cNvSpPr>
            <a:spLocks noChangeArrowheads="1"/>
          </p:cNvSpPr>
          <p:nvPr/>
        </p:nvSpPr>
        <p:spPr bwMode="auto">
          <a:xfrm>
            <a:off x="3619168" y="2007868"/>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31" name="Rectangle 2376">
            <a:extLst>
              <a:ext uri="{FF2B5EF4-FFF2-40B4-BE49-F238E27FC236}">
                <a16:creationId xmlns:a16="http://schemas.microsoft.com/office/drawing/2014/main" id="{60D7D9DB-54E8-4E34-90C1-2E71F0CB2C65}"/>
              </a:ext>
            </a:extLst>
          </p:cNvPr>
          <p:cNvSpPr>
            <a:spLocks noChangeArrowheads="1"/>
          </p:cNvSpPr>
          <p:nvPr/>
        </p:nvSpPr>
        <p:spPr bwMode="auto">
          <a:xfrm>
            <a:off x="4439944" y="2007868"/>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32" name="Rectangle 2376">
            <a:extLst>
              <a:ext uri="{FF2B5EF4-FFF2-40B4-BE49-F238E27FC236}">
                <a16:creationId xmlns:a16="http://schemas.microsoft.com/office/drawing/2014/main" id="{AB3BED25-0887-488A-A89F-8BD04C976578}"/>
              </a:ext>
            </a:extLst>
          </p:cNvPr>
          <p:cNvSpPr>
            <a:spLocks noChangeArrowheads="1"/>
          </p:cNvSpPr>
          <p:nvPr/>
        </p:nvSpPr>
        <p:spPr bwMode="auto">
          <a:xfrm>
            <a:off x="5261578" y="2007868"/>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33" name="Rectangle 2376">
            <a:extLst>
              <a:ext uri="{FF2B5EF4-FFF2-40B4-BE49-F238E27FC236}">
                <a16:creationId xmlns:a16="http://schemas.microsoft.com/office/drawing/2014/main" id="{86E8CD28-DA0E-413F-87BD-37DF6E02E1C4}"/>
              </a:ext>
            </a:extLst>
          </p:cNvPr>
          <p:cNvSpPr>
            <a:spLocks noChangeArrowheads="1"/>
          </p:cNvSpPr>
          <p:nvPr/>
        </p:nvSpPr>
        <p:spPr bwMode="auto">
          <a:xfrm>
            <a:off x="6073052" y="2001569"/>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34" name="Rectangle 2376">
            <a:extLst>
              <a:ext uri="{FF2B5EF4-FFF2-40B4-BE49-F238E27FC236}">
                <a16:creationId xmlns:a16="http://schemas.microsoft.com/office/drawing/2014/main" id="{CFD16321-58C0-47C7-8C6D-9BE022385528}"/>
              </a:ext>
            </a:extLst>
          </p:cNvPr>
          <p:cNvSpPr>
            <a:spLocks noChangeArrowheads="1"/>
          </p:cNvSpPr>
          <p:nvPr/>
        </p:nvSpPr>
        <p:spPr bwMode="auto">
          <a:xfrm>
            <a:off x="6887066" y="2001569"/>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35" name="Rectangle 2376">
            <a:extLst>
              <a:ext uri="{FF2B5EF4-FFF2-40B4-BE49-F238E27FC236}">
                <a16:creationId xmlns:a16="http://schemas.microsoft.com/office/drawing/2014/main" id="{24969F7F-8D58-4DBE-9496-216588BE0BFE}"/>
              </a:ext>
            </a:extLst>
          </p:cNvPr>
          <p:cNvSpPr>
            <a:spLocks noChangeArrowheads="1"/>
          </p:cNvSpPr>
          <p:nvPr/>
        </p:nvSpPr>
        <p:spPr bwMode="auto">
          <a:xfrm>
            <a:off x="7707842" y="2001569"/>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36" name="Rectangle 2376">
            <a:extLst>
              <a:ext uri="{FF2B5EF4-FFF2-40B4-BE49-F238E27FC236}">
                <a16:creationId xmlns:a16="http://schemas.microsoft.com/office/drawing/2014/main" id="{59C7BA65-07A4-4FD6-9E5E-8EF10030695D}"/>
              </a:ext>
            </a:extLst>
          </p:cNvPr>
          <p:cNvSpPr>
            <a:spLocks noChangeArrowheads="1"/>
          </p:cNvSpPr>
          <p:nvPr/>
        </p:nvSpPr>
        <p:spPr bwMode="auto">
          <a:xfrm>
            <a:off x="8529476" y="2001569"/>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37" name="Rectangle 2376">
            <a:extLst>
              <a:ext uri="{FF2B5EF4-FFF2-40B4-BE49-F238E27FC236}">
                <a16:creationId xmlns:a16="http://schemas.microsoft.com/office/drawing/2014/main" id="{0E594E2F-8A3A-4EB4-97C9-D83784053F83}"/>
              </a:ext>
            </a:extLst>
          </p:cNvPr>
          <p:cNvSpPr>
            <a:spLocks noChangeArrowheads="1"/>
          </p:cNvSpPr>
          <p:nvPr/>
        </p:nvSpPr>
        <p:spPr bwMode="auto">
          <a:xfrm>
            <a:off x="3619168" y="2658275"/>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38" name="Rectangle 2376">
            <a:extLst>
              <a:ext uri="{FF2B5EF4-FFF2-40B4-BE49-F238E27FC236}">
                <a16:creationId xmlns:a16="http://schemas.microsoft.com/office/drawing/2014/main" id="{B826AAD3-DFD9-4D4F-B34B-F42714DBCA5D}"/>
              </a:ext>
            </a:extLst>
          </p:cNvPr>
          <p:cNvSpPr>
            <a:spLocks noChangeArrowheads="1"/>
          </p:cNvSpPr>
          <p:nvPr/>
        </p:nvSpPr>
        <p:spPr bwMode="auto">
          <a:xfrm>
            <a:off x="4439944" y="2658275"/>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39" name="Rectangle 2376">
            <a:extLst>
              <a:ext uri="{FF2B5EF4-FFF2-40B4-BE49-F238E27FC236}">
                <a16:creationId xmlns:a16="http://schemas.microsoft.com/office/drawing/2014/main" id="{46413E1C-7322-438D-A4B3-404696A0760C}"/>
              </a:ext>
            </a:extLst>
          </p:cNvPr>
          <p:cNvSpPr>
            <a:spLocks noChangeArrowheads="1"/>
          </p:cNvSpPr>
          <p:nvPr/>
        </p:nvSpPr>
        <p:spPr bwMode="auto">
          <a:xfrm>
            <a:off x="5261578" y="2658275"/>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40" name="Rectangle 2376">
            <a:extLst>
              <a:ext uri="{FF2B5EF4-FFF2-40B4-BE49-F238E27FC236}">
                <a16:creationId xmlns:a16="http://schemas.microsoft.com/office/drawing/2014/main" id="{BB7AF55B-8FFE-4DA7-A52D-E0816A02C5DA}"/>
              </a:ext>
            </a:extLst>
          </p:cNvPr>
          <p:cNvSpPr>
            <a:spLocks noChangeArrowheads="1"/>
          </p:cNvSpPr>
          <p:nvPr/>
        </p:nvSpPr>
        <p:spPr bwMode="auto">
          <a:xfrm>
            <a:off x="6073052" y="2651976"/>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41" name="Rectangle 2376">
            <a:extLst>
              <a:ext uri="{FF2B5EF4-FFF2-40B4-BE49-F238E27FC236}">
                <a16:creationId xmlns:a16="http://schemas.microsoft.com/office/drawing/2014/main" id="{F9ED58F5-EA03-4830-A943-E957E4F4EF96}"/>
              </a:ext>
            </a:extLst>
          </p:cNvPr>
          <p:cNvSpPr>
            <a:spLocks noChangeArrowheads="1"/>
          </p:cNvSpPr>
          <p:nvPr/>
        </p:nvSpPr>
        <p:spPr bwMode="auto">
          <a:xfrm>
            <a:off x="6887066" y="2651976"/>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42" name="Rectangle 2376">
            <a:extLst>
              <a:ext uri="{FF2B5EF4-FFF2-40B4-BE49-F238E27FC236}">
                <a16:creationId xmlns:a16="http://schemas.microsoft.com/office/drawing/2014/main" id="{E1F76C57-6A15-4CF4-A284-39766BFFE2A7}"/>
              </a:ext>
            </a:extLst>
          </p:cNvPr>
          <p:cNvSpPr>
            <a:spLocks noChangeArrowheads="1"/>
          </p:cNvSpPr>
          <p:nvPr/>
        </p:nvSpPr>
        <p:spPr bwMode="auto">
          <a:xfrm>
            <a:off x="7707842" y="2651976"/>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43" name="Rectangle 2376">
            <a:extLst>
              <a:ext uri="{FF2B5EF4-FFF2-40B4-BE49-F238E27FC236}">
                <a16:creationId xmlns:a16="http://schemas.microsoft.com/office/drawing/2014/main" id="{9551C7CA-1DE8-4F89-BE06-4DE2978C1554}"/>
              </a:ext>
            </a:extLst>
          </p:cNvPr>
          <p:cNvSpPr>
            <a:spLocks noChangeArrowheads="1"/>
          </p:cNvSpPr>
          <p:nvPr/>
        </p:nvSpPr>
        <p:spPr bwMode="auto">
          <a:xfrm>
            <a:off x="8529476" y="2651976"/>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44" name="Rectangle 2376">
            <a:extLst>
              <a:ext uri="{FF2B5EF4-FFF2-40B4-BE49-F238E27FC236}">
                <a16:creationId xmlns:a16="http://schemas.microsoft.com/office/drawing/2014/main" id="{27A0FA4B-D3B8-429E-A357-EDA05DAF62F7}"/>
              </a:ext>
            </a:extLst>
          </p:cNvPr>
          <p:cNvSpPr>
            <a:spLocks noChangeArrowheads="1"/>
          </p:cNvSpPr>
          <p:nvPr/>
        </p:nvSpPr>
        <p:spPr bwMode="auto">
          <a:xfrm>
            <a:off x="1991029" y="3290800"/>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45" name="Rectangle 2376">
            <a:extLst>
              <a:ext uri="{FF2B5EF4-FFF2-40B4-BE49-F238E27FC236}">
                <a16:creationId xmlns:a16="http://schemas.microsoft.com/office/drawing/2014/main" id="{C633DE68-B588-4061-969A-E9E3F305B890}"/>
              </a:ext>
            </a:extLst>
          </p:cNvPr>
          <p:cNvSpPr>
            <a:spLocks noChangeArrowheads="1"/>
          </p:cNvSpPr>
          <p:nvPr/>
        </p:nvSpPr>
        <p:spPr bwMode="auto">
          <a:xfrm>
            <a:off x="2805043" y="3290800"/>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46" name="Rectangle 2376">
            <a:extLst>
              <a:ext uri="{FF2B5EF4-FFF2-40B4-BE49-F238E27FC236}">
                <a16:creationId xmlns:a16="http://schemas.microsoft.com/office/drawing/2014/main" id="{EA8A1BCD-BFA9-4377-BEB6-729330D56522}"/>
              </a:ext>
            </a:extLst>
          </p:cNvPr>
          <p:cNvSpPr>
            <a:spLocks noChangeArrowheads="1"/>
          </p:cNvSpPr>
          <p:nvPr/>
        </p:nvSpPr>
        <p:spPr bwMode="auto">
          <a:xfrm>
            <a:off x="3625819" y="3290800"/>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47" name="Rectangle 2376">
            <a:extLst>
              <a:ext uri="{FF2B5EF4-FFF2-40B4-BE49-F238E27FC236}">
                <a16:creationId xmlns:a16="http://schemas.microsoft.com/office/drawing/2014/main" id="{EDB20E1E-90F5-4A88-B65A-8F5B5DC37C73}"/>
              </a:ext>
            </a:extLst>
          </p:cNvPr>
          <p:cNvSpPr>
            <a:spLocks noChangeArrowheads="1"/>
          </p:cNvSpPr>
          <p:nvPr/>
        </p:nvSpPr>
        <p:spPr bwMode="auto">
          <a:xfrm>
            <a:off x="4447453" y="3290800"/>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49" name="Rectangle 2376">
            <a:extLst>
              <a:ext uri="{FF2B5EF4-FFF2-40B4-BE49-F238E27FC236}">
                <a16:creationId xmlns:a16="http://schemas.microsoft.com/office/drawing/2014/main" id="{1C0F6CB6-FAF0-4FDE-9326-0E9C77771794}"/>
              </a:ext>
            </a:extLst>
          </p:cNvPr>
          <p:cNvSpPr>
            <a:spLocks noChangeArrowheads="1"/>
          </p:cNvSpPr>
          <p:nvPr/>
        </p:nvSpPr>
        <p:spPr bwMode="auto">
          <a:xfrm>
            <a:off x="5258927" y="3284501"/>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50" name="Rectangle 2376">
            <a:extLst>
              <a:ext uri="{FF2B5EF4-FFF2-40B4-BE49-F238E27FC236}">
                <a16:creationId xmlns:a16="http://schemas.microsoft.com/office/drawing/2014/main" id="{FFE200F6-B8E6-4979-B183-24E878D4B632}"/>
              </a:ext>
            </a:extLst>
          </p:cNvPr>
          <p:cNvSpPr>
            <a:spLocks noChangeArrowheads="1"/>
          </p:cNvSpPr>
          <p:nvPr/>
        </p:nvSpPr>
        <p:spPr bwMode="auto">
          <a:xfrm>
            <a:off x="6072941" y="3284501"/>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51" name="Rectangle 2376">
            <a:extLst>
              <a:ext uri="{FF2B5EF4-FFF2-40B4-BE49-F238E27FC236}">
                <a16:creationId xmlns:a16="http://schemas.microsoft.com/office/drawing/2014/main" id="{D43DAFD1-1BE5-4070-9A9E-3EE0B70E61AD}"/>
              </a:ext>
            </a:extLst>
          </p:cNvPr>
          <p:cNvSpPr>
            <a:spLocks noChangeArrowheads="1"/>
          </p:cNvSpPr>
          <p:nvPr/>
        </p:nvSpPr>
        <p:spPr bwMode="auto">
          <a:xfrm>
            <a:off x="6893717" y="3284501"/>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53" name="Rectangle 2376">
            <a:extLst>
              <a:ext uri="{FF2B5EF4-FFF2-40B4-BE49-F238E27FC236}">
                <a16:creationId xmlns:a16="http://schemas.microsoft.com/office/drawing/2014/main" id="{B1F99282-19E4-481C-BD9C-ADC5437D5719}"/>
              </a:ext>
            </a:extLst>
          </p:cNvPr>
          <p:cNvSpPr>
            <a:spLocks noChangeArrowheads="1"/>
          </p:cNvSpPr>
          <p:nvPr/>
        </p:nvSpPr>
        <p:spPr bwMode="auto">
          <a:xfrm>
            <a:off x="7705191" y="3284501"/>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54" name="Rectangle 2376">
            <a:extLst>
              <a:ext uri="{FF2B5EF4-FFF2-40B4-BE49-F238E27FC236}">
                <a16:creationId xmlns:a16="http://schemas.microsoft.com/office/drawing/2014/main" id="{23BA91B5-5915-4481-8A09-CD48E18D842C}"/>
              </a:ext>
            </a:extLst>
          </p:cNvPr>
          <p:cNvSpPr>
            <a:spLocks noChangeArrowheads="1"/>
          </p:cNvSpPr>
          <p:nvPr/>
        </p:nvSpPr>
        <p:spPr bwMode="auto">
          <a:xfrm>
            <a:off x="8526177" y="3284501"/>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91" name="Rectangle 2376">
            <a:extLst>
              <a:ext uri="{FF2B5EF4-FFF2-40B4-BE49-F238E27FC236}">
                <a16:creationId xmlns:a16="http://schemas.microsoft.com/office/drawing/2014/main" id="{60966C90-C857-40F4-9877-8AABCD904450}"/>
              </a:ext>
            </a:extLst>
          </p:cNvPr>
          <p:cNvSpPr>
            <a:spLocks noChangeArrowheads="1"/>
          </p:cNvSpPr>
          <p:nvPr/>
        </p:nvSpPr>
        <p:spPr bwMode="auto">
          <a:xfrm>
            <a:off x="2810339" y="3942746"/>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92" name="Rectangle 2376">
            <a:extLst>
              <a:ext uri="{FF2B5EF4-FFF2-40B4-BE49-F238E27FC236}">
                <a16:creationId xmlns:a16="http://schemas.microsoft.com/office/drawing/2014/main" id="{EE8E143D-DAA3-4FDF-B1E1-23D4AD054D95}"/>
              </a:ext>
            </a:extLst>
          </p:cNvPr>
          <p:cNvSpPr>
            <a:spLocks noChangeArrowheads="1"/>
          </p:cNvSpPr>
          <p:nvPr/>
        </p:nvSpPr>
        <p:spPr bwMode="auto">
          <a:xfrm>
            <a:off x="3624353" y="3942746"/>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93" name="Rectangle 2376">
            <a:extLst>
              <a:ext uri="{FF2B5EF4-FFF2-40B4-BE49-F238E27FC236}">
                <a16:creationId xmlns:a16="http://schemas.microsoft.com/office/drawing/2014/main" id="{1FD3912E-A15E-4F2C-9D97-5C5C3FD6A6AA}"/>
              </a:ext>
            </a:extLst>
          </p:cNvPr>
          <p:cNvSpPr>
            <a:spLocks noChangeArrowheads="1"/>
          </p:cNvSpPr>
          <p:nvPr/>
        </p:nvSpPr>
        <p:spPr bwMode="auto">
          <a:xfrm>
            <a:off x="4445129" y="3942746"/>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94" name="Rectangle 2376">
            <a:extLst>
              <a:ext uri="{FF2B5EF4-FFF2-40B4-BE49-F238E27FC236}">
                <a16:creationId xmlns:a16="http://schemas.microsoft.com/office/drawing/2014/main" id="{3075DB5B-C66B-4F86-B386-EAAAE0FECF38}"/>
              </a:ext>
            </a:extLst>
          </p:cNvPr>
          <p:cNvSpPr>
            <a:spLocks noChangeArrowheads="1"/>
          </p:cNvSpPr>
          <p:nvPr/>
        </p:nvSpPr>
        <p:spPr bwMode="auto">
          <a:xfrm>
            <a:off x="5266763" y="3942746"/>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95" name="Rectangle 2376">
            <a:extLst>
              <a:ext uri="{FF2B5EF4-FFF2-40B4-BE49-F238E27FC236}">
                <a16:creationId xmlns:a16="http://schemas.microsoft.com/office/drawing/2014/main" id="{8CE92029-1132-4141-90FF-B2AC28C0E41D}"/>
              </a:ext>
            </a:extLst>
          </p:cNvPr>
          <p:cNvSpPr>
            <a:spLocks noChangeArrowheads="1"/>
          </p:cNvSpPr>
          <p:nvPr/>
        </p:nvSpPr>
        <p:spPr bwMode="auto">
          <a:xfrm>
            <a:off x="6078237" y="3936447"/>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96" name="Rectangle 2376">
            <a:extLst>
              <a:ext uri="{FF2B5EF4-FFF2-40B4-BE49-F238E27FC236}">
                <a16:creationId xmlns:a16="http://schemas.microsoft.com/office/drawing/2014/main" id="{23CBF714-F709-4973-97D1-15170C5A3081}"/>
              </a:ext>
            </a:extLst>
          </p:cNvPr>
          <p:cNvSpPr>
            <a:spLocks noChangeArrowheads="1"/>
          </p:cNvSpPr>
          <p:nvPr/>
        </p:nvSpPr>
        <p:spPr bwMode="auto">
          <a:xfrm>
            <a:off x="6892251" y="3936447"/>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97" name="Rectangle 2376">
            <a:extLst>
              <a:ext uri="{FF2B5EF4-FFF2-40B4-BE49-F238E27FC236}">
                <a16:creationId xmlns:a16="http://schemas.microsoft.com/office/drawing/2014/main" id="{1468DE34-13B6-4258-9288-E017069EFC15}"/>
              </a:ext>
            </a:extLst>
          </p:cNvPr>
          <p:cNvSpPr>
            <a:spLocks noChangeArrowheads="1"/>
          </p:cNvSpPr>
          <p:nvPr/>
        </p:nvSpPr>
        <p:spPr bwMode="auto">
          <a:xfrm>
            <a:off x="7713027" y="3936447"/>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98" name="Rectangle 2376">
            <a:extLst>
              <a:ext uri="{FF2B5EF4-FFF2-40B4-BE49-F238E27FC236}">
                <a16:creationId xmlns:a16="http://schemas.microsoft.com/office/drawing/2014/main" id="{2EDF9693-3EBC-45EA-BDE9-502D1C036712}"/>
              </a:ext>
            </a:extLst>
          </p:cNvPr>
          <p:cNvSpPr>
            <a:spLocks noChangeArrowheads="1"/>
          </p:cNvSpPr>
          <p:nvPr/>
        </p:nvSpPr>
        <p:spPr bwMode="auto">
          <a:xfrm>
            <a:off x="8524501" y="3936447"/>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199" name="Rectangle 2376">
            <a:extLst>
              <a:ext uri="{FF2B5EF4-FFF2-40B4-BE49-F238E27FC236}">
                <a16:creationId xmlns:a16="http://schemas.microsoft.com/office/drawing/2014/main" id="{D2926C06-5DA9-46A3-A68B-D3E4F8F99920}"/>
              </a:ext>
            </a:extLst>
          </p:cNvPr>
          <p:cNvSpPr>
            <a:spLocks noChangeArrowheads="1"/>
          </p:cNvSpPr>
          <p:nvPr/>
        </p:nvSpPr>
        <p:spPr bwMode="auto">
          <a:xfrm>
            <a:off x="9345487" y="3936447"/>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200" name="Rectangle 2376">
            <a:extLst>
              <a:ext uri="{FF2B5EF4-FFF2-40B4-BE49-F238E27FC236}">
                <a16:creationId xmlns:a16="http://schemas.microsoft.com/office/drawing/2014/main" id="{4F479FA6-D3B9-400B-ABB3-52D722B02CF9}"/>
              </a:ext>
            </a:extLst>
          </p:cNvPr>
          <p:cNvSpPr>
            <a:spLocks noChangeArrowheads="1"/>
          </p:cNvSpPr>
          <p:nvPr/>
        </p:nvSpPr>
        <p:spPr bwMode="auto">
          <a:xfrm>
            <a:off x="2817873" y="4588487"/>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201" name="Rectangle 2376">
            <a:extLst>
              <a:ext uri="{FF2B5EF4-FFF2-40B4-BE49-F238E27FC236}">
                <a16:creationId xmlns:a16="http://schemas.microsoft.com/office/drawing/2014/main" id="{CC26EFC1-1536-40FA-A7CF-3184BBA733F2}"/>
              </a:ext>
            </a:extLst>
          </p:cNvPr>
          <p:cNvSpPr>
            <a:spLocks noChangeArrowheads="1"/>
          </p:cNvSpPr>
          <p:nvPr/>
        </p:nvSpPr>
        <p:spPr bwMode="auto">
          <a:xfrm>
            <a:off x="3631887" y="4588487"/>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202" name="Rectangle 2376">
            <a:extLst>
              <a:ext uri="{FF2B5EF4-FFF2-40B4-BE49-F238E27FC236}">
                <a16:creationId xmlns:a16="http://schemas.microsoft.com/office/drawing/2014/main" id="{750A6F02-88F5-4336-8DC8-011D279C45E6}"/>
              </a:ext>
            </a:extLst>
          </p:cNvPr>
          <p:cNvSpPr>
            <a:spLocks noChangeArrowheads="1"/>
          </p:cNvSpPr>
          <p:nvPr/>
        </p:nvSpPr>
        <p:spPr bwMode="auto">
          <a:xfrm>
            <a:off x="4452663" y="4588487"/>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203" name="Rectangle 2376">
            <a:extLst>
              <a:ext uri="{FF2B5EF4-FFF2-40B4-BE49-F238E27FC236}">
                <a16:creationId xmlns:a16="http://schemas.microsoft.com/office/drawing/2014/main" id="{567ED16F-7D1D-442A-87AE-FAD286E5E6DE}"/>
              </a:ext>
            </a:extLst>
          </p:cNvPr>
          <p:cNvSpPr>
            <a:spLocks noChangeArrowheads="1"/>
          </p:cNvSpPr>
          <p:nvPr/>
        </p:nvSpPr>
        <p:spPr bwMode="auto">
          <a:xfrm>
            <a:off x="5274297" y="4588487"/>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204" name="Rectangle 2376">
            <a:extLst>
              <a:ext uri="{FF2B5EF4-FFF2-40B4-BE49-F238E27FC236}">
                <a16:creationId xmlns:a16="http://schemas.microsoft.com/office/drawing/2014/main" id="{88A0D675-912C-4876-BE46-FFC8F7539EEA}"/>
              </a:ext>
            </a:extLst>
          </p:cNvPr>
          <p:cNvSpPr>
            <a:spLocks noChangeArrowheads="1"/>
          </p:cNvSpPr>
          <p:nvPr/>
        </p:nvSpPr>
        <p:spPr bwMode="auto">
          <a:xfrm>
            <a:off x="6085771" y="4582188"/>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205" name="Rectangle 2376">
            <a:extLst>
              <a:ext uri="{FF2B5EF4-FFF2-40B4-BE49-F238E27FC236}">
                <a16:creationId xmlns:a16="http://schemas.microsoft.com/office/drawing/2014/main" id="{CD58B48A-C439-4D7B-9DAA-3812A65740D2}"/>
              </a:ext>
            </a:extLst>
          </p:cNvPr>
          <p:cNvSpPr>
            <a:spLocks noChangeArrowheads="1"/>
          </p:cNvSpPr>
          <p:nvPr/>
        </p:nvSpPr>
        <p:spPr bwMode="auto">
          <a:xfrm>
            <a:off x="6899785" y="4582188"/>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206" name="Rectangle 2376">
            <a:extLst>
              <a:ext uri="{FF2B5EF4-FFF2-40B4-BE49-F238E27FC236}">
                <a16:creationId xmlns:a16="http://schemas.microsoft.com/office/drawing/2014/main" id="{FA6EEC59-42C2-4826-84DE-FBCA28E3BD6F}"/>
              </a:ext>
            </a:extLst>
          </p:cNvPr>
          <p:cNvSpPr>
            <a:spLocks noChangeArrowheads="1"/>
          </p:cNvSpPr>
          <p:nvPr/>
        </p:nvSpPr>
        <p:spPr bwMode="auto">
          <a:xfrm>
            <a:off x="7720561" y="4582188"/>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207" name="Rectangle 2376">
            <a:extLst>
              <a:ext uri="{FF2B5EF4-FFF2-40B4-BE49-F238E27FC236}">
                <a16:creationId xmlns:a16="http://schemas.microsoft.com/office/drawing/2014/main" id="{DBE525FF-86FF-4E6F-8140-63AA5E18F12B}"/>
              </a:ext>
            </a:extLst>
          </p:cNvPr>
          <p:cNvSpPr>
            <a:spLocks noChangeArrowheads="1"/>
          </p:cNvSpPr>
          <p:nvPr/>
        </p:nvSpPr>
        <p:spPr bwMode="auto">
          <a:xfrm>
            <a:off x="8532035" y="4582188"/>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208" name="Rectangle 2376">
            <a:extLst>
              <a:ext uri="{FF2B5EF4-FFF2-40B4-BE49-F238E27FC236}">
                <a16:creationId xmlns:a16="http://schemas.microsoft.com/office/drawing/2014/main" id="{26466493-2CE9-46B8-AF15-BDA193E3B665}"/>
              </a:ext>
            </a:extLst>
          </p:cNvPr>
          <p:cNvSpPr>
            <a:spLocks noChangeArrowheads="1"/>
          </p:cNvSpPr>
          <p:nvPr/>
        </p:nvSpPr>
        <p:spPr bwMode="auto">
          <a:xfrm>
            <a:off x="9353021" y="4582188"/>
            <a:ext cx="805641" cy="64042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vi-VN" altLang="vi-VN" sz="4800" b="1">
              <a:effectLst>
                <a:outerShdw blurRad="38100" dist="38100" dir="2700000" algn="tl">
                  <a:srgbClr val="000000"/>
                </a:outerShdw>
              </a:effectLst>
            </a:endParaRPr>
          </a:p>
        </p:txBody>
      </p:sp>
      <p:sp>
        <p:nvSpPr>
          <p:cNvPr id="209" name="Rectangle 208">
            <a:extLst>
              <a:ext uri="{FF2B5EF4-FFF2-40B4-BE49-F238E27FC236}">
                <a16:creationId xmlns:a16="http://schemas.microsoft.com/office/drawing/2014/main" id="{0D9D5B99-378E-42B3-A154-E84DDCD8AABB}"/>
              </a:ext>
            </a:extLst>
          </p:cNvPr>
          <p:cNvSpPr/>
          <p:nvPr/>
        </p:nvSpPr>
        <p:spPr>
          <a:xfrm>
            <a:off x="-14740" y="5346926"/>
            <a:ext cx="12192000" cy="151838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600" b="1">
                <a:solidFill>
                  <a:srgbClr val="FF0000"/>
                </a:solidFill>
                <a:latin typeface="Verdana" panose="020B0604030504040204" pitchFamily="34" charset="0"/>
                <a:ea typeface="Verdana" panose="020B0604030504040204" pitchFamily="34" charset="0"/>
              </a:rPr>
              <a:t>2. ĐANG LÚC CẦU NGUYỆN, DUNG MẠO ĐỨC GIÊ-SU BỖNG ĐỔI KHÁC, Y PHỤC NGƯỜI TRỞ NÊN </a:t>
            </a:r>
            <a:r>
              <a:rPr lang="vi-VN" sz="3600" b="1" u="sng">
                <a:solidFill>
                  <a:srgbClr val="7030A0"/>
                </a:solidFill>
                <a:latin typeface="Verdana" panose="020B0604030504040204" pitchFamily="34" charset="0"/>
                <a:ea typeface="Verdana" panose="020B0604030504040204" pitchFamily="34" charset="0"/>
              </a:rPr>
              <a:t>NHƯ THẾ NÀO?</a:t>
            </a:r>
          </a:p>
        </p:txBody>
      </p:sp>
      <p:sp>
        <p:nvSpPr>
          <p:cNvPr id="239" name="Rectangle 238">
            <a:extLst>
              <a:ext uri="{FF2B5EF4-FFF2-40B4-BE49-F238E27FC236}">
                <a16:creationId xmlns:a16="http://schemas.microsoft.com/office/drawing/2014/main" id="{D4411799-7CA9-48A4-BC87-4531AA04E9EF}"/>
              </a:ext>
            </a:extLst>
          </p:cNvPr>
          <p:cNvSpPr/>
          <p:nvPr/>
        </p:nvSpPr>
        <p:spPr>
          <a:xfrm>
            <a:off x="-3948" y="5342659"/>
            <a:ext cx="12192000" cy="151838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b="1">
                <a:solidFill>
                  <a:srgbClr val="FF0000"/>
                </a:solidFill>
                <a:latin typeface="Verdana" panose="020B0604030504040204" pitchFamily="34" charset="0"/>
                <a:ea typeface="Verdana" panose="020B0604030504040204" pitchFamily="34" charset="0"/>
              </a:rPr>
              <a:t>3. ÔNG MÔ-SÊ VÀ ÔNG Ê-LI-A </a:t>
            </a:r>
            <a:r>
              <a:rPr lang="vi-VN" sz="3200" b="1" u="sng">
                <a:solidFill>
                  <a:srgbClr val="7030A0"/>
                </a:solidFill>
                <a:latin typeface="Verdana" panose="020B0604030504040204" pitchFamily="34" charset="0"/>
                <a:ea typeface="Verdana" panose="020B0604030504040204" pitchFamily="34" charset="0"/>
              </a:rPr>
              <a:t>ĐÃ LÀM GÌ </a:t>
            </a:r>
            <a:r>
              <a:rPr lang="vi-VN" sz="3200" b="1">
                <a:solidFill>
                  <a:srgbClr val="FF0000"/>
                </a:solidFill>
                <a:latin typeface="Verdana" panose="020B0604030504040204" pitchFamily="34" charset="0"/>
                <a:ea typeface="Verdana" panose="020B0604030504040204" pitchFamily="34" charset="0"/>
              </a:rPr>
              <a:t>VÀ ĐÀM ĐẠO VỚI ĐỨC GIÊ-SU VỀ CUỘC XUẤT HÀNH NGƯỜI SẮP HOÀN THÀNH TẠI GIÊ-RU-SA-LEM?</a:t>
            </a:r>
            <a:endParaRPr lang="vi-VN" sz="3200" b="1" u="sng">
              <a:solidFill>
                <a:srgbClr val="7030A0"/>
              </a:solidFill>
              <a:latin typeface="Verdana" panose="020B0604030504040204" pitchFamily="34" charset="0"/>
              <a:ea typeface="Verdana" panose="020B0604030504040204" pitchFamily="34" charset="0"/>
            </a:endParaRPr>
          </a:p>
        </p:txBody>
      </p:sp>
      <p:sp>
        <p:nvSpPr>
          <p:cNvPr id="240" name="Rectangle 239">
            <a:extLst>
              <a:ext uri="{FF2B5EF4-FFF2-40B4-BE49-F238E27FC236}">
                <a16:creationId xmlns:a16="http://schemas.microsoft.com/office/drawing/2014/main" id="{6798CB8F-0027-4C0C-9E71-E78425F524CE}"/>
              </a:ext>
            </a:extLst>
          </p:cNvPr>
          <p:cNvSpPr/>
          <p:nvPr/>
        </p:nvSpPr>
        <p:spPr>
          <a:xfrm>
            <a:off x="-16062" y="5344587"/>
            <a:ext cx="12192000" cy="151838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600" b="1">
                <a:solidFill>
                  <a:srgbClr val="FF0000"/>
                </a:solidFill>
                <a:latin typeface="Verdana" panose="020B0604030504040204" pitchFamily="34" charset="0"/>
                <a:ea typeface="Verdana" panose="020B0604030504040204" pitchFamily="34" charset="0"/>
              </a:rPr>
              <a:t>4</a:t>
            </a:r>
            <a:r>
              <a:rPr lang="vi-VN" sz="3600" b="1">
                <a:solidFill>
                  <a:srgbClr val="FF0000"/>
                </a:solidFill>
                <a:latin typeface="Verdana" panose="020B0604030504040204" pitchFamily="34" charset="0"/>
                <a:ea typeface="Verdana" panose="020B0604030504040204" pitchFamily="34" charset="0"/>
              </a:rPr>
              <a:t>. KHI THẤY MÌNH BỊ ĐÁM MÂY BAO PHỦ, CÁC ÔNG PHÊ-RÔ, GIO-AN VÀ GIA-CÔ-BÊ </a:t>
            </a:r>
            <a:r>
              <a:rPr lang="vi-VN" sz="3600" b="1" u="sng">
                <a:solidFill>
                  <a:srgbClr val="7030A0"/>
                </a:solidFill>
                <a:latin typeface="Verdana" panose="020B0604030504040204" pitchFamily="34" charset="0"/>
                <a:ea typeface="Verdana" panose="020B0604030504040204" pitchFamily="34" charset="0"/>
              </a:rPr>
              <a:t>NHƯ THẾ NÀO?</a:t>
            </a:r>
          </a:p>
        </p:txBody>
      </p:sp>
      <p:sp>
        <p:nvSpPr>
          <p:cNvPr id="241" name="Rectangle 240">
            <a:extLst>
              <a:ext uri="{FF2B5EF4-FFF2-40B4-BE49-F238E27FC236}">
                <a16:creationId xmlns:a16="http://schemas.microsoft.com/office/drawing/2014/main" id="{B8F3BDF3-0EB8-453A-BAAA-8DBF4CB1231F}"/>
              </a:ext>
            </a:extLst>
          </p:cNvPr>
          <p:cNvSpPr/>
          <p:nvPr/>
        </p:nvSpPr>
        <p:spPr>
          <a:xfrm>
            <a:off x="3165" y="5332618"/>
            <a:ext cx="12192000" cy="151838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600" b="1">
                <a:solidFill>
                  <a:srgbClr val="FF0000"/>
                </a:solidFill>
                <a:latin typeface="Verdana" panose="020B0604030504040204" pitchFamily="34" charset="0"/>
                <a:ea typeface="Verdana" panose="020B0604030504040204" pitchFamily="34" charset="0"/>
              </a:rPr>
              <a:t>5</a:t>
            </a:r>
            <a:r>
              <a:rPr lang="vi-VN" sz="3600" b="1">
                <a:solidFill>
                  <a:srgbClr val="FF0000"/>
                </a:solidFill>
                <a:latin typeface="Verdana" panose="020B0604030504040204" pitchFamily="34" charset="0"/>
                <a:ea typeface="Verdana" panose="020B0604030504040204" pitchFamily="34" charset="0"/>
              </a:rPr>
              <a:t>. CHÚNG CON </a:t>
            </a:r>
            <a:r>
              <a:rPr lang="vi-VN" sz="3600" b="1" u="sng">
                <a:solidFill>
                  <a:srgbClr val="7030A0"/>
                </a:solidFill>
                <a:latin typeface="Verdana" panose="020B0604030504040204" pitchFamily="34" charset="0"/>
                <a:ea typeface="Verdana" panose="020B0604030504040204" pitchFamily="34" charset="0"/>
              </a:rPr>
              <a:t>... ...</a:t>
            </a:r>
            <a:r>
              <a:rPr lang="vi-VN" sz="3600" b="1">
                <a:solidFill>
                  <a:srgbClr val="FF0000"/>
                </a:solidFill>
                <a:latin typeface="Verdana" panose="020B0604030504040204" pitchFamily="34" charset="0"/>
                <a:ea typeface="Verdana" panose="020B0604030504040204" pitchFamily="34" charset="0"/>
              </a:rPr>
              <a:t> BA CÁI LỀU, MỘT CHO THẦY, MỘT CHO ÔNG MÔ-SÊ, VÀ MỘT CHO ÔNG Ê-LI-A?</a:t>
            </a:r>
            <a:endParaRPr lang="vi-VN" sz="3600" b="1" u="sng">
              <a:solidFill>
                <a:srgbClr val="7030A0"/>
              </a:solidFill>
              <a:latin typeface="Verdana" panose="020B0604030504040204" pitchFamily="34" charset="0"/>
              <a:ea typeface="Verdana" panose="020B0604030504040204" pitchFamily="34" charset="0"/>
            </a:endParaRPr>
          </a:p>
        </p:txBody>
      </p:sp>
      <p:sp>
        <p:nvSpPr>
          <p:cNvPr id="242" name="Rectangle 241">
            <a:extLst>
              <a:ext uri="{FF2B5EF4-FFF2-40B4-BE49-F238E27FC236}">
                <a16:creationId xmlns:a16="http://schemas.microsoft.com/office/drawing/2014/main" id="{039CD112-7CA7-4AC6-AA40-D23A0D6FCC73}"/>
              </a:ext>
            </a:extLst>
          </p:cNvPr>
          <p:cNvSpPr/>
          <p:nvPr/>
        </p:nvSpPr>
        <p:spPr>
          <a:xfrm>
            <a:off x="0" y="5368963"/>
            <a:ext cx="12192000" cy="151838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600" b="1">
                <a:solidFill>
                  <a:srgbClr val="FF0000"/>
                </a:solidFill>
                <a:latin typeface="Verdana" panose="020B0604030504040204" pitchFamily="34" charset="0"/>
                <a:ea typeface="Verdana" panose="020B0604030504040204" pitchFamily="34" charset="0"/>
              </a:rPr>
              <a:t>6</a:t>
            </a:r>
            <a:r>
              <a:rPr lang="vi-VN" sz="3600" b="1">
                <a:solidFill>
                  <a:srgbClr val="FF0000"/>
                </a:solidFill>
                <a:latin typeface="Verdana" panose="020B0604030504040204" pitchFamily="34" charset="0"/>
                <a:ea typeface="Verdana" panose="020B0604030504040204" pitchFamily="34" charset="0"/>
              </a:rPr>
              <a:t>. KHI TỈNH HẲN, CÁC ÔNG PHÊ-RÔ, GIO-AN VÀ GIA-CÔ-BÊ NHÌN THẤY </a:t>
            </a:r>
            <a:r>
              <a:rPr lang="vi-VN" sz="3600" b="1" u="sng">
                <a:solidFill>
                  <a:srgbClr val="7030A0"/>
                </a:solidFill>
                <a:latin typeface="Verdana" panose="020B0604030504040204" pitchFamily="34" charset="0"/>
                <a:ea typeface="Verdana" panose="020B0604030504040204" pitchFamily="34" charset="0"/>
              </a:rPr>
              <a:t>CÁI GÌ</a:t>
            </a:r>
            <a:r>
              <a:rPr lang="vi-VN" sz="3600" b="1">
                <a:solidFill>
                  <a:srgbClr val="FF0000"/>
                </a:solidFill>
                <a:latin typeface="Verdana" panose="020B0604030504040204" pitchFamily="34" charset="0"/>
                <a:ea typeface="Verdana" panose="020B0604030504040204" pitchFamily="34" charset="0"/>
              </a:rPr>
              <a:t> CỦA ĐỨC GIÊ-SU?</a:t>
            </a:r>
            <a:endParaRPr lang="vi-VN" sz="3600" b="1" u="sng">
              <a:solidFill>
                <a:srgbClr val="7030A0"/>
              </a:solidFill>
              <a:latin typeface="Verdana" panose="020B0604030504040204" pitchFamily="34" charset="0"/>
              <a:ea typeface="Verdana" panose="020B0604030504040204" pitchFamily="34" charset="0"/>
            </a:endParaRPr>
          </a:p>
        </p:txBody>
      </p:sp>
      <p:sp>
        <p:nvSpPr>
          <p:cNvPr id="243" name="Rectangle 242">
            <a:extLst>
              <a:ext uri="{FF2B5EF4-FFF2-40B4-BE49-F238E27FC236}">
                <a16:creationId xmlns:a16="http://schemas.microsoft.com/office/drawing/2014/main" id="{D2C4580E-FE67-4DF8-9313-7C303020F2BB}"/>
              </a:ext>
            </a:extLst>
          </p:cNvPr>
          <p:cNvSpPr/>
          <p:nvPr/>
        </p:nvSpPr>
        <p:spPr>
          <a:xfrm>
            <a:off x="514" y="5355698"/>
            <a:ext cx="12192000" cy="151838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000" b="1">
                <a:solidFill>
                  <a:srgbClr val="FF0000"/>
                </a:solidFill>
                <a:latin typeface="Verdana" panose="020B0604030504040204" pitchFamily="34" charset="0"/>
                <a:ea typeface="Verdana" panose="020B0604030504040204" pitchFamily="34" charset="0"/>
              </a:rPr>
              <a:t>7</a:t>
            </a:r>
            <a:r>
              <a:rPr lang="vi-VN" sz="4000" b="1">
                <a:solidFill>
                  <a:srgbClr val="FF0000"/>
                </a:solidFill>
                <a:latin typeface="Verdana" panose="020B0604030504040204" pitchFamily="34" charset="0"/>
                <a:ea typeface="Verdana" panose="020B0604030504040204" pitchFamily="34" charset="0"/>
              </a:rPr>
              <a:t>. ĐÂY LÀ CON TA, NGƯỜI ĐÃ ĐƯỢC TA </a:t>
            </a:r>
            <a:r>
              <a:rPr lang="vi-VN" sz="4000" b="1" u="sng">
                <a:solidFill>
                  <a:srgbClr val="7030A0"/>
                </a:solidFill>
                <a:latin typeface="Verdana" panose="020B0604030504040204" pitchFamily="34" charset="0"/>
                <a:ea typeface="Verdana" panose="020B0604030504040204" pitchFamily="34" charset="0"/>
              </a:rPr>
              <a:t>LÀM GÌ</a:t>
            </a:r>
            <a:r>
              <a:rPr lang="vi-VN" sz="4000" b="1">
                <a:solidFill>
                  <a:srgbClr val="FF0000"/>
                </a:solidFill>
                <a:latin typeface="Verdana" panose="020B0604030504040204" pitchFamily="34" charset="0"/>
                <a:ea typeface="Verdana" panose="020B0604030504040204" pitchFamily="34" charset="0"/>
              </a:rPr>
              <a:t>, HÃY VÂNG NGHE LỜI NGƯỜI?</a:t>
            </a:r>
            <a:endParaRPr lang="vi-VN" sz="4000" b="1" u="sng">
              <a:solidFill>
                <a:srgbClr val="7030A0"/>
              </a:solidFill>
              <a:latin typeface="Verdana" panose="020B0604030504040204" pitchFamily="34" charset="0"/>
              <a:ea typeface="Verdana" panose="020B0604030504040204" pitchFamily="34" charset="0"/>
            </a:endParaRPr>
          </a:p>
        </p:txBody>
      </p:sp>
      <p:sp>
        <p:nvSpPr>
          <p:cNvPr id="244" name="Rectangle 243">
            <a:extLst>
              <a:ext uri="{FF2B5EF4-FFF2-40B4-BE49-F238E27FC236}">
                <a16:creationId xmlns:a16="http://schemas.microsoft.com/office/drawing/2014/main" id="{1CE3AD33-FE6E-4F3C-A269-367F2FE59051}"/>
              </a:ext>
            </a:extLst>
          </p:cNvPr>
          <p:cNvSpPr/>
          <p:nvPr/>
        </p:nvSpPr>
        <p:spPr>
          <a:xfrm>
            <a:off x="-446" y="5367343"/>
            <a:ext cx="12192000" cy="1518382"/>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600" b="1">
                <a:solidFill>
                  <a:srgbClr val="FF0000"/>
                </a:solidFill>
                <a:latin typeface="Verdana" panose="020B0604030504040204" pitchFamily="34" charset="0"/>
                <a:ea typeface="Verdana" panose="020B0604030504040204" pitchFamily="34" charset="0"/>
              </a:rPr>
              <a:t>8</a:t>
            </a:r>
            <a:r>
              <a:rPr lang="vi-VN" sz="3600" b="1">
                <a:solidFill>
                  <a:srgbClr val="FF0000"/>
                </a:solidFill>
                <a:latin typeface="Verdana" panose="020B0604030504040204" pitchFamily="34" charset="0"/>
                <a:ea typeface="Verdana" panose="020B0604030504040204" pitchFamily="34" charset="0"/>
              </a:rPr>
              <a:t>. ĐỨC GIÊ-SU LÊN NÚI </a:t>
            </a:r>
            <a:r>
              <a:rPr lang="vi-VN" sz="3600" b="1" u="sng">
                <a:solidFill>
                  <a:srgbClr val="7030A0"/>
                </a:solidFill>
                <a:latin typeface="Verdana" panose="020B0604030504040204" pitchFamily="34" charset="0"/>
                <a:ea typeface="Verdana" panose="020B0604030504040204" pitchFamily="34" charset="0"/>
              </a:rPr>
              <a:t>LÀM GÌ</a:t>
            </a:r>
            <a:r>
              <a:rPr lang="vi-VN" sz="3600" b="1">
                <a:solidFill>
                  <a:srgbClr val="FF0000"/>
                </a:solidFill>
                <a:latin typeface="Verdana" panose="020B0604030504040204" pitchFamily="34" charset="0"/>
                <a:ea typeface="Verdana" panose="020B0604030504040204" pitchFamily="34" charset="0"/>
              </a:rPr>
              <a:t> MÀ ĐEM THEO CÁC ÔNG PHÊ-RÔ, GIO-AN VÀ GIA-CÔ-BÊ?</a:t>
            </a:r>
            <a:endParaRPr lang="vi-VN" sz="3600" b="1" u="sng">
              <a:solidFill>
                <a:srgbClr val="7030A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585643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circle(in)">
                                      <p:cBhvr>
                                        <p:cTn id="7" dur="2000"/>
                                        <p:tgtEl>
                                          <p:spTgt spid="76"/>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127"/>
                                        </p:tgtEl>
                                        <p:attrNameLst>
                                          <p:attrName>style.color</p:attrName>
                                        </p:attrNameLst>
                                      </p:cBhvr>
                                      <p:to>
                                        <a:schemeClr val="accent2"/>
                                      </p:to>
                                    </p:animClr>
                                    <p:animClr clrSpc="rgb" dir="cw">
                                      <p:cBhvr>
                                        <p:cTn id="10" dur="500" fill="hold"/>
                                        <p:tgtEl>
                                          <p:spTgt spid="127"/>
                                        </p:tgtEl>
                                        <p:attrNameLst>
                                          <p:attrName>fillcolor</p:attrName>
                                        </p:attrNameLst>
                                      </p:cBhvr>
                                      <p:to>
                                        <a:schemeClr val="accent2"/>
                                      </p:to>
                                    </p:animClr>
                                    <p:set>
                                      <p:cBhvr>
                                        <p:cTn id="11" dur="500" fill="hold"/>
                                        <p:tgtEl>
                                          <p:spTgt spid="127"/>
                                        </p:tgtEl>
                                        <p:attrNameLst>
                                          <p:attrName>fill.type</p:attrName>
                                        </p:attrNameLst>
                                      </p:cBhvr>
                                      <p:to>
                                        <p:strVal val="solid"/>
                                      </p:to>
                                    </p:set>
                                    <p:set>
                                      <p:cBhvr>
                                        <p:cTn id="12" dur="500" fill="hold"/>
                                        <p:tgtEl>
                                          <p:spTgt spid="127"/>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100"/>
                                        </p:tgtEl>
                                        <p:attrNameLst>
                                          <p:attrName>style.color</p:attrName>
                                        </p:attrNameLst>
                                      </p:cBhvr>
                                      <p:to>
                                        <a:schemeClr val="accent2"/>
                                      </p:to>
                                    </p:animClr>
                                    <p:animClr clrSpc="rgb" dir="cw">
                                      <p:cBhvr>
                                        <p:cTn id="15" dur="500" fill="hold"/>
                                        <p:tgtEl>
                                          <p:spTgt spid="100"/>
                                        </p:tgtEl>
                                        <p:attrNameLst>
                                          <p:attrName>fillcolor</p:attrName>
                                        </p:attrNameLst>
                                      </p:cBhvr>
                                      <p:to>
                                        <a:schemeClr val="accent2"/>
                                      </p:to>
                                    </p:animClr>
                                    <p:set>
                                      <p:cBhvr>
                                        <p:cTn id="16" dur="500" fill="hold"/>
                                        <p:tgtEl>
                                          <p:spTgt spid="100"/>
                                        </p:tgtEl>
                                        <p:attrNameLst>
                                          <p:attrName>fill.type</p:attrName>
                                        </p:attrNameLst>
                                      </p:cBhvr>
                                      <p:to>
                                        <p:strVal val="solid"/>
                                      </p:to>
                                    </p:set>
                                    <p:set>
                                      <p:cBhvr>
                                        <p:cTn id="17" dur="500" fill="hold"/>
                                        <p:tgtEl>
                                          <p:spTgt spid="100"/>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101"/>
                                        </p:tgtEl>
                                        <p:attrNameLst>
                                          <p:attrName>style.color</p:attrName>
                                        </p:attrNameLst>
                                      </p:cBhvr>
                                      <p:to>
                                        <a:schemeClr val="accent2"/>
                                      </p:to>
                                    </p:animClr>
                                    <p:animClr clrSpc="rgb" dir="cw">
                                      <p:cBhvr>
                                        <p:cTn id="20" dur="500" fill="hold"/>
                                        <p:tgtEl>
                                          <p:spTgt spid="101"/>
                                        </p:tgtEl>
                                        <p:attrNameLst>
                                          <p:attrName>fillcolor</p:attrName>
                                        </p:attrNameLst>
                                      </p:cBhvr>
                                      <p:to>
                                        <a:schemeClr val="accent2"/>
                                      </p:to>
                                    </p:animClr>
                                    <p:set>
                                      <p:cBhvr>
                                        <p:cTn id="21" dur="500" fill="hold"/>
                                        <p:tgtEl>
                                          <p:spTgt spid="101"/>
                                        </p:tgtEl>
                                        <p:attrNameLst>
                                          <p:attrName>fill.type</p:attrName>
                                        </p:attrNameLst>
                                      </p:cBhvr>
                                      <p:to>
                                        <p:strVal val="solid"/>
                                      </p:to>
                                    </p:set>
                                    <p:set>
                                      <p:cBhvr>
                                        <p:cTn id="22" dur="500" fill="hold"/>
                                        <p:tgtEl>
                                          <p:spTgt spid="101"/>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102"/>
                                        </p:tgtEl>
                                        <p:attrNameLst>
                                          <p:attrName>style.color</p:attrName>
                                        </p:attrNameLst>
                                      </p:cBhvr>
                                      <p:to>
                                        <a:schemeClr val="accent2"/>
                                      </p:to>
                                    </p:animClr>
                                    <p:animClr clrSpc="rgb" dir="cw">
                                      <p:cBhvr>
                                        <p:cTn id="25" dur="500" fill="hold"/>
                                        <p:tgtEl>
                                          <p:spTgt spid="102"/>
                                        </p:tgtEl>
                                        <p:attrNameLst>
                                          <p:attrName>fillcolor</p:attrName>
                                        </p:attrNameLst>
                                      </p:cBhvr>
                                      <p:to>
                                        <a:schemeClr val="accent2"/>
                                      </p:to>
                                    </p:animClr>
                                    <p:set>
                                      <p:cBhvr>
                                        <p:cTn id="26" dur="500" fill="hold"/>
                                        <p:tgtEl>
                                          <p:spTgt spid="102"/>
                                        </p:tgtEl>
                                        <p:attrNameLst>
                                          <p:attrName>fill.type</p:attrName>
                                        </p:attrNameLst>
                                      </p:cBhvr>
                                      <p:to>
                                        <p:strVal val="solid"/>
                                      </p:to>
                                    </p:set>
                                    <p:set>
                                      <p:cBhvr>
                                        <p:cTn id="27" dur="500" fill="hold"/>
                                        <p:tgtEl>
                                          <p:spTgt spid="102"/>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103"/>
                                        </p:tgtEl>
                                        <p:attrNameLst>
                                          <p:attrName>style.color</p:attrName>
                                        </p:attrNameLst>
                                      </p:cBhvr>
                                      <p:to>
                                        <a:schemeClr val="accent2"/>
                                      </p:to>
                                    </p:animClr>
                                    <p:animClr clrSpc="rgb" dir="cw">
                                      <p:cBhvr>
                                        <p:cTn id="30" dur="500" fill="hold"/>
                                        <p:tgtEl>
                                          <p:spTgt spid="103"/>
                                        </p:tgtEl>
                                        <p:attrNameLst>
                                          <p:attrName>fillcolor</p:attrName>
                                        </p:attrNameLst>
                                      </p:cBhvr>
                                      <p:to>
                                        <a:schemeClr val="accent2"/>
                                      </p:to>
                                    </p:animClr>
                                    <p:set>
                                      <p:cBhvr>
                                        <p:cTn id="31" dur="500" fill="hold"/>
                                        <p:tgtEl>
                                          <p:spTgt spid="103"/>
                                        </p:tgtEl>
                                        <p:attrNameLst>
                                          <p:attrName>fill.type</p:attrName>
                                        </p:attrNameLst>
                                      </p:cBhvr>
                                      <p:to>
                                        <p:strVal val="solid"/>
                                      </p:to>
                                    </p:set>
                                    <p:set>
                                      <p:cBhvr>
                                        <p:cTn id="32" dur="500" fill="hold"/>
                                        <p:tgtEl>
                                          <p:spTgt spid="103"/>
                                        </p:tgtEl>
                                        <p:attrNameLst>
                                          <p:attrName>fill.on</p:attrName>
                                        </p:attrNameLst>
                                      </p:cBhvr>
                                      <p:to>
                                        <p:strVal val="true"/>
                                      </p:to>
                                    </p:set>
                                  </p:childTnLst>
                                </p:cTn>
                              </p:par>
                              <p:par>
                                <p:cTn id="33" presetID="19" presetClass="emph" presetSubtype="0" fill="hold" grpId="0" nodeType="withEffect">
                                  <p:stCondLst>
                                    <p:cond delay="0"/>
                                  </p:stCondLst>
                                  <p:childTnLst>
                                    <p:animClr clrSpc="rgb" dir="cw">
                                      <p:cBhvr override="childStyle">
                                        <p:cTn id="34" dur="500" fill="hold"/>
                                        <p:tgtEl>
                                          <p:spTgt spid="104"/>
                                        </p:tgtEl>
                                        <p:attrNameLst>
                                          <p:attrName>style.color</p:attrName>
                                        </p:attrNameLst>
                                      </p:cBhvr>
                                      <p:to>
                                        <a:schemeClr val="accent2"/>
                                      </p:to>
                                    </p:animClr>
                                    <p:animClr clrSpc="rgb" dir="cw">
                                      <p:cBhvr>
                                        <p:cTn id="35" dur="500" fill="hold"/>
                                        <p:tgtEl>
                                          <p:spTgt spid="104"/>
                                        </p:tgtEl>
                                        <p:attrNameLst>
                                          <p:attrName>fillcolor</p:attrName>
                                        </p:attrNameLst>
                                      </p:cBhvr>
                                      <p:to>
                                        <a:schemeClr val="accent2"/>
                                      </p:to>
                                    </p:animClr>
                                    <p:set>
                                      <p:cBhvr>
                                        <p:cTn id="36" dur="500" fill="hold"/>
                                        <p:tgtEl>
                                          <p:spTgt spid="104"/>
                                        </p:tgtEl>
                                        <p:attrNameLst>
                                          <p:attrName>fill.type</p:attrName>
                                        </p:attrNameLst>
                                      </p:cBhvr>
                                      <p:to>
                                        <p:strVal val="solid"/>
                                      </p:to>
                                    </p:set>
                                    <p:set>
                                      <p:cBhvr>
                                        <p:cTn id="37" dur="500" fill="hold"/>
                                        <p:tgtEl>
                                          <p:spTgt spid="104"/>
                                        </p:tgtEl>
                                        <p:attrNameLst>
                                          <p:attrName>fill.on</p:attrName>
                                        </p:attrNameLst>
                                      </p:cBhvr>
                                      <p:to>
                                        <p:strVal val="true"/>
                                      </p:to>
                                    </p:set>
                                  </p:childTnLst>
                                </p:cTn>
                              </p:par>
                              <p:par>
                                <p:cTn id="38" presetID="19" presetClass="emph" presetSubtype="0" fill="hold" grpId="0" nodeType="withEffect">
                                  <p:stCondLst>
                                    <p:cond delay="0"/>
                                  </p:stCondLst>
                                  <p:childTnLst>
                                    <p:animClr clrSpc="rgb" dir="cw">
                                      <p:cBhvr override="childStyle">
                                        <p:cTn id="39" dur="500" fill="hold"/>
                                        <p:tgtEl>
                                          <p:spTgt spid="105"/>
                                        </p:tgtEl>
                                        <p:attrNameLst>
                                          <p:attrName>style.color</p:attrName>
                                        </p:attrNameLst>
                                      </p:cBhvr>
                                      <p:to>
                                        <a:schemeClr val="accent2"/>
                                      </p:to>
                                    </p:animClr>
                                    <p:animClr clrSpc="rgb" dir="cw">
                                      <p:cBhvr>
                                        <p:cTn id="40" dur="500" fill="hold"/>
                                        <p:tgtEl>
                                          <p:spTgt spid="105"/>
                                        </p:tgtEl>
                                        <p:attrNameLst>
                                          <p:attrName>fillcolor</p:attrName>
                                        </p:attrNameLst>
                                      </p:cBhvr>
                                      <p:to>
                                        <a:schemeClr val="accent2"/>
                                      </p:to>
                                    </p:animClr>
                                    <p:set>
                                      <p:cBhvr>
                                        <p:cTn id="41" dur="500" fill="hold"/>
                                        <p:tgtEl>
                                          <p:spTgt spid="105"/>
                                        </p:tgtEl>
                                        <p:attrNameLst>
                                          <p:attrName>fill.type</p:attrName>
                                        </p:attrNameLst>
                                      </p:cBhvr>
                                      <p:to>
                                        <p:strVal val="solid"/>
                                      </p:to>
                                    </p:set>
                                    <p:set>
                                      <p:cBhvr>
                                        <p:cTn id="42" dur="500" fill="hold"/>
                                        <p:tgtEl>
                                          <p:spTgt spid="105"/>
                                        </p:tgtEl>
                                        <p:attrNameLst>
                                          <p:attrName>fill.on</p:attrName>
                                        </p:attrNameLst>
                                      </p:cBhvr>
                                      <p:to>
                                        <p:strVal val="true"/>
                                      </p:to>
                                    </p:set>
                                  </p:childTnLst>
                                </p:cTn>
                              </p:par>
                              <p:par>
                                <p:cTn id="43" presetID="19" presetClass="emph" presetSubtype="0" fill="hold" grpId="0" nodeType="withEffect">
                                  <p:stCondLst>
                                    <p:cond delay="0"/>
                                  </p:stCondLst>
                                  <p:childTnLst>
                                    <p:animClr clrSpc="rgb" dir="cw">
                                      <p:cBhvr override="childStyle">
                                        <p:cTn id="44" dur="500" fill="hold"/>
                                        <p:tgtEl>
                                          <p:spTgt spid="106"/>
                                        </p:tgtEl>
                                        <p:attrNameLst>
                                          <p:attrName>style.color</p:attrName>
                                        </p:attrNameLst>
                                      </p:cBhvr>
                                      <p:to>
                                        <a:schemeClr val="accent2"/>
                                      </p:to>
                                    </p:animClr>
                                    <p:animClr clrSpc="rgb" dir="cw">
                                      <p:cBhvr>
                                        <p:cTn id="45" dur="500" fill="hold"/>
                                        <p:tgtEl>
                                          <p:spTgt spid="106"/>
                                        </p:tgtEl>
                                        <p:attrNameLst>
                                          <p:attrName>fillcolor</p:attrName>
                                        </p:attrNameLst>
                                      </p:cBhvr>
                                      <p:to>
                                        <a:schemeClr val="accent2"/>
                                      </p:to>
                                    </p:animClr>
                                    <p:set>
                                      <p:cBhvr>
                                        <p:cTn id="46" dur="500" fill="hold"/>
                                        <p:tgtEl>
                                          <p:spTgt spid="106"/>
                                        </p:tgtEl>
                                        <p:attrNameLst>
                                          <p:attrName>fill.type</p:attrName>
                                        </p:attrNameLst>
                                      </p:cBhvr>
                                      <p:to>
                                        <p:strVal val="solid"/>
                                      </p:to>
                                    </p:set>
                                    <p:set>
                                      <p:cBhvr>
                                        <p:cTn id="47" dur="500" fill="hold"/>
                                        <p:tgtEl>
                                          <p:spTgt spid="106"/>
                                        </p:tgtEl>
                                        <p:attrNameLst>
                                          <p:attrName>fill.on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6" presetClass="exit" presetSubtype="32" fill="hold" grpId="1" nodeType="clickEffect">
                                  <p:stCondLst>
                                    <p:cond delay="0"/>
                                  </p:stCondLst>
                                  <p:childTnLst>
                                    <p:animEffect transition="out" filter="circle(out)">
                                      <p:cBhvr>
                                        <p:cTn id="51" dur="2000"/>
                                        <p:tgtEl>
                                          <p:spTgt spid="127"/>
                                        </p:tgtEl>
                                      </p:cBhvr>
                                    </p:animEffect>
                                    <p:set>
                                      <p:cBhvr>
                                        <p:cTn id="52" dur="1" fill="hold">
                                          <p:stCondLst>
                                            <p:cond delay="1999"/>
                                          </p:stCondLst>
                                        </p:cTn>
                                        <p:tgtEl>
                                          <p:spTgt spid="127"/>
                                        </p:tgtEl>
                                        <p:attrNameLst>
                                          <p:attrName>style.visibility</p:attrName>
                                        </p:attrNameLst>
                                      </p:cBhvr>
                                      <p:to>
                                        <p:strVal val="hidden"/>
                                      </p:to>
                                    </p:set>
                                  </p:childTnLst>
                                </p:cTn>
                              </p:par>
                              <p:par>
                                <p:cTn id="53" presetID="6" presetClass="exit" presetSubtype="32" fill="hold" grpId="1" nodeType="withEffect">
                                  <p:stCondLst>
                                    <p:cond delay="0"/>
                                  </p:stCondLst>
                                  <p:childTnLst>
                                    <p:animEffect transition="out" filter="circle(out)">
                                      <p:cBhvr>
                                        <p:cTn id="54" dur="2000"/>
                                        <p:tgtEl>
                                          <p:spTgt spid="100"/>
                                        </p:tgtEl>
                                      </p:cBhvr>
                                    </p:animEffect>
                                    <p:set>
                                      <p:cBhvr>
                                        <p:cTn id="55" dur="1" fill="hold">
                                          <p:stCondLst>
                                            <p:cond delay="1999"/>
                                          </p:stCondLst>
                                        </p:cTn>
                                        <p:tgtEl>
                                          <p:spTgt spid="100"/>
                                        </p:tgtEl>
                                        <p:attrNameLst>
                                          <p:attrName>style.visibility</p:attrName>
                                        </p:attrNameLst>
                                      </p:cBhvr>
                                      <p:to>
                                        <p:strVal val="hidden"/>
                                      </p:to>
                                    </p:set>
                                  </p:childTnLst>
                                </p:cTn>
                              </p:par>
                              <p:par>
                                <p:cTn id="56" presetID="6" presetClass="exit" presetSubtype="32" fill="hold" grpId="1" nodeType="withEffect">
                                  <p:stCondLst>
                                    <p:cond delay="0"/>
                                  </p:stCondLst>
                                  <p:childTnLst>
                                    <p:animEffect transition="out" filter="circle(out)">
                                      <p:cBhvr>
                                        <p:cTn id="57" dur="2000"/>
                                        <p:tgtEl>
                                          <p:spTgt spid="101"/>
                                        </p:tgtEl>
                                      </p:cBhvr>
                                    </p:animEffect>
                                    <p:set>
                                      <p:cBhvr>
                                        <p:cTn id="58" dur="1" fill="hold">
                                          <p:stCondLst>
                                            <p:cond delay="1999"/>
                                          </p:stCondLst>
                                        </p:cTn>
                                        <p:tgtEl>
                                          <p:spTgt spid="101"/>
                                        </p:tgtEl>
                                        <p:attrNameLst>
                                          <p:attrName>style.visibility</p:attrName>
                                        </p:attrNameLst>
                                      </p:cBhvr>
                                      <p:to>
                                        <p:strVal val="hidden"/>
                                      </p:to>
                                    </p:set>
                                  </p:childTnLst>
                                </p:cTn>
                              </p:par>
                              <p:par>
                                <p:cTn id="59" presetID="6" presetClass="exit" presetSubtype="32" fill="hold" grpId="1" nodeType="withEffect">
                                  <p:stCondLst>
                                    <p:cond delay="0"/>
                                  </p:stCondLst>
                                  <p:childTnLst>
                                    <p:animEffect transition="out" filter="circle(out)">
                                      <p:cBhvr>
                                        <p:cTn id="60" dur="2000"/>
                                        <p:tgtEl>
                                          <p:spTgt spid="102"/>
                                        </p:tgtEl>
                                      </p:cBhvr>
                                    </p:animEffect>
                                    <p:set>
                                      <p:cBhvr>
                                        <p:cTn id="61" dur="1" fill="hold">
                                          <p:stCondLst>
                                            <p:cond delay="1999"/>
                                          </p:stCondLst>
                                        </p:cTn>
                                        <p:tgtEl>
                                          <p:spTgt spid="102"/>
                                        </p:tgtEl>
                                        <p:attrNameLst>
                                          <p:attrName>style.visibility</p:attrName>
                                        </p:attrNameLst>
                                      </p:cBhvr>
                                      <p:to>
                                        <p:strVal val="hidden"/>
                                      </p:to>
                                    </p:set>
                                  </p:childTnLst>
                                </p:cTn>
                              </p:par>
                              <p:par>
                                <p:cTn id="62" presetID="6" presetClass="exit" presetSubtype="32" fill="hold" grpId="1" nodeType="withEffect">
                                  <p:stCondLst>
                                    <p:cond delay="0"/>
                                  </p:stCondLst>
                                  <p:childTnLst>
                                    <p:animEffect transition="out" filter="circle(out)">
                                      <p:cBhvr>
                                        <p:cTn id="63" dur="2000"/>
                                        <p:tgtEl>
                                          <p:spTgt spid="103"/>
                                        </p:tgtEl>
                                      </p:cBhvr>
                                    </p:animEffect>
                                    <p:set>
                                      <p:cBhvr>
                                        <p:cTn id="64" dur="1" fill="hold">
                                          <p:stCondLst>
                                            <p:cond delay="1999"/>
                                          </p:stCondLst>
                                        </p:cTn>
                                        <p:tgtEl>
                                          <p:spTgt spid="103"/>
                                        </p:tgtEl>
                                        <p:attrNameLst>
                                          <p:attrName>style.visibility</p:attrName>
                                        </p:attrNameLst>
                                      </p:cBhvr>
                                      <p:to>
                                        <p:strVal val="hidden"/>
                                      </p:to>
                                    </p:set>
                                  </p:childTnLst>
                                </p:cTn>
                              </p:par>
                              <p:par>
                                <p:cTn id="65" presetID="6" presetClass="exit" presetSubtype="32" fill="hold" grpId="1" nodeType="withEffect">
                                  <p:stCondLst>
                                    <p:cond delay="0"/>
                                  </p:stCondLst>
                                  <p:childTnLst>
                                    <p:animEffect transition="out" filter="circle(out)">
                                      <p:cBhvr>
                                        <p:cTn id="66" dur="2000"/>
                                        <p:tgtEl>
                                          <p:spTgt spid="104"/>
                                        </p:tgtEl>
                                      </p:cBhvr>
                                    </p:animEffect>
                                    <p:set>
                                      <p:cBhvr>
                                        <p:cTn id="67" dur="1" fill="hold">
                                          <p:stCondLst>
                                            <p:cond delay="1999"/>
                                          </p:stCondLst>
                                        </p:cTn>
                                        <p:tgtEl>
                                          <p:spTgt spid="104"/>
                                        </p:tgtEl>
                                        <p:attrNameLst>
                                          <p:attrName>style.visibility</p:attrName>
                                        </p:attrNameLst>
                                      </p:cBhvr>
                                      <p:to>
                                        <p:strVal val="hidden"/>
                                      </p:to>
                                    </p:set>
                                  </p:childTnLst>
                                </p:cTn>
                              </p:par>
                              <p:par>
                                <p:cTn id="68" presetID="6" presetClass="exit" presetSubtype="32" fill="hold" grpId="1" nodeType="withEffect">
                                  <p:stCondLst>
                                    <p:cond delay="0"/>
                                  </p:stCondLst>
                                  <p:childTnLst>
                                    <p:animEffect transition="out" filter="circle(out)">
                                      <p:cBhvr>
                                        <p:cTn id="69" dur="2000"/>
                                        <p:tgtEl>
                                          <p:spTgt spid="105"/>
                                        </p:tgtEl>
                                      </p:cBhvr>
                                    </p:animEffect>
                                    <p:set>
                                      <p:cBhvr>
                                        <p:cTn id="70" dur="1" fill="hold">
                                          <p:stCondLst>
                                            <p:cond delay="1999"/>
                                          </p:stCondLst>
                                        </p:cTn>
                                        <p:tgtEl>
                                          <p:spTgt spid="105"/>
                                        </p:tgtEl>
                                        <p:attrNameLst>
                                          <p:attrName>style.visibility</p:attrName>
                                        </p:attrNameLst>
                                      </p:cBhvr>
                                      <p:to>
                                        <p:strVal val="hidden"/>
                                      </p:to>
                                    </p:set>
                                  </p:childTnLst>
                                </p:cTn>
                              </p:par>
                              <p:par>
                                <p:cTn id="71" presetID="6" presetClass="exit" presetSubtype="32" fill="hold" grpId="1" nodeType="withEffect">
                                  <p:stCondLst>
                                    <p:cond delay="0"/>
                                  </p:stCondLst>
                                  <p:childTnLst>
                                    <p:animEffect transition="out" filter="circle(out)">
                                      <p:cBhvr>
                                        <p:cTn id="72" dur="2000"/>
                                        <p:tgtEl>
                                          <p:spTgt spid="106"/>
                                        </p:tgtEl>
                                      </p:cBhvr>
                                    </p:animEffect>
                                    <p:set>
                                      <p:cBhvr>
                                        <p:cTn id="73" dur="1" fill="hold">
                                          <p:stCondLst>
                                            <p:cond delay="1999"/>
                                          </p:stCondLst>
                                        </p:cTn>
                                        <p:tgtEl>
                                          <p:spTgt spid="106"/>
                                        </p:tgtEl>
                                        <p:attrNameLst>
                                          <p:attrName>style.visibility</p:attrName>
                                        </p:attrNameLst>
                                      </p:cBhvr>
                                      <p:to>
                                        <p:strVal val="hidden"/>
                                      </p:to>
                                    </p:set>
                                  </p:childTnLst>
                                </p:cTn>
                              </p:par>
                              <p:par>
                                <p:cTn id="74" presetID="6" presetClass="exit" presetSubtype="32" fill="hold" grpId="1" nodeType="withEffect">
                                  <p:stCondLst>
                                    <p:cond delay="0"/>
                                  </p:stCondLst>
                                  <p:childTnLst>
                                    <p:animEffect transition="out" filter="circle(out)">
                                      <p:cBhvr>
                                        <p:cTn id="75" dur="2000"/>
                                        <p:tgtEl>
                                          <p:spTgt spid="76"/>
                                        </p:tgtEl>
                                      </p:cBhvr>
                                    </p:animEffect>
                                    <p:set>
                                      <p:cBhvr>
                                        <p:cTn id="76" dur="1" fill="hold">
                                          <p:stCondLst>
                                            <p:cond delay="19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77" restart="whenNotActive" fill="hold" evtFilter="cancelBubble" nodeType="interactiveSeq">
                <p:stCondLst>
                  <p:cond evt="onClick" delay="0">
                    <p:tgtEl>
                      <p:spTgt spid="20"/>
                    </p:tgtEl>
                  </p:cond>
                </p:stCondLst>
                <p:endSync evt="end" delay="0">
                  <p:rtn val="all"/>
                </p:endSync>
                <p:childTnLst>
                  <p:par>
                    <p:cTn id="78" fill="hold">
                      <p:stCondLst>
                        <p:cond delay="0"/>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209"/>
                                        </p:tgtEl>
                                        <p:attrNameLst>
                                          <p:attrName>style.visibility</p:attrName>
                                        </p:attrNameLst>
                                      </p:cBhvr>
                                      <p:to>
                                        <p:strVal val="visible"/>
                                      </p:to>
                                    </p:set>
                                    <p:animEffect transition="in" filter="circle(in)">
                                      <p:cBhvr>
                                        <p:cTn id="82" dur="2000"/>
                                        <p:tgtEl>
                                          <p:spTgt spid="209"/>
                                        </p:tgtEl>
                                      </p:cBhvr>
                                    </p:animEffect>
                                  </p:childTnLst>
                                </p:cTn>
                              </p:par>
                              <p:par>
                                <p:cTn id="83" presetID="19" presetClass="emph" presetSubtype="0" fill="hold" grpId="0" nodeType="withEffect">
                                  <p:stCondLst>
                                    <p:cond delay="0"/>
                                  </p:stCondLst>
                                  <p:childTnLst>
                                    <p:animClr clrSpc="rgb" dir="cw">
                                      <p:cBhvr override="childStyle">
                                        <p:cTn id="84" dur="500" fill="hold"/>
                                        <p:tgtEl>
                                          <p:spTgt spid="107"/>
                                        </p:tgtEl>
                                        <p:attrNameLst>
                                          <p:attrName>style.color</p:attrName>
                                        </p:attrNameLst>
                                      </p:cBhvr>
                                      <p:to>
                                        <a:schemeClr val="accent2"/>
                                      </p:to>
                                    </p:animClr>
                                    <p:animClr clrSpc="rgb" dir="cw">
                                      <p:cBhvr>
                                        <p:cTn id="85" dur="500" fill="hold"/>
                                        <p:tgtEl>
                                          <p:spTgt spid="107"/>
                                        </p:tgtEl>
                                        <p:attrNameLst>
                                          <p:attrName>fillcolor</p:attrName>
                                        </p:attrNameLst>
                                      </p:cBhvr>
                                      <p:to>
                                        <a:schemeClr val="accent2"/>
                                      </p:to>
                                    </p:animClr>
                                    <p:set>
                                      <p:cBhvr>
                                        <p:cTn id="86" dur="500" fill="hold"/>
                                        <p:tgtEl>
                                          <p:spTgt spid="107"/>
                                        </p:tgtEl>
                                        <p:attrNameLst>
                                          <p:attrName>fill.type</p:attrName>
                                        </p:attrNameLst>
                                      </p:cBhvr>
                                      <p:to>
                                        <p:strVal val="solid"/>
                                      </p:to>
                                    </p:set>
                                    <p:set>
                                      <p:cBhvr>
                                        <p:cTn id="87" dur="500" fill="hold"/>
                                        <p:tgtEl>
                                          <p:spTgt spid="107"/>
                                        </p:tgtEl>
                                        <p:attrNameLst>
                                          <p:attrName>fill.on</p:attrName>
                                        </p:attrNameLst>
                                      </p:cBhvr>
                                      <p:to>
                                        <p:strVal val="true"/>
                                      </p:to>
                                    </p:set>
                                  </p:childTnLst>
                                </p:cTn>
                              </p:par>
                              <p:par>
                                <p:cTn id="88" presetID="19" presetClass="emph" presetSubtype="0" fill="hold" grpId="0" nodeType="withEffect">
                                  <p:stCondLst>
                                    <p:cond delay="0"/>
                                  </p:stCondLst>
                                  <p:childTnLst>
                                    <p:animClr clrSpc="rgb" dir="cw">
                                      <p:cBhvr override="childStyle">
                                        <p:cTn id="89" dur="500" fill="hold"/>
                                        <p:tgtEl>
                                          <p:spTgt spid="108"/>
                                        </p:tgtEl>
                                        <p:attrNameLst>
                                          <p:attrName>style.color</p:attrName>
                                        </p:attrNameLst>
                                      </p:cBhvr>
                                      <p:to>
                                        <a:schemeClr val="accent2"/>
                                      </p:to>
                                    </p:animClr>
                                    <p:animClr clrSpc="rgb" dir="cw">
                                      <p:cBhvr>
                                        <p:cTn id="90" dur="500" fill="hold"/>
                                        <p:tgtEl>
                                          <p:spTgt spid="108"/>
                                        </p:tgtEl>
                                        <p:attrNameLst>
                                          <p:attrName>fillcolor</p:attrName>
                                        </p:attrNameLst>
                                      </p:cBhvr>
                                      <p:to>
                                        <a:schemeClr val="accent2"/>
                                      </p:to>
                                    </p:animClr>
                                    <p:set>
                                      <p:cBhvr>
                                        <p:cTn id="91" dur="500" fill="hold"/>
                                        <p:tgtEl>
                                          <p:spTgt spid="108"/>
                                        </p:tgtEl>
                                        <p:attrNameLst>
                                          <p:attrName>fill.type</p:attrName>
                                        </p:attrNameLst>
                                      </p:cBhvr>
                                      <p:to>
                                        <p:strVal val="solid"/>
                                      </p:to>
                                    </p:set>
                                    <p:set>
                                      <p:cBhvr>
                                        <p:cTn id="92" dur="500" fill="hold"/>
                                        <p:tgtEl>
                                          <p:spTgt spid="108"/>
                                        </p:tgtEl>
                                        <p:attrNameLst>
                                          <p:attrName>fill.on</p:attrName>
                                        </p:attrNameLst>
                                      </p:cBhvr>
                                      <p:to>
                                        <p:strVal val="true"/>
                                      </p:to>
                                    </p:set>
                                  </p:childTnLst>
                                </p:cTn>
                              </p:par>
                              <p:par>
                                <p:cTn id="93" presetID="19" presetClass="emph" presetSubtype="0" fill="hold" grpId="0" nodeType="withEffect">
                                  <p:stCondLst>
                                    <p:cond delay="0"/>
                                  </p:stCondLst>
                                  <p:childTnLst>
                                    <p:animClr clrSpc="rgb" dir="cw">
                                      <p:cBhvr override="childStyle">
                                        <p:cTn id="94" dur="500" fill="hold"/>
                                        <p:tgtEl>
                                          <p:spTgt spid="109"/>
                                        </p:tgtEl>
                                        <p:attrNameLst>
                                          <p:attrName>style.color</p:attrName>
                                        </p:attrNameLst>
                                      </p:cBhvr>
                                      <p:to>
                                        <a:schemeClr val="accent2"/>
                                      </p:to>
                                    </p:animClr>
                                    <p:animClr clrSpc="rgb" dir="cw">
                                      <p:cBhvr>
                                        <p:cTn id="95" dur="500" fill="hold"/>
                                        <p:tgtEl>
                                          <p:spTgt spid="109"/>
                                        </p:tgtEl>
                                        <p:attrNameLst>
                                          <p:attrName>fillcolor</p:attrName>
                                        </p:attrNameLst>
                                      </p:cBhvr>
                                      <p:to>
                                        <a:schemeClr val="accent2"/>
                                      </p:to>
                                    </p:animClr>
                                    <p:set>
                                      <p:cBhvr>
                                        <p:cTn id="96" dur="500" fill="hold"/>
                                        <p:tgtEl>
                                          <p:spTgt spid="109"/>
                                        </p:tgtEl>
                                        <p:attrNameLst>
                                          <p:attrName>fill.type</p:attrName>
                                        </p:attrNameLst>
                                      </p:cBhvr>
                                      <p:to>
                                        <p:strVal val="solid"/>
                                      </p:to>
                                    </p:set>
                                    <p:set>
                                      <p:cBhvr>
                                        <p:cTn id="97" dur="500" fill="hold"/>
                                        <p:tgtEl>
                                          <p:spTgt spid="109"/>
                                        </p:tgtEl>
                                        <p:attrNameLst>
                                          <p:attrName>fill.on</p:attrName>
                                        </p:attrNameLst>
                                      </p:cBhvr>
                                      <p:to>
                                        <p:strVal val="true"/>
                                      </p:to>
                                    </p:set>
                                  </p:childTnLst>
                                </p:cTn>
                              </p:par>
                              <p:par>
                                <p:cTn id="98" presetID="19" presetClass="emph" presetSubtype="0" fill="hold" grpId="0" nodeType="withEffect">
                                  <p:stCondLst>
                                    <p:cond delay="0"/>
                                  </p:stCondLst>
                                  <p:childTnLst>
                                    <p:animClr clrSpc="rgb" dir="cw">
                                      <p:cBhvr override="childStyle">
                                        <p:cTn id="99" dur="500" fill="hold"/>
                                        <p:tgtEl>
                                          <p:spTgt spid="110"/>
                                        </p:tgtEl>
                                        <p:attrNameLst>
                                          <p:attrName>style.color</p:attrName>
                                        </p:attrNameLst>
                                      </p:cBhvr>
                                      <p:to>
                                        <a:schemeClr val="accent2"/>
                                      </p:to>
                                    </p:animClr>
                                    <p:animClr clrSpc="rgb" dir="cw">
                                      <p:cBhvr>
                                        <p:cTn id="100" dur="500" fill="hold"/>
                                        <p:tgtEl>
                                          <p:spTgt spid="110"/>
                                        </p:tgtEl>
                                        <p:attrNameLst>
                                          <p:attrName>fillcolor</p:attrName>
                                        </p:attrNameLst>
                                      </p:cBhvr>
                                      <p:to>
                                        <a:schemeClr val="accent2"/>
                                      </p:to>
                                    </p:animClr>
                                    <p:set>
                                      <p:cBhvr>
                                        <p:cTn id="101" dur="500" fill="hold"/>
                                        <p:tgtEl>
                                          <p:spTgt spid="110"/>
                                        </p:tgtEl>
                                        <p:attrNameLst>
                                          <p:attrName>fill.type</p:attrName>
                                        </p:attrNameLst>
                                      </p:cBhvr>
                                      <p:to>
                                        <p:strVal val="solid"/>
                                      </p:to>
                                    </p:set>
                                    <p:set>
                                      <p:cBhvr>
                                        <p:cTn id="102" dur="500" fill="hold"/>
                                        <p:tgtEl>
                                          <p:spTgt spid="110"/>
                                        </p:tgtEl>
                                        <p:attrNameLst>
                                          <p:attrName>fill.on</p:attrName>
                                        </p:attrNameLst>
                                      </p:cBhvr>
                                      <p:to>
                                        <p:strVal val="true"/>
                                      </p:to>
                                    </p:set>
                                  </p:childTnLst>
                                </p:cTn>
                              </p:par>
                              <p:par>
                                <p:cTn id="103" presetID="19" presetClass="emph" presetSubtype="0" fill="hold" grpId="0" nodeType="withEffect">
                                  <p:stCondLst>
                                    <p:cond delay="0"/>
                                  </p:stCondLst>
                                  <p:childTnLst>
                                    <p:animClr clrSpc="rgb" dir="cw">
                                      <p:cBhvr override="childStyle">
                                        <p:cTn id="104" dur="500" fill="hold"/>
                                        <p:tgtEl>
                                          <p:spTgt spid="111"/>
                                        </p:tgtEl>
                                        <p:attrNameLst>
                                          <p:attrName>style.color</p:attrName>
                                        </p:attrNameLst>
                                      </p:cBhvr>
                                      <p:to>
                                        <a:schemeClr val="accent2"/>
                                      </p:to>
                                    </p:animClr>
                                    <p:animClr clrSpc="rgb" dir="cw">
                                      <p:cBhvr>
                                        <p:cTn id="105" dur="500" fill="hold"/>
                                        <p:tgtEl>
                                          <p:spTgt spid="111"/>
                                        </p:tgtEl>
                                        <p:attrNameLst>
                                          <p:attrName>fillcolor</p:attrName>
                                        </p:attrNameLst>
                                      </p:cBhvr>
                                      <p:to>
                                        <a:schemeClr val="accent2"/>
                                      </p:to>
                                    </p:animClr>
                                    <p:set>
                                      <p:cBhvr>
                                        <p:cTn id="106" dur="500" fill="hold"/>
                                        <p:tgtEl>
                                          <p:spTgt spid="111"/>
                                        </p:tgtEl>
                                        <p:attrNameLst>
                                          <p:attrName>fill.type</p:attrName>
                                        </p:attrNameLst>
                                      </p:cBhvr>
                                      <p:to>
                                        <p:strVal val="solid"/>
                                      </p:to>
                                    </p:set>
                                    <p:set>
                                      <p:cBhvr>
                                        <p:cTn id="107" dur="500" fill="hold"/>
                                        <p:tgtEl>
                                          <p:spTgt spid="111"/>
                                        </p:tgtEl>
                                        <p:attrNameLst>
                                          <p:attrName>fill.on</p:attrName>
                                        </p:attrNameLst>
                                      </p:cBhvr>
                                      <p:to>
                                        <p:strVal val="true"/>
                                      </p:to>
                                    </p:set>
                                  </p:childTnLst>
                                </p:cTn>
                              </p:par>
                              <p:par>
                                <p:cTn id="108" presetID="19" presetClass="emph" presetSubtype="0" fill="hold" grpId="0" nodeType="withEffect">
                                  <p:stCondLst>
                                    <p:cond delay="0"/>
                                  </p:stCondLst>
                                  <p:childTnLst>
                                    <p:animClr clrSpc="rgb" dir="cw">
                                      <p:cBhvr override="childStyle">
                                        <p:cTn id="109" dur="500" fill="hold"/>
                                        <p:tgtEl>
                                          <p:spTgt spid="112"/>
                                        </p:tgtEl>
                                        <p:attrNameLst>
                                          <p:attrName>style.color</p:attrName>
                                        </p:attrNameLst>
                                      </p:cBhvr>
                                      <p:to>
                                        <a:schemeClr val="accent2"/>
                                      </p:to>
                                    </p:animClr>
                                    <p:animClr clrSpc="rgb" dir="cw">
                                      <p:cBhvr>
                                        <p:cTn id="110" dur="500" fill="hold"/>
                                        <p:tgtEl>
                                          <p:spTgt spid="112"/>
                                        </p:tgtEl>
                                        <p:attrNameLst>
                                          <p:attrName>fillcolor</p:attrName>
                                        </p:attrNameLst>
                                      </p:cBhvr>
                                      <p:to>
                                        <a:schemeClr val="accent2"/>
                                      </p:to>
                                    </p:animClr>
                                    <p:set>
                                      <p:cBhvr>
                                        <p:cTn id="111" dur="500" fill="hold"/>
                                        <p:tgtEl>
                                          <p:spTgt spid="112"/>
                                        </p:tgtEl>
                                        <p:attrNameLst>
                                          <p:attrName>fill.type</p:attrName>
                                        </p:attrNameLst>
                                      </p:cBhvr>
                                      <p:to>
                                        <p:strVal val="solid"/>
                                      </p:to>
                                    </p:set>
                                    <p:set>
                                      <p:cBhvr>
                                        <p:cTn id="112" dur="500" fill="hold"/>
                                        <p:tgtEl>
                                          <p:spTgt spid="112"/>
                                        </p:tgtEl>
                                        <p:attrNameLst>
                                          <p:attrName>fill.on</p:attrName>
                                        </p:attrNameLst>
                                      </p:cBhvr>
                                      <p:to>
                                        <p:strVal val="true"/>
                                      </p:to>
                                    </p:set>
                                  </p:childTnLst>
                                </p:cTn>
                              </p:par>
                              <p:par>
                                <p:cTn id="113" presetID="19" presetClass="emph" presetSubtype="0" fill="hold" grpId="0" nodeType="withEffect">
                                  <p:stCondLst>
                                    <p:cond delay="0"/>
                                  </p:stCondLst>
                                  <p:childTnLst>
                                    <p:animClr clrSpc="rgb" dir="cw">
                                      <p:cBhvr override="childStyle">
                                        <p:cTn id="114" dur="500" fill="hold"/>
                                        <p:tgtEl>
                                          <p:spTgt spid="113"/>
                                        </p:tgtEl>
                                        <p:attrNameLst>
                                          <p:attrName>style.color</p:attrName>
                                        </p:attrNameLst>
                                      </p:cBhvr>
                                      <p:to>
                                        <a:schemeClr val="accent2"/>
                                      </p:to>
                                    </p:animClr>
                                    <p:animClr clrSpc="rgb" dir="cw">
                                      <p:cBhvr>
                                        <p:cTn id="115" dur="500" fill="hold"/>
                                        <p:tgtEl>
                                          <p:spTgt spid="113"/>
                                        </p:tgtEl>
                                        <p:attrNameLst>
                                          <p:attrName>fillcolor</p:attrName>
                                        </p:attrNameLst>
                                      </p:cBhvr>
                                      <p:to>
                                        <a:schemeClr val="accent2"/>
                                      </p:to>
                                    </p:animClr>
                                    <p:set>
                                      <p:cBhvr>
                                        <p:cTn id="116" dur="500" fill="hold"/>
                                        <p:tgtEl>
                                          <p:spTgt spid="113"/>
                                        </p:tgtEl>
                                        <p:attrNameLst>
                                          <p:attrName>fill.type</p:attrName>
                                        </p:attrNameLst>
                                      </p:cBhvr>
                                      <p:to>
                                        <p:strVal val="solid"/>
                                      </p:to>
                                    </p:set>
                                    <p:set>
                                      <p:cBhvr>
                                        <p:cTn id="117" dur="500" fill="hold"/>
                                        <p:tgtEl>
                                          <p:spTgt spid="113"/>
                                        </p:tgtEl>
                                        <p:attrNameLst>
                                          <p:attrName>fill.on</p:attrName>
                                        </p:attrNameLst>
                                      </p:cBhvr>
                                      <p:to>
                                        <p:strVal val="true"/>
                                      </p:to>
                                    </p:set>
                                  </p:childTnLst>
                                </p:cTn>
                              </p:par>
                              <p:par>
                                <p:cTn id="118" presetID="19" presetClass="emph" presetSubtype="0" fill="hold" grpId="0" nodeType="withEffect">
                                  <p:stCondLst>
                                    <p:cond delay="0"/>
                                  </p:stCondLst>
                                  <p:childTnLst>
                                    <p:animClr clrSpc="rgb" dir="cw">
                                      <p:cBhvr override="childStyle">
                                        <p:cTn id="119" dur="500" fill="hold"/>
                                        <p:tgtEl>
                                          <p:spTgt spid="114"/>
                                        </p:tgtEl>
                                        <p:attrNameLst>
                                          <p:attrName>style.color</p:attrName>
                                        </p:attrNameLst>
                                      </p:cBhvr>
                                      <p:to>
                                        <a:schemeClr val="accent2"/>
                                      </p:to>
                                    </p:animClr>
                                    <p:animClr clrSpc="rgb" dir="cw">
                                      <p:cBhvr>
                                        <p:cTn id="120" dur="500" fill="hold"/>
                                        <p:tgtEl>
                                          <p:spTgt spid="114"/>
                                        </p:tgtEl>
                                        <p:attrNameLst>
                                          <p:attrName>fillcolor</p:attrName>
                                        </p:attrNameLst>
                                      </p:cBhvr>
                                      <p:to>
                                        <a:schemeClr val="accent2"/>
                                      </p:to>
                                    </p:animClr>
                                    <p:set>
                                      <p:cBhvr>
                                        <p:cTn id="121" dur="500" fill="hold"/>
                                        <p:tgtEl>
                                          <p:spTgt spid="114"/>
                                        </p:tgtEl>
                                        <p:attrNameLst>
                                          <p:attrName>fill.type</p:attrName>
                                        </p:attrNameLst>
                                      </p:cBhvr>
                                      <p:to>
                                        <p:strVal val="solid"/>
                                      </p:to>
                                    </p:set>
                                    <p:set>
                                      <p:cBhvr>
                                        <p:cTn id="122" dur="500" fill="hold"/>
                                        <p:tgtEl>
                                          <p:spTgt spid="114"/>
                                        </p:tgtEl>
                                        <p:attrNameLst>
                                          <p:attrName>fill.on</p:attrName>
                                        </p:attrNameLst>
                                      </p:cBhvr>
                                      <p:to>
                                        <p:strVal val="true"/>
                                      </p:to>
                                    </p:set>
                                  </p:childTnLst>
                                </p:cTn>
                              </p:par>
                              <p:par>
                                <p:cTn id="123" presetID="19" presetClass="emph" presetSubtype="0" fill="hold" grpId="0" nodeType="withEffect">
                                  <p:stCondLst>
                                    <p:cond delay="0"/>
                                  </p:stCondLst>
                                  <p:childTnLst>
                                    <p:animClr clrSpc="rgb" dir="cw">
                                      <p:cBhvr override="childStyle">
                                        <p:cTn id="124" dur="500" fill="hold"/>
                                        <p:tgtEl>
                                          <p:spTgt spid="115"/>
                                        </p:tgtEl>
                                        <p:attrNameLst>
                                          <p:attrName>style.color</p:attrName>
                                        </p:attrNameLst>
                                      </p:cBhvr>
                                      <p:to>
                                        <a:schemeClr val="accent2"/>
                                      </p:to>
                                    </p:animClr>
                                    <p:animClr clrSpc="rgb" dir="cw">
                                      <p:cBhvr>
                                        <p:cTn id="125" dur="500" fill="hold"/>
                                        <p:tgtEl>
                                          <p:spTgt spid="115"/>
                                        </p:tgtEl>
                                        <p:attrNameLst>
                                          <p:attrName>fillcolor</p:attrName>
                                        </p:attrNameLst>
                                      </p:cBhvr>
                                      <p:to>
                                        <a:schemeClr val="accent2"/>
                                      </p:to>
                                    </p:animClr>
                                    <p:set>
                                      <p:cBhvr>
                                        <p:cTn id="126" dur="500" fill="hold"/>
                                        <p:tgtEl>
                                          <p:spTgt spid="115"/>
                                        </p:tgtEl>
                                        <p:attrNameLst>
                                          <p:attrName>fill.type</p:attrName>
                                        </p:attrNameLst>
                                      </p:cBhvr>
                                      <p:to>
                                        <p:strVal val="solid"/>
                                      </p:to>
                                    </p:set>
                                    <p:set>
                                      <p:cBhvr>
                                        <p:cTn id="127" dur="500" fill="hold"/>
                                        <p:tgtEl>
                                          <p:spTgt spid="115"/>
                                        </p:tgtEl>
                                        <p:attrNameLst>
                                          <p:attrName>fill.on</p:attrName>
                                        </p:attrNameLst>
                                      </p:cBhvr>
                                      <p:to>
                                        <p:strVal val="true"/>
                                      </p:to>
                                    </p:set>
                                  </p:childTnLst>
                                </p:cTn>
                              </p:par>
                            </p:childTnLst>
                          </p:cTn>
                        </p:par>
                      </p:childTnLst>
                    </p:cTn>
                  </p:par>
                  <p:par>
                    <p:cTn id="128" fill="hold">
                      <p:stCondLst>
                        <p:cond delay="indefinite"/>
                      </p:stCondLst>
                      <p:childTnLst>
                        <p:par>
                          <p:cTn id="129" fill="hold">
                            <p:stCondLst>
                              <p:cond delay="0"/>
                            </p:stCondLst>
                            <p:childTnLst>
                              <p:par>
                                <p:cTn id="130" presetID="6" presetClass="exit" presetSubtype="32" fill="hold" grpId="1" nodeType="clickEffect">
                                  <p:stCondLst>
                                    <p:cond delay="0"/>
                                  </p:stCondLst>
                                  <p:childTnLst>
                                    <p:animEffect transition="out" filter="circle(out)">
                                      <p:cBhvr>
                                        <p:cTn id="131" dur="2000"/>
                                        <p:tgtEl>
                                          <p:spTgt spid="107"/>
                                        </p:tgtEl>
                                      </p:cBhvr>
                                    </p:animEffect>
                                    <p:set>
                                      <p:cBhvr>
                                        <p:cTn id="132" dur="1" fill="hold">
                                          <p:stCondLst>
                                            <p:cond delay="1999"/>
                                          </p:stCondLst>
                                        </p:cTn>
                                        <p:tgtEl>
                                          <p:spTgt spid="107"/>
                                        </p:tgtEl>
                                        <p:attrNameLst>
                                          <p:attrName>style.visibility</p:attrName>
                                        </p:attrNameLst>
                                      </p:cBhvr>
                                      <p:to>
                                        <p:strVal val="hidden"/>
                                      </p:to>
                                    </p:set>
                                  </p:childTnLst>
                                </p:cTn>
                              </p:par>
                              <p:par>
                                <p:cTn id="133" presetID="6" presetClass="exit" presetSubtype="32" fill="hold" grpId="1" nodeType="withEffect">
                                  <p:stCondLst>
                                    <p:cond delay="0"/>
                                  </p:stCondLst>
                                  <p:childTnLst>
                                    <p:animEffect transition="out" filter="circle(out)">
                                      <p:cBhvr>
                                        <p:cTn id="134" dur="2000"/>
                                        <p:tgtEl>
                                          <p:spTgt spid="108"/>
                                        </p:tgtEl>
                                      </p:cBhvr>
                                    </p:animEffect>
                                    <p:set>
                                      <p:cBhvr>
                                        <p:cTn id="135" dur="1" fill="hold">
                                          <p:stCondLst>
                                            <p:cond delay="1999"/>
                                          </p:stCondLst>
                                        </p:cTn>
                                        <p:tgtEl>
                                          <p:spTgt spid="108"/>
                                        </p:tgtEl>
                                        <p:attrNameLst>
                                          <p:attrName>style.visibility</p:attrName>
                                        </p:attrNameLst>
                                      </p:cBhvr>
                                      <p:to>
                                        <p:strVal val="hidden"/>
                                      </p:to>
                                    </p:set>
                                  </p:childTnLst>
                                </p:cTn>
                              </p:par>
                              <p:par>
                                <p:cTn id="136" presetID="6" presetClass="exit" presetSubtype="32" fill="hold" grpId="1" nodeType="withEffect">
                                  <p:stCondLst>
                                    <p:cond delay="0"/>
                                  </p:stCondLst>
                                  <p:childTnLst>
                                    <p:animEffect transition="out" filter="circle(out)">
                                      <p:cBhvr>
                                        <p:cTn id="137" dur="2000"/>
                                        <p:tgtEl>
                                          <p:spTgt spid="109"/>
                                        </p:tgtEl>
                                      </p:cBhvr>
                                    </p:animEffect>
                                    <p:set>
                                      <p:cBhvr>
                                        <p:cTn id="138" dur="1" fill="hold">
                                          <p:stCondLst>
                                            <p:cond delay="1999"/>
                                          </p:stCondLst>
                                        </p:cTn>
                                        <p:tgtEl>
                                          <p:spTgt spid="109"/>
                                        </p:tgtEl>
                                        <p:attrNameLst>
                                          <p:attrName>style.visibility</p:attrName>
                                        </p:attrNameLst>
                                      </p:cBhvr>
                                      <p:to>
                                        <p:strVal val="hidden"/>
                                      </p:to>
                                    </p:set>
                                  </p:childTnLst>
                                </p:cTn>
                              </p:par>
                              <p:par>
                                <p:cTn id="139" presetID="6" presetClass="exit" presetSubtype="32" fill="hold" grpId="1" nodeType="withEffect">
                                  <p:stCondLst>
                                    <p:cond delay="0"/>
                                  </p:stCondLst>
                                  <p:childTnLst>
                                    <p:animEffect transition="out" filter="circle(out)">
                                      <p:cBhvr>
                                        <p:cTn id="140" dur="2000"/>
                                        <p:tgtEl>
                                          <p:spTgt spid="110"/>
                                        </p:tgtEl>
                                      </p:cBhvr>
                                    </p:animEffect>
                                    <p:set>
                                      <p:cBhvr>
                                        <p:cTn id="141" dur="1" fill="hold">
                                          <p:stCondLst>
                                            <p:cond delay="1999"/>
                                          </p:stCondLst>
                                        </p:cTn>
                                        <p:tgtEl>
                                          <p:spTgt spid="110"/>
                                        </p:tgtEl>
                                        <p:attrNameLst>
                                          <p:attrName>style.visibility</p:attrName>
                                        </p:attrNameLst>
                                      </p:cBhvr>
                                      <p:to>
                                        <p:strVal val="hidden"/>
                                      </p:to>
                                    </p:set>
                                  </p:childTnLst>
                                </p:cTn>
                              </p:par>
                              <p:par>
                                <p:cTn id="142" presetID="6" presetClass="exit" presetSubtype="32" fill="hold" grpId="1" nodeType="withEffect">
                                  <p:stCondLst>
                                    <p:cond delay="0"/>
                                  </p:stCondLst>
                                  <p:childTnLst>
                                    <p:animEffect transition="out" filter="circle(out)">
                                      <p:cBhvr>
                                        <p:cTn id="143" dur="2000"/>
                                        <p:tgtEl>
                                          <p:spTgt spid="111"/>
                                        </p:tgtEl>
                                      </p:cBhvr>
                                    </p:animEffect>
                                    <p:set>
                                      <p:cBhvr>
                                        <p:cTn id="144" dur="1" fill="hold">
                                          <p:stCondLst>
                                            <p:cond delay="1999"/>
                                          </p:stCondLst>
                                        </p:cTn>
                                        <p:tgtEl>
                                          <p:spTgt spid="111"/>
                                        </p:tgtEl>
                                        <p:attrNameLst>
                                          <p:attrName>style.visibility</p:attrName>
                                        </p:attrNameLst>
                                      </p:cBhvr>
                                      <p:to>
                                        <p:strVal val="hidden"/>
                                      </p:to>
                                    </p:set>
                                  </p:childTnLst>
                                </p:cTn>
                              </p:par>
                              <p:par>
                                <p:cTn id="145" presetID="6" presetClass="exit" presetSubtype="32" fill="hold" grpId="1" nodeType="withEffect">
                                  <p:stCondLst>
                                    <p:cond delay="0"/>
                                  </p:stCondLst>
                                  <p:childTnLst>
                                    <p:animEffect transition="out" filter="circle(out)">
                                      <p:cBhvr>
                                        <p:cTn id="146" dur="2000"/>
                                        <p:tgtEl>
                                          <p:spTgt spid="112"/>
                                        </p:tgtEl>
                                      </p:cBhvr>
                                    </p:animEffect>
                                    <p:set>
                                      <p:cBhvr>
                                        <p:cTn id="147" dur="1" fill="hold">
                                          <p:stCondLst>
                                            <p:cond delay="1999"/>
                                          </p:stCondLst>
                                        </p:cTn>
                                        <p:tgtEl>
                                          <p:spTgt spid="112"/>
                                        </p:tgtEl>
                                        <p:attrNameLst>
                                          <p:attrName>style.visibility</p:attrName>
                                        </p:attrNameLst>
                                      </p:cBhvr>
                                      <p:to>
                                        <p:strVal val="hidden"/>
                                      </p:to>
                                    </p:set>
                                  </p:childTnLst>
                                </p:cTn>
                              </p:par>
                              <p:par>
                                <p:cTn id="148" presetID="6" presetClass="exit" presetSubtype="32" fill="hold" grpId="1" nodeType="withEffect">
                                  <p:stCondLst>
                                    <p:cond delay="0"/>
                                  </p:stCondLst>
                                  <p:childTnLst>
                                    <p:animEffect transition="out" filter="circle(out)">
                                      <p:cBhvr>
                                        <p:cTn id="149" dur="2000"/>
                                        <p:tgtEl>
                                          <p:spTgt spid="113"/>
                                        </p:tgtEl>
                                      </p:cBhvr>
                                    </p:animEffect>
                                    <p:set>
                                      <p:cBhvr>
                                        <p:cTn id="150" dur="1" fill="hold">
                                          <p:stCondLst>
                                            <p:cond delay="1999"/>
                                          </p:stCondLst>
                                        </p:cTn>
                                        <p:tgtEl>
                                          <p:spTgt spid="113"/>
                                        </p:tgtEl>
                                        <p:attrNameLst>
                                          <p:attrName>style.visibility</p:attrName>
                                        </p:attrNameLst>
                                      </p:cBhvr>
                                      <p:to>
                                        <p:strVal val="hidden"/>
                                      </p:to>
                                    </p:set>
                                  </p:childTnLst>
                                </p:cTn>
                              </p:par>
                              <p:par>
                                <p:cTn id="151" presetID="6" presetClass="exit" presetSubtype="32" fill="hold" grpId="1" nodeType="withEffect">
                                  <p:stCondLst>
                                    <p:cond delay="0"/>
                                  </p:stCondLst>
                                  <p:childTnLst>
                                    <p:animEffect transition="out" filter="circle(out)">
                                      <p:cBhvr>
                                        <p:cTn id="152" dur="2000"/>
                                        <p:tgtEl>
                                          <p:spTgt spid="114"/>
                                        </p:tgtEl>
                                      </p:cBhvr>
                                    </p:animEffect>
                                    <p:set>
                                      <p:cBhvr>
                                        <p:cTn id="153" dur="1" fill="hold">
                                          <p:stCondLst>
                                            <p:cond delay="1999"/>
                                          </p:stCondLst>
                                        </p:cTn>
                                        <p:tgtEl>
                                          <p:spTgt spid="114"/>
                                        </p:tgtEl>
                                        <p:attrNameLst>
                                          <p:attrName>style.visibility</p:attrName>
                                        </p:attrNameLst>
                                      </p:cBhvr>
                                      <p:to>
                                        <p:strVal val="hidden"/>
                                      </p:to>
                                    </p:set>
                                  </p:childTnLst>
                                </p:cTn>
                              </p:par>
                              <p:par>
                                <p:cTn id="154" presetID="6" presetClass="exit" presetSubtype="32" fill="hold" grpId="1" nodeType="withEffect">
                                  <p:stCondLst>
                                    <p:cond delay="0"/>
                                  </p:stCondLst>
                                  <p:childTnLst>
                                    <p:animEffect transition="out" filter="circle(out)">
                                      <p:cBhvr>
                                        <p:cTn id="155" dur="2000"/>
                                        <p:tgtEl>
                                          <p:spTgt spid="115"/>
                                        </p:tgtEl>
                                      </p:cBhvr>
                                    </p:animEffect>
                                    <p:set>
                                      <p:cBhvr>
                                        <p:cTn id="156" dur="1" fill="hold">
                                          <p:stCondLst>
                                            <p:cond delay="1999"/>
                                          </p:stCondLst>
                                        </p:cTn>
                                        <p:tgtEl>
                                          <p:spTgt spid="115"/>
                                        </p:tgtEl>
                                        <p:attrNameLst>
                                          <p:attrName>style.visibility</p:attrName>
                                        </p:attrNameLst>
                                      </p:cBhvr>
                                      <p:to>
                                        <p:strVal val="hidden"/>
                                      </p:to>
                                    </p:set>
                                  </p:childTnLst>
                                </p:cTn>
                              </p:par>
                              <p:par>
                                <p:cTn id="157" presetID="6" presetClass="exit" presetSubtype="32" fill="hold" grpId="1" nodeType="withEffect">
                                  <p:stCondLst>
                                    <p:cond delay="0"/>
                                  </p:stCondLst>
                                  <p:childTnLst>
                                    <p:animEffect transition="out" filter="circle(out)">
                                      <p:cBhvr>
                                        <p:cTn id="158" dur="2000"/>
                                        <p:tgtEl>
                                          <p:spTgt spid="209"/>
                                        </p:tgtEl>
                                      </p:cBhvr>
                                    </p:animEffect>
                                    <p:set>
                                      <p:cBhvr>
                                        <p:cTn id="159" dur="1" fill="hold">
                                          <p:stCondLst>
                                            <p:cond delay="1999"/>
                                          </p:stCondLst>
                                        </p:cTn>
                                        <p:tgtEl>
                                          <p:spTgt spid="209"/>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60" restart="whenNotActive" fill="hold" evtFilter="cancelBubble" nodeType="interactiveSeq">
                <p:stCondLst>
                  <p:cond evt="onClick" delay="0">
                    <p:tgtEl>
                      <p:spTgt spid="21"/>
                    </p:tgtEl>
                  </p:cond>
                </p:stCondLst>
                <p:endSync evt="end" delay="0">
                  <p:rtn val="all"/>
                </p:endSync>
                <p:childTnLst>
                  <p:par>
                    <p:cTn id="161" fill="hold">
                      <p:stCondLst>
                        <p:cond delay="0"/>
                      </p:stCondLst>
                      <p:childTnLst>
                        <p:par>
                          <p:cTn id="162" fill="hold">
                            <p:stCondLst>
                              <p:cond delay="0"/>
                            </p:stCondLst>
                            <p:childTnLst>
                              <p:par>
                                <p:cTn id="163" presetID="6" presetClass="entr" presetSubtype="16" fill="hold" grpId="0" nodeType="clickEffect">
                                  <p:stCondLst>
                                    <p:cond delay="0"/>
                                  </p:stCondLst>
                                  <p:childTnLst>
                                    <p:set>
                                      <p:cBhvr>
                                        <p:cTn id="164" dur="1" fill="hold">
                                          <p:stCondLst>
                                            <p:cond delay="0"/>
                                          </p:stCondLst>
                                        </p:cTn>
                                        <p:tgtEl>
                                          <p:spTgt spid="239"/>
                                        </p:tgtEl>
                                        <p:attrNameLst>
                                          <p:attrName>style.visibility</p:attrName>
                                        </p:attrNameLst>
                                      </p:cBhvr>
                                      <p:to>
                                        <p:strVal val="visible"/>
                                      </p:to>
                                    </p:set>
                                    <p:animEffect transition="in" filter="circle(in)">
                                      <p:cBhvr>
                                        <p:cTn id="165" dur="2000"/>
                                        <p:tgtEl>
                                          <p:spTgt spid="239"/>
                                        </p:tgtEl>
                                      </p:cBhvr>
                                    </p:animEffect>
                                  </p:childTnLst>
                                </p:cTn>
                              </p:par>
                              <p:par>
                                <p:cTn id="166" presetID="19" presetClass="emph" presetSubtype="0" fill="hold" grpId="0" nodeType="withEffect">
                                  <p:stCondLst>
                                    <p:cond delay="0"/>
                                  </p:stCondLst>
                                  <p:childTnLst>
                                    <p:animClr clrSpc="rgb" dir="cw">
                                      <p:cBhvr override="childStyle">
                                        <p:cTn id="167" dur="500" fill="hold"/>
                                        <p:tgtEl>
                                          <p:spTgt spid="116"/>
                                        </p:tgtEl>
                                        <p:attrNameLst>
                                          <p:attrName>style.color</p:attrName>
                                        </p:attrNameLst>
                                      </p:cBhvr>
                                      <p:to>
                                        <a:schemeClr val="accent2"/>
                                      </p:to>
                                    </p:animClr>
                                    <p:animClr clrSpc="rgb" dir="cw">
                                      <p:cBhvr>
                                        <p:cTn id="168" dur="500" fill="hold"/>
                                        <p:tgtEl>
                                          <p:spTgt spid="116"/>
                                        </p:tgtEl>
                                        <p:attrNameLst>
                                          <p:attrName>fillcolor</p:attrName>
                                        </p:attrNameLst>
                                      </p:cBhvr>
                                      <p:to>
                                        <a:schemeClr val="accent2"/>
                                      </p:to>
                                    </p:animClr>
                                    <p:set>
                                      <p:cBhvr>
                                        <p:cTn id="169" dur="500" fill="hold"/>
                                        <p:tgtEl>
                                          <p:spTgt spid="116"/>
                                        </p:tgtEl>
                                        <p:attrNameLst>
                                          <p:attrName>fill.type</p:attrName>
                                        </p:attrNameLst>
                                      </p:cBhvr>
                                      <p:to>
                                        <p:strVal val="solid"/>
                                      </p:to>
                                    </p:set>
                                    <p:set>
                                      <p:cBhvr>
                                        <p:cTn id="170" dur="500" fill="hold"/>
                                        <p:tgtEl>
                                          <p:spTgt spid="116"/>
                                        </p:tgtEl>
                                        <p:attrNameLst>
                                          <p:attrName>fill.on</p:attrName>
                                        </p:attrNameLst>
                                      </p:cBhvr>
                                      <p:to>
                                        <p:strVal val="true"/>
                                      </p:to>
                                    </p:set>
                                  </p:childTnLst>
                                </p:cTn>
                              </p:par>
                              <p:par>
                                <p:cTn id="171" presetID="19" presetClass="emph" presetSubtype="0" fill="hold" grpId="0" nodeType="withEffect">
                                  <p:stCondLst>
                                    <p:cond delay="0"/>
                                  </p:stCondLst>
                                  <p:childTnLst>
                                    <p:animClr clrSpc="rgb" dir="cw">
                                      <p:cBhvr override="childStyle">
                                        <p:cTn id="172" dur="500" fill="hold"/>
                                        <p:tgtEl>
                                          <p:spTgt spid="117"/>
                                        </p:tgtEl>
                                        <p:attrNameLst>
                                          <p:attrName>style.color</p:attrName>
                                        </p:attrNameLst>
                                      </p:cBhvr>
                                      <p:to>
                                        <a:schemeClr val="accent2"/>
                                      </p:to>
                                    </p:animClr>
                                    <p:animClr clrSpc="rgb" dir="cw">
                                      <p:cBhvr>
                                        <p:cTn id="173" dur="500" fill="hold"/>
                                        <p:tgtEl>
                                          <p:spTgt spid="117"/>
                                        </p:tgtEl>
                                        <p:attrNameLst>
                                          <p:attrName>fillcolor</p:attrName>
                                        </p:attrNameLst>
                                      </p:cBhvr>
                                      <p:to>
                                        <a:schemeClr val="accent2"/>
                                      </p:to>
                                    </p:animClr>
                                    <p:set>
                                      <p:cBhvr>
                                        <p:cTn id="174" dur="500" fill="hold"/>
                                        <p:tgtEl>
                                          <p:spTgt spid="117"/>
                                        </p:tgtEl>
                                        <p:attrNameLst>
                                          <p:attrName>fill.type</p:attrName>
                                        </p:attrNameLst>
                                      </p:cBhvr>
                                      <p:to>
                                        <p:strVal val="solid"/>
                                      </p:to>
                                    </p:set>
                                    <p:set>
                                      <p:cBhvr>
                                        <p:cTn id="175" dur="500" fill="hold"/>
                                        <p:tgtEl>
                                          <p:spTgt spid="117"/>
                                        </p:tgtEl>
                                        <p:attrNameLst>
                                          <p:attrName>fill.on</p:attrName>
                                        </p:attrNameLst>
                                      </p:cBhvr>
                                      <p:to>
                                        <p:strVal val="true"/>
                                      </p:to>
                                    </p:set>
                                  </p:childTnLst>
                                </p:cTn>
                              </p:par>
                              <p:par>
                                <p:cTn id="176" presetID="19" presetClass="emph" presetSubtype="0" fill="hold" grpId="0" nodeType="withEffect">
                                  <p:stCondLst>
                                    <p:cond delay="0"/>
                                  </p:stCondLst>
                                  <p:childTnLst>
                                    <p:animClr clrSpc="rgb" dir="cw">
                                      <p:cBhvr override="childStyle">
                                        <p:cTn id="177" dur="500" fill="hold"/>
                                        <p:tgtEl>
                                          <p:spTgt spid="118"/>
                                        </p:tgtEl>
                                        <p:attrNameLst>
                                          <p:attrName>style.color</p:attrName>
                                        </p:attrNameLst>
                                      </p:cBhvr>
                                      <p:to>
                                        <a:schemeClr val="accent2"/>
                                      </p:to>
                                    </p:animClr>
                                    <p:animClr clrSpc="rgb" dir="cw">
                                      <p:cBhvr>
                                        <p:cTn id="178" dur="500" fill="hold"/>
                                        <p:tgtEl>
                                          <p:spTgt spid="118"/>
                                        </p:tgtEl>
                                        <p:attrNameLst>
                                          <p:attrName>fillcolor</p:attrName>
                                        </p:attrNameLst>
                                      </p:cBhvr>
                                      <p:to>
                                        <a:schemeClr val="accent2"/>
                                      </p:to>
                                    </p:animClr>
                                    <p:set>
                                      <p:cBhvr>
                                        <p:cTn id="179" dur="500" fill="hold"/>
                                        <p:tgtEl>
                                          <p:spTgt spid="118"/>
                                        </p:tgtEl>
                                        <p:attrNameLst>
                                          <p:attrName>fill.type</p:attrName>
                                        </p:attrNameLst>
                                      </p:cBhvr>
                                      <p:to>
                                        <p:strVal val="solid"/>
                                      </p:to>
                                    </p:set>
                                    <p:set>
                                      <p:cBhvr>
                                        <p:cTn id="180" dur="500" fill="hold"/>
                                        <p:tgtEl>
                                          <p:spTgt spid="118"/>
                                        </p:tgtEl>
                                        <p:attrNameLst>
                                          <p:attrName>fill.on</p:attrName>
                                        </p:attrNameLst>
                                      </p:cBhvr>
                                      <p:to>
                                        <p:strVal val="true"/>
                                      </p:to>
                                    </p:set>
                                  </p:childTnLst>
                                </p:cTn>
                              </p:par>
                              <p:par>
                                <p:cTn id="181" presetID="19" presetClass="emph" presetSubtype="0" fill="hold" grpId="0" nodeType="withEffect">
                                  <p:stCondLst>
                                    <p:cond delay="0"/>
                                  </p:stCondLst>
                                  <p:childTnLst>
                                    <p:animClr clrSpc="rgb" dir="cw">
                                      <p:cBhvr override="childStyle">
                                        <p:cTn id="182" dur="500" fill="hold"/>
                                        <p:tgtEl>
                                          <p:spTgt spid="119"/>
                                        </p:tgtEl>
                                        <p:attrNameLst>
                                          <p:attrName>style.color</p:attrName>
                                        </p:attrNameLst>
                                      </p:cBhvr>
                                      <p:to>
                                        <a:schemeClr val="accent2"/>
                                      </p:to>
                                    </p:animClr>
                                    <p:animClr clrSpc="rgb" dir="cw">
                                      <p:cBhvr>
                                        <p:cTn id="183" dur="500" fill="hold"/>
                                        <p:tgtEl>
                                          <p:spTgt spid="119"/>
                                        </p:tgtEl>
                                        <p:attrNameLst>
                                          <p:attrName>fillcolor</p:attrName>
                                        </p:attrNameLst>
                                      </p:cBhvr>
                                      <p:to>
                                        <a:schemeClr val="accent2"/>
                                      </p:to>
                                    </p:animClr>
                                    <p:set>
                                      <p:cBhvr>
                                        <p:cTn id="184" dur="500" fill="hold"/>
                                        <p:tgtEl>
                                          <p:spTgt spid="119"/>
                                        </p:tgtEl>
                                        <p:attrNameLst>
                                          <p:attrName>fill.type</p:attrName>
                                        </p:attrNameLst>
                                      </p:cBhvr>
                                      <p:to>
                                        <p:strVal val="solid"/>
                                      </p:to>
                                    </p:set>
                                    <p:set>
                                      <p:cBhvr>
                                        <p:cTn id="185" dur="500" fill="hold"/>
                                        <p:tgtEl>
                                          <p:spTgt spid="119"/>
                                        </p:tgtEl>
                                        <p:attrNameLst>
                                          <p:attrName>fill.on</p:attrName>
                                        </p:attrNameLst>
                                      </p:cBhvr>
                                      <p:to>
                                        <p:strVal val="true"/>
                                      </p:to>
                                    </p:set>
                                  </p:childTnLst>
                                </p:cTn>
                              </p:par>
                              <p:par>
                                <p:cTn id="186" presetID="19" presetClass="emph" presetSubtype="0" fill="hold" grpId="0" nodeType="withEffect">
                                  <p:stCondLst>
                                    <p:cond delay="0"/>
                                  </p:stCondLst>
                                  <p:childTnLst>
                                    <p:animClr clrSpc="rgb" dir="cw">
                                      <p:cBhvr override="childStyle">
                                        <p:cTn id="187" dur="500" fill="hold"/>
                                        <p:tgtEl>
                                          <p:spTgt spid="122"/>
                                        </p:tgtEl>
                                        <p:attrNameLst>
                                          <p:attrName>style.color</p:attrName>
                                        </p:attrNameLst>
                                      </p:cBhvr>
                                      <p:to>
                                        <a:schemeClr val="accent2"/>
                                      </p:to>
                                    </p:animClr>
                                    <p:animClr clrSpc="rgb" dir="cw">
                                      <p:cBhvr>
                                        <p:cTn id="188" dur="500" fill="hold"/>
                                        <p:tgtEl>
                                          <p:spTgt spid="122"/>
                                        </p:tgtEl>
                                        <p:attrNameLst>
                                          <p:attrName>fillcolor</p:attrName>
                                        </p:attrNameLst>
                                      </p:cBhvr>
                                      <p:to>
                                        <a:schemeClr val="accent2"/>
                                      </p:to>
                                    </p:animClr>
                                    <p:set>
                                      <p:cBhvr>
                                        <p:cTn id="189" dur="500" fill="hold"/>
                                        <p:tgtEl>
                                          <p:spTgt spid="122"/>
                                        </p:tgtEl>
                                        <p:attrNameLst>
                                          <p:attrName>fill.type</p:attrName>
                                        </p:attrNameLst>
                                      </p:cBhvr>
                                      <p:to>
                                        <p:strVal val="solid"/>
                                      </p:to>
                                    </p:set>
                                    <p:set>
                                      <p:cBhvr>
                                        <p:cTn id="190" dur="500" fill="hold"/>
                                        <p:tgtEl>
                                          <p:spTgt spid="122"/>
                                        </p:tgtEl>
                                        <p:attrNameLst>
                                          <p:attrName>fill.on</p:attrName>
                                        </p:attrNameLst>
                                      </p:cBhvr>
                                      <p:to>
                                        <p:strVal val="true"/>
                                      </p:to>
                                    </p:set>
                                  </p:childTnLst>
                                </p:cTn>
                              </p:par>
                              <p:par>
                                <p:cTn id="191" presetID="19" presetClass="emph" presetSubtype="0" fill="hold" grpId="0" nodeType="withEffect">
                                  <p:stCondLst>
                                    <p:cond delay="0"/>
                                  </p:stCondLst>
                                  <p:childTnLst>
                                    <p:animClr clrSpc="rgb" dir="cw">
                                      <p:cBhvr override="childStyle">
                                        <p:cTn id="192" dur="500" fill="hold"/>
                                        <p:tgtEl>
                                          <p:spTgt spid="123"/>
                                        </p:tgtEl>
                                        <p:attrNameLst>
                                          <p:attrName>style.color</p:attrName>
                                        </p:attrNameLst>
                                      </p:cBhvr>
                                      <p:to>
                                        <a:schemeClr val="accent2"/>
                                      </p:to>
                                    </p:animClr>
                                    <p:animClr clrSpc="rgb" dir="cw">
                                      <p:cBhvr>
                                        <p:cTn id="193" dur="500" fill="hold"/>
                                        <p:tgtEl>
                                          <p:spTgt spid="123"/>
                                        </p:tgtEl>
                                        <p:attrNameLst>
                                          <p:attrName>fillcolor</p:attrName>
                                        </p:attrNameLst>
                                      </p:cBhvr>
                                      <p:to>
                                        <a:schemeClr val="accent2"/>
                                      </p:to>
                                    </p:animClr>
                                    <p:set>
                                      <p:cBhvr>
                                        <p:cTn id="194" dur="500" fill="hold"/>
                                        <p:tgtEl>
                                          <p:spTgt spid="123"/>
                                        </p:tgtEl>
                                        <p:attrNameLst>
                                          <p:attrName>fill.type</p:attrName>
                                        </p:attrNameLst>
                                      </p:cBhvr>
                                      <p:to>
                                        <p:strVal val="solid"/>
                                      </p:to>
                                    </p:set>
                                    <p:set>
                                      <p:cBhvr>
                                        <p:cTn id="195" dur="500" fill="hold"/>
                                        <p:tgtEl>
                                          <p:spTgt spid="123"/>
                                        </p:tgtEl>
                                        <p:attrNameLst>
                                          <p:attrName>fill.on</p:attrName>
                                        </p:attrNameLst>
                                      </p:cBhvr>
                                      <p:to>
                                        <p:strVal val="true"/>
                                      </p:to>
                                    </p:set>
                                  </p:childTnLst>
                                </p:cTn>
                              </p:par>
                            </p:childTnLst>
                          </p:cTn>
                        </p:par>
                      </p:childTnLst>
                    </p:cTn>
                  </p:par>
                  <p:par>
                    <p:cTn id="196" fill="hold">
                      <p:stCondLst>
                        <p:cond delay="indefinite"/>
                      </p:stCondLst>
                      <p:childTnLst>
                        <p:par>
                          <p:cTn id="197" fill="hold">
                            <p:stCondLst>
                              <p:cond delay="0"/>
                            </p:stCondLst>
                            <p:childTnLst>
                              <p:par>
                                <p:cTn id="198" presetID="6" presetClass="exit" presetSubtype="32" fill="hold" grpId="1" nodeType="clickEffect">
                                  <p:stCondLst>
                                    <p:cond delay="0"/>
                                  </p:stCondLst>
                                  <p:childTnLst>
                                    <p:animEffect transition="out" filter="circle(out)">
                                      <p:cBhvr>
                                        <p:cTn id="199" dur="2000"/>
                                        <p:tgtEl>
                                          <p:spTgt spid="116"/>
                                        </p:tgtEl>
                                      </p:cBhvr>
                                    </p:animEffect>
                                    <p:set>
                                      <p:cBhvr>
                                        <p:cTn id="200" dur="1" fill="hold">
                                          <p:stCondLst>
                                            <p:cond delay="1999"/>
                                          </p:stCondLst>
                                        </p:cTn>
                                        <p:tgtEl>
                                          <p:spTgt spid="116"/>
                                        </p:tgtEl>
                                        <p:attrNameLst>
                                          <p:attrName>style.visibility</p:attrName>
                                        </p:attrNameLst>
                                      </p:cBhvr>
                                      <p:to>
                                        <p:strVal val="hidden"/>
                                      </p:to>
                                    </p:set>
                                  </p:childTnLst>
                                </p:cTn>
                              </p:par>
                              <p:par>
                                <p:cTn id="201" presetID="6" presetClass="exit" presetSubtype="32" fill="hold" grpId="1" nodeType="withEffect">
                                  <p:stCondLst>
                                    <p:cond delay="0"/>
                                  </p:stCondLst>
                                  <p:childTnLst>
                                    <p:animEffect transition="out" filter="circle(out)">
                                      <p:cBhvr>
                                        <p:cTn id="202" dur="2000"/>
                                        <p:tgtEl>
                                          <p:spTgt spid="117"/>
                                        </p:tgtEl>
                                      </p:cBhvr>
                                    </p:animEffect>
                                    <p:set>
                                      <p:cBhvr>
                                        <p:cTn id="203" dur="1" fill="hold">
                                          <p:stCondLst>
                                            <p:cond delay="1999"/>
                                          </p:stCondLst>
                                        </p:cTn>
                                        <p:tgtEl>
                                          <p:spTgt spid="117"/>
                                        </p:tgtEl>
                                        <p:attrNameLst>
                                          <p:attrName>style.visibility</p:attrName>
                                        </p:attrNameLst>
                                      </p:cBhvr>
                                      <p:to>
                                        <p:strVal val="hidden"/>
                                      </p:to>
                                    </p:set>
                                  </p:childTnLst>
                                </p:cTn>
                              </p:par>
                              <p:par>
                                <p:cTn id="204" presetID="6" presetClass="exit" presetSubtype="32" fill="hold" grpId="1" nodeType="withEffect">
                                  <p:stCondLst>
                                    <p:cond delay="0"/>
                                  </p:stCondLst>
                                  <p:childTnLst>
                                    <p:animEffect transition="out" filter="circle(out)">
                                      <p:cBhvr>
                                        <p:cTn id="205" dur="2000"/>
                                        <p:tgtEl>
                                          <p:spTgt spid="118"/>
                                        </p:tgtEl>
                                      </p:cBhvr>
                                    </p:animEffect>
                                    <p:set>
                                      <p:cBhvr>
                                        <p:cTn id="206" dur="1" fill="hold">
                                          <p:stCondLst>
                                            <p:cond delay="1999"/>
                                          </p:stCondLst>
                                        </p:cTn>
                                        <p:tgtEl>
                                          <p:spTgt spid="118"/>
                                        </p:tgtEl>
                                        <p:attrNameLst>
                                          <p:attrName>style.visibility</p:attrName>
                                        </p:attrNameLst>
                                      </p:cBhvr>
                                      <p:to>
                                        <p:strVal val="hidden"/>
                                      </p:to>
                                    </p:set>
                                  </p:childTnLst>
                                </p:cTn>
                              </p:par>
                              <p:par>
                                <p:cTn id="207" presetID="6" presetClass="exit" presetSubtype="32" fill="hold" grpId="1" nodeType="withEffect">
                                  <p:stCondLst>
                                    <p:cond delay="0"/>
                                  </p:stCondLst>
                                  <p:childTnLst>
                                    <p:animEffect transition="out" filter="circle(out)">
                                      <p:cBhvr>
                                        <p:cTn id="208" dur="2000"/>
                                        <p:tgtEl>
                                          <p:spTgt spid="119"/>
                                        </p:tgtEl>
                                      </p:cBhvr>
                                    </p:animEffect>
                                    <p:set>
                                      <p:cBhvr>
                                        <p:cTn id="209" dur="1" fill="hold">
                                          <p:stCondLst>
                                            <p:cond delay="1999"/>
                                          </p:stCondLst>
                                        </p:cTn>
                                        <p:tgtEl>
                                          <p:spTgt spid="119"/>
                                        </p:tgtEl>
                                        <p:attrNameLst>
                                          <p:attrName>style.visibility</p:attrName>
                                        </p:attrNameLst>
                                      </p:cBhvr>
                                      <p:to>
                                        <p:strVal val="hidden"/>
                                      </p:to>
                                    </p:set>
                                  </p:childTnLst>
                                </p:cTn>
                              </p:par>
                              <p:par>
                                <p:cTn id="210" presetID="6" presetClass="exit" presetSubtype="32" fill="hold" grpId="1" nodeType="withEffect">
                                  <p:stCondLst>
                                    <p:cond delay="0"/>
                                  </p:stCondLst>
                                  <p:childTnLst>
                                    <p:animEffect transition="out" filter="circle(out)">
                                      <p:cBhvr>
                                        <p:cTn id="211" dur="2000"/>
                                        <p:tgtEl>
                                          <p:spTgt spid="122"/>
                                        </p:tgtEl>
                                      </p:cBhvr>
                                    </p:animEffect>
                                    <p:set>
                                      <p:cBhvr>
                                        <p:cTn id="212" dur="1" fill="hold">
                                          <p:stCondLst>
                                            <p:cond delay="1999"/>
                                          </p:stCondLst>
                                        </p:cTn>
                                        <p:tgtEl>
                                          <p:spTgt spid="122"/>
                                        </p:tgtEl>
                                        <p:attrNameLst>
                                          <p:attrName>style.visibility</p:attrName>
                                        </p:attrNameLst>
                                      </p:cBhvr>
                                      <p:to>
                                        <p:strVal val="hidden"/>
                                      </p:to>
                                    </p:set>
                                  </p:childTnLst>
                                </p:cTn>
                              </p:par>
                              <p:par>
                                <p:cTn id="213" presetID="6" presetClass="exit" presetSubtype="32" fill="hold" grpId="1" nodeType="withEffect">
                                  <p:stCondLst>
                                    <p:cond delay="0"/>
                                  </p:stCondLst>
                                  <p:childTnLst>
                                    <p:animEffect transition="out" filter="circle(out)">
                                      <p:cBhvr>
                                        <p:cTn id="214" dur="2000"/>
                                        <p:tgtEl>
                                          <p:spTgt spid="123"/>
                                        </p:tgtEl>
                                      </p:cBhvr>
                                    </p:animEffect>
                                    <p:set>
                                      <p:cBhvr>
                                        <p:cTn id="215" dur="1" fill="hold">
                                          <p:stCondLst>
                                            <p:cond delay="1999"/>
                                          </p:stCondLst>
                                        </p:cTn>
                                        <p:tgtEl>
                                          <p:spTgt spid="123"/>
                                        </p:tgtEl>
                                        <p:attrNameLst>
                                          <p:attrName>style.visibility</p:attrName>
                                        </p:attrNameLst>
                                      </p:cBhvr>
                                      <p:to>
                                        <p:strVal val="hidden"/>
                                      </p:to>
                                    </p:set>
                                  </p:childTnLst>
                                </p:cTn>
                              </p:par>
                              <p:par>
                                <p:cTn id="216" presetID="6" presetClass="exit" presetSubtype="32" fill="hold" grpId="1" nodeType="withEffect">
                                  <p:stCondLst>
                                    <p:cond delay="0"/>
                                  </p:stCondLst>
                                  <p:childTnLst>
                                    <p:animEffect transition="out" filter="circle(out)">
                                      <p:cBhvr>
                                        <p:cTn id="217" dur="2000"/>
                                        <p:tgtEl>
                                          <p:spTgt spid="239"/>
                                        </p:tgtEl>
                                      </p:cBhvr>
                                    </p:animEffect>
                                    <p:set>
                                      <p:cBhvr>
                                        <p:cTn id="218" dur="1" fill="hold">
                                          <p:stCondLst>
                                            <p:cond delay="1999"/>
                                          </p:stCondLst>
                                        </p:cTn>
                                        <p:tgtEl>
                                          <p:spTgt spid="239"/>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19" restart="whenNotActive" fill="hold" evtFilter="cancelBubble" nodeType="interactiveSeq">
                <p:stCondLst>
                  <p:cond evt="onClick" delay="0">
                    <p:tgtEl>
                      <p:spTgt spid="22"/>
                    </p:tgtEl>
                  </p:cond>
                </p:stCondLst>
                <p:endSync evt="end" delay="0">
                  <p:rtn val="all"/>
                </p:endSync>
                <p:childTnLst>
                  <p:par>
                    <p:cTn id="220" fill="hold">
                      <p:stCondLst>
                        <p:cond delay="0"/>
                      </p:stCondLst>
                      <p:childTnLst>
                        <p:par>
                          <p:cTn id="221" fill="hold">
                            <p:stCondLst>
                              <p:cond delay="0"/>
                            </p:stCondLst>
                            <p:childTnLst>
                              <p:par>
                                <p:cTn id="222" presetID="6" presetClass="entr" presetSubtype="16" fill="hold" grpId="0" nodeType="clickEffect">
                                  <p:stCondLst>
                                    <p:cond delay="0"/>
                                  </p:stCondLst>
                                  <p:childTnLst>
                                    <p:set>
                                      <p:cBhvr>
                                        <p:cTn id="223" dur="1" fill="hold">
                                          <p:stCondLst>
                                            <p:cond delay="0"/>
                                          </p:stCondLst>
                                        </p:cTn>
                                        <p:tgtEl>
                                          <p:spTgt spid="240"/>
                                        </p:tgtEl>
                                        <p:attrNameLst>
                                          <p:attrName>style.visibility</p:attrName>
                                        </p:attrNameLst>
                                      </p:cBhvr>
                                      <p:to>
                                        <p:strVal val="visible"/>
                                      </p:to>
                                    </p:set>
                                    <p:animEffect transition="in" filter="circle(in)">
                                      <p:cBhvr>
                                        <p:cTn id="224" dur="2000"/>
                                        <p:tgtEl>
                                          <p:spTgt spid="240"/>
                                        </p:tgtEl>
                                      </p:cBhvr>
                                    </p:animEffect>
                                  </p:childTnLst>
                                </p:cTn>
                              </p:par>
                              <p:par>
                                <p:cTn id="225" presetID="19" presetClass="emph" presetSubtype="0" fill="hold" grpId="0" nodeType="withEffect">
                                  <p:stCondLst>
                                    <p:cond delay="0"/>
                                  </p:stCondLst>
                                  <p:childTnLst>
                                    <p:animClr clrSpc="rgb" dir="cw">
                                      <p:cBhvr override="childStyle">
                                        <p:cTn id="226" dur="500" fill="hold"/>
                                        <p:tgtEl>
                                          <p:spTgt spid="124"/>
                                        </p:tgtEl>
                                        <p:attrNameLst>
                                          <p:attrName>style.color</p:attrName>
                                        </p:attrNameLst>
                                      </p:cBhvr>
                                      <p:to>
                                        <a:schemeClr val="accent2"/>
                                      </p:to>
                                    </p:animClr>
                                    <p:animClr clrSpc="rgb" dir="cw">
                                      <p:cBhvr>
                                        <p:cTn id="227" dur="500" fill="hold"/>
                                        <p:tgtEl>
                                          <p:spTgt spid="124"/>
                                        </p:tgtEl>
                                        <p:attrNameLst>
                                          <p:attrName>fillcolor</p:attrName>
                                        </p:attrNameLst>
                                      </p:cBhvr>
                                      <p:to>
                                        <a:schemeClr val="accent2"/>
                                      </p:to>
                                    </p:animClr>
                                    <p:set>
                                      <p:cBhvr>
                                        <p:cTn id="228" dur="500" fill="hold"/>
                                        <p:tgtEl>
                                          <p:spTgt spid="124"/>
                                        </p:tgtEl>
                                        <p:attrNameLst>
                                          <p:attrName>fill.type</p:attrName>
                                        </p:attrNameLst>
                                      </p:cBhvr>
                                      <p:to>
                                        <p:strVal val="solid"/>
                                      </p:to>
                                    </p:set>
                                    <p:set>
                                      <p:cBhvr>
                                        <p:cTn id="229" dur="500" fill="hold"/>
                                        <p:tgtEl>
                                          <p:spTgt spid="124"/>
                                        </p:tgtEl>
                                        <p:attrNameLst>
                                          <p:attrName>fill.on</p:attrName>
                                        </p:attrNameLst>
                                      </p:cBhvr>
                                      <p:to>
                                        <p:strVal val="true"/>
                                      </p:to>
                                    </p:set>
                                  </p:childTnLst>
                                </p:cTn>
                              </p:par>
                              <p:par>
                                <p:cTn id="230" presetID="19" presetClass="emph" presetSubtype="0" fill="hold" grpId="0" nodeType="withEffect">
                                  <p:stCondLst>
                                    <p:cond delay="0"/>
                                  </p:stCondLst>
                                  <p:childTnLst>
                                    <p:animClr clrSpc="rgb" dir="cw">
                                      <p:cBhvr override="childStyle">
                                        <p:cTn id="231" dur="500" fill="hold"/>
                                        <p:tgtEl>
                                          <p:spTgt spid="131"/>
                                        </p:tgtEl>
                                        <p:attrNameLst>
                                          <p:attrName>style.color</p:attrName>
                                        </p:attrNameLst>
                                      </p:cBhvr>
                                      <p:to>
                                        <a:schemeClr val="accent2"/>
                                      </p:to>
                                    </p:animClr>
                                    <p:animClr clrSpc="rgb" dir="cw">
                                      <p:cBhvr>
                                        <p:cTn id="232" dur="500" fill="hold"/>
                                        <p:tgtEl>
                                          <p:spTgt spid="131"/>
                                        </p:tgtEl>
                                        <p:attrNameLst>
                                          <p:attrName>fillcolor</p:attrName>
                                        </p:attrNameLst>
                                      </p:cBhvr>
                                      <p:to>
                                        <a:schemeClr val="accent2"/>
                                      </p:to>
                                    </p:animClr>
                                    <p:set>
                                      <p:cBhvr>
                                        <p:cTn id="233" dur="500" fill="hold"/>
                                        <p:tgtEl>
                                          <p:spTgt spid="131"/>
                                        </p:tgtEl>
                                        <p:attrNameLst>
                                          <p:attrName>fill.type</p:attrName>
                                        </p:attrNameLst>
                                      </p:cBhvr>
                                      <p:to>
                                        <p:strVal val="solid"/>
                                      </p:to>
                                    </p:set>
                                    <p:set>
                                      <p:cBhvr>
                                        <p:cTn id="234" dur="500" fill="hold"/>
                                        <p:tgtEl>
                                          <p:spTgt spid="131"/>
                                        </p:tgtEl>
                                        <p:attrNameLst>
                                          <p:attrName>fill.on</p:attrName>
                                        </p:attrNameLst>
                                      </p:cBhvr>
                                      <p:to>
                                        <p:strVal val="true"/>
                                      </p:to>
                                    </p:set>
                                  </p:childTnLst>
                                </p:cTn>
                              </p:par>
                              <p:par>
                                <p:cTn id="235" presetID="19" presetClass="emph" presetSubtype="0" fill="hold" grpId="0" nodeType="withEffect">
                                  <p:stCondLst>
                                    <p:cond delay="0"/>
                                  </p:stCondLst>
                                  <p:childTnLst>
                                    <p:animClr clrSpc="rgb" dir="cw">
                                      <p:cBhvr override="childStyle">
                                        <p:cTn id="236" dur="500" fill="hold"/>
                                        <p:tgtEl>
                                          <p:spTgt spid="132"/>
                                        </p:tgtEl>
                                        <p:attrNameLst>
                                          <p:attrName>style.color</p:attrName>
                                        </p:attrNameLst>
                                      </p:cBhvr>
                                      <p:to>
                                        <a:schemeClr val="accent2"/>
                                      </p:to>
                                    </p:animClr>
                                    <p:animClr clrSpc="rgb" dir="cw">
                                      <p:cBhvr>
                                        <p:cTn id="237" dur="500" fill="hold"/>
                                        <p:tgtEl>
                                          <p:spTgt spid="132"/>
                                        </p:tgtEl>
                                        <p:attrNameLst>
                                          <p:attrName>fillcolor</p:attrName>
                                        </p:attrNameLst>
                                      </p:cBhvr>
                                      <p:to>
                                        <a:schemeClr val="accent2"/>
                                      </p:to>
                                    </p:animClr>
                                    <p:set>
                                      <p:cBhvr>
                                        <p:cTn id="238" dur="500" fill="hold"/>
                                        <p:tgtEl>
                                          <p:spTgt spid="132"/>
                                        </p:tgtEl>
                                        <p:attrNameLst>
                                          <p:attrName>fill.type</p:attrName>
                                        </p:attrNameLst>
                                      </p:cBhvr>
                                      <p:to>
                                        <p:strVal val="solid"/>
                                      </p:to>
                                    </p:set>
                                    <p:set>
                                      <p:cBhvr>
                                        <p:cTn id="239" dur="500" fill="hold"/>
                                        <p:tgtEl>
                                          <p:spTgt spid="132"/>
                                        </p:tgtEl>
                                        <p:attrNameLst>
                                          <p:attrName>fill.on</p:attrName>
                                        </p:attrNameLst>
                                      </p:cBhvr>
                                      <p:to>
                                        <p:strVal val="true"/>
                                      </p:to>
                                    </p:set>
                                  </p:childTnLst>
                                </p:cTn>
                              </p:par>
                              <p:par>
                                <p:cTn id="240" presetID="19" presetClass="emph" presetSubtype="0" fill="hold" grpId="0" nodeType="withEffect">
                                  <p:stCondLst>
                                    <p:cond delay="0"/>
                                  </p:stCondLst>
                                  <p:childTnLst>
                                    <p:animClr clrSpc="rgb" dir="cw">
                                      <p:cBhvr override="childStyle">
                                        <p:cTn id="241" dur="500" fill="hold"/>
                                        <p:tgtEl>
                                          <p:spTgt spid="133"/>
                                        </p:tgtEl>
                                        <p:attrNameLst>
                                          <p:attrName>style.color</p:attrName>
                                        </p:attrNameLst>
                                      </p:cBhvr>
                                      <p:to>
                                        <a:schemeClr val="accent2"/>
                                      </p:to>
                                    </p:animClr>
                                    <p:animClr clrSpc="rgb" dir="cw">
                                      <p:cBhvr>
                                        <p:cTn id="242" dur="500" fill="hold"/>
                                        <p:tgtEl>
                                          <p:spTgt spid="133"/>
                                        </p:tgtEl>
                                        <p:attrNameLst>
                                          <p:attrName>fillcolor</p:attrName>
                                        </p:attrNameLst>
                                      </p:cBhvr>
                                      <p:to>
                                        <a:schemeClr val="accent2"/>
                                      </p:to>
                                    </p:animClr>
                                    <p:set>
                                      <p:cBhvr>
                                        <p:cTn id="243" dur="500" fill="hold"/>
                                        <p:tgtEl>
                                          <p:spTgt spid="133"/>
                                        </p:tgtEl>
                                        <p:attrNameLst>
                                          <p:attrName>fill.type</p:attrName>
                                        </p:attrNameLst>
                                      </p:cBhvr>
                                      <p:to>
                                        <p:strVal val="solid"/>
                                      </p:to>
                                    </p:set>
                                    <p:set>
                                      <p:cBhvr>
                                        <p:cTn id="244" dur="500" fill="hold"/>
                                        <p:tgtEl>
                                          <p:spTgt spid="133"/>
                                        </p:tgtEl>
                                        <p:attrNameLst>
                                          <p:attrName>fill.on</p:attrName>
                                        </p:attrNameLst>
                                      </p:cBhvr>
                                      <p:to>
                                        <p:strVal val="true"/>
                                      </p:to>
                                    </p:set>
                                  </p:childTnLst>
                                </p:cTn>
                              </p:par>
                              <p:par>
                                <p:cTn id="245" presetID="19" presetClass="emph" presetSubtype="0" fill="hold" grpId="0" nodeType="withEffect">
                                  <p:stCondLst>
                                    <p:cond delay="0"/>
                                  </p:stCondLst>
                                  <p:childTnLst>
                                    <p:animClr clrSpc="rgb" dir="cw">
                                      <p:cBhvr override="childStyle">
                                        <p:cTn id="246" dur="500" fill="hold"/>
                                        <p:tgtEl>
                                          <p:spTgt spid="134"/>
                                        </p:tgtEl>
                                        <p:attrNameLst>
                                          <p:attrName>style.color</p:attrName>
                                        </p:attrNameLst>
                                      </p:cBhvr>
                                      <p:to>
                                        <a:schemeClr val="accent2"/>
                                      </p:to>
                                    </p:animClr>
                                    <p:animClr clrSpc="rgb" dir="cw">
                                      <p:cBhvr>
                                        <p:cTn id="247" dur="500" fill="hold"/>
                                        <p:tgtEl>
                                          <p:spTgt spid="134"/>
                                        </p:tgtEl>
                                        <p:attrNameLst>
                                          <p:attrName>fillcolor</p:attrName>
                                        </p:attrNameLst>
                                      </p:cBhvr>
                                      <p:to>
                                        <a:schemeClr val="accent2"/>
                                      </p:to>
                                    </p:animClr>
                                    <p:set>
                                      <p:cBhvr>
                                        <p:cTn id="248" dur="500" fill="hold"/>
                                        <p:tgtEl>
                                          <p:spTgt spid="134"/>
                                        </p:tgtEl>
                                        <p:attrNameLst>
                                          <p:attrName>fill.type</p:attrName>
                                        </p:attrNameLst>
                                      </p:cBhvr>
                                      <p:to>
                                        <p:strVal val="solid"/>
                                      </p:to>
                                    </p:set>
                                    <p:set>
                                      <p:cBhvr>
                                        <p:cTn id="249" dur="500" fill="hold"/>
                                        <p:tgtEl>
                                          <p:spTgt spid="134"/>
                                        </p:tgtEl>
                                        <p:attrNameLst>
                                          <p:attrName>fill.on</p:attrName>
                                        </p:attrNameLst>
                                      </p:cBhvr>
                                      <p:to>
                                        <p:strVal val="true"/>
                                      </p:to>
                                    </p:set>
                                  </p:childTnLst>
                                </p:cTn>
                              </p:par>
                              <p:par>
                                <p:cTn id="250" presetID="19" presetClass="emph" presetSubtype="0" fill="hold" grpId="0" nodeType="withEffect">
                                  <p:stCondLst>
                                    <p:cond delay="0"/>
                                  </p:stCondLst>
                                  <p:childTnLst>
                                    <p:animClr clrSpc="rgb" dir="cw">
                                      <p:cBhvr override="childStyle">
                                        <p:cTn id="251" dur="500" fill="hold"/>
                                        <p:tgtEl>
                                          <p:spTgt spid="135"/>
                                        </p:tgtEl>
                                        <p:attrNameLst>
                                          <p:attrName>style.color</p:attrName>
                                        </p:attrNameLst>
                                      </p:cBhvr>
                                      <p:to>
                                        <a:schemeClr val="accent2"/>
                                      </p:to>
                                    </p:animClr>
                                    <p:animClr clrSpc="rgb" dir="cw">
                                      <p:cBhvr>
                                        <p:cTn id="252" dur="500" fill="hold"/>
                                        <p:tgtEl>
                                          <p:spTgt spid="135"/>
                                        </p:tgtEl>
                                        <p:attrNameLst>
                                          <p:attrName>fillcolor</p:attrName>
                                        </p:attrNameLst>
                                      </p:cBhvr>
                                      <p:to>
                                        <a:schemeClr val="accent2"/>
                                      </p:to>
                                    </p:animClr>
                                    <p:set>
                                      <p:cBhvr>
                                        <p:cTn id="253" dur="500" fill="hold"/>
                                        <p:tgtEl>
                                          <p:spTgt spid="135"/>
                                        </p:tgtEl>
                                        <p:attrNameLst>
                                          <p:attrName>fill.type</p:attrName>
                                        </p:attrNameLst>
                                      </p:cBhvr>
                                      <p:to>
                                        <p:strVal val="solid"/>
                                      </p:to>
                                    </p:set>
                                    <p:set>
                                      <p:cBhvr>
                                        <p:cTn id="254" dur="500" fill="hold"/>
                                        <p:tgtEl>
                                          <p:spTgt spid="135"/>
                                        </p:tgtEl>
                                        <p:attrNameLst>
                                          <p:attrName>fill.on</p:attrName>
                                        </p:attrNameLst>
                                      </p:cBhvr>
                                      <p:to>
                                        <p:strVal val="true"/>
                                      </p:to>
                                    </p:set>
                                  </p:childTnLst>
                                </p:cTn>
                              </p:par>
                              <p:par>
                                <p:cTn id="255" presetID="19" presetClass="emph" presetSubtype="0" fill="hold" grpId="0" nodeType="withEffect">
                                  <p:stCondLst>
                                    <p:cond delay="0"/>
                                  </p:stCondLst>
                                  <p:childTnLst>
                                    <p:animClr clrSpc="rgb" dir="cw">
                                      <p:cBhvr override="childStyle">
                                        <p:cTn id="256" dur="500" fill="hold"/>
                                        <p:tgtEl>
                                          <p:spTgt spid="136"/>
                                        </p:tgtEl>
                                        <p:attrNameLst>
                                          <p:attrName>style.color</p:attrName>
                                        </p:attrNameLst>
                                      </p:cBhvr>
                                      <p:to>
                                        <a:schemeClr val="accent2"/>
                                      </p:to>
                                    </p:animClr>
                                    <p:animClr clrSpc="rgb" dir="cw">
                                      <p:cBhvr>
                                        <p:cTn id="257" dur="500" fill="hold"/>
                                        <p:tgtEl>
                                          <p:spTgt spid="136"/>
                                        </p:tgtEl>
                                        <p:attrNameLst>
                                          <p:attrName>fillcolor</p:attrName>
                                        </p:attrNameLst>
                                      </p:cBhvr>
                                      <p:to>
                                        <a:schemeClr val="accent2"/>
                                      </p:to>
                                    </p:animClr>
                                    <p:set>
                                      <p:cBhvr>
                                        <p:cTn id="258" dur="500" fill="hold"/>
                                        <p:tgtEl>
                                          <p:spTgt spid="136"/>
                                        </p:tgtEl>
                                        <p:attrNameLst>
                                          <p:attrName>fill.type</p:attrName>
                                        </p:attrNameLst>
                                      </p:cBhvr>
                                      <p:to>
                                        <p:strVal val="solid"/>
                                      </p:to>
                                    </p:set>
                                    <p:set>
                                      <p:cBhvr>
                                        <p:cTn id="259" dur="500" fill="hold"/>
                                        <p:tgtEl>
                                          <p:spTgt spid="136"/>
                                        </p:tgtEl>
                                        <p:attrNameLst>
                                          <p:attrName>fill.on</p:attrName>
                                        </p:attrNameLst>
                                      </p:cBhvr>
                                      <p:to>
                                        <p:strVal val="true"/>
                                      </p:to>
                                    </p:set>
                                  </p:childTnLst>
                                </p:cTn>
                              </p:par>
                            </p:childTnLst>
                          </p:cTn>
                        </p:par>
                      </p:childTnLst>
                    </p:cTn>
                  </p:par>
                  <p:par>
                    <p:cTn id="260" fill="hold">
                      <p:stCondLst>
                        <p:cond delay="indefinite"/>
                      </p:stCondLst>
                      <p:childTnLst>
                        <p:par>
                          <p:cTn id="261" fill="hold">
                            <p:stCondLst>
                              <p:cond delay="0"/>
                            </p:stCondLst>
                            <p:childTnLst>
                              <p:par>
                                <p:cTn id="262" presetID="6" presetClass="exit" presetSubtype="32" fill="hold" grpId="1" nodeType="clickEffect">
                                  <p:stCondLst>
                                    <p:cond delay="0"/>
                                  </p:stCondLst>
                                  <p:childTnLst>
                                    <p:animEffect transition="out" filter="circle(out)">
                                      <p:cBhvr>
                                        <p:cTn id="263" dur="2000"/>
                                        <p:tgtEl>
                                          <p:spTgt spid="124"/>
                                        </p:tgtEl>
                                      </p:cBhvr>
                                    </p:animEffect>
                                    <p:set>
                                      <p:cBhvr>
                                        <p:cTn id="264" dur="1" fill="hold">
                                          <p:stCondLst>
                                            <p:cond delay="1999"/>
                                          </p:stCondLst>
                                        </p:cTn>
                                        <p:tgtEl>
                                          <p:spTgt spid="124"/>
                                        </p:tgtEl>
                                        <p:attrNameLst>
                                          <p:attrName>style.visibility</p:attrName>
                                        </p:attrNameLst>
                                      </p:cBhvr>
                                      <p:to>
                                        <p:strVal val="hidden"/>
                                      </p:to>
                                    </p:set>
                                  </p:childTnLst>
                                </p:cTn>
                              </p:par>
                              <p:par>
                                <p:cTn id="265" presetID="6" presetClass="exit" presetSubtype="32" fill="hold" grpId="1" nodeType="withEffect">
                                  <p:stCondLst>
                                    <p:cond delay="0"/>
                                  </p:stCondLst>
                                  <p:childTnLst>
                                    <p:animEffect transition="out" filter="circle(out)">
                                      <p:cBhvr>
                                        <p:cTn id="266" dur="2000"/>
                                        <p:tgtEl>
                                          <p:spTgt spid="131"/>
                                        </p:tgtEl>
                                      </p:cBhvr>
                                    </p:animEffect>
                                    <p:set>
                                      <p:cBhvr>
                                        <p:cTn id="267" dur="1" fill="hold">
                                          <p:stCondLst>
                                            <p:cond delay="1999"/>
                                          </p:stCondLst>
                                        </p:cTn>
                                        <p:tgtEl>
                                          <p:spTgt spid="131"/>
                                        </p:tgtEl>
                                        <p:attrNameLst>
                                          <p:attrName>style.visibility</p:attrName>
                                        </p:attrNameLst>
                                      </p:cBhvr>
                                      <p:to>
                                        <p:strVal val="hidden"/>
                                      </p:to>
                                    </p:set>
                                  </p:childTnLst>
                                </p:cTn>
                              </p:par>
                              <p:par>
                                <p:cTn id="268" presetID="6" presetClass="exit" presetSubtype="32" fill="hold" grpId="1" nodeType="withEffect">
                                  <p:stCondLst>
                                    <p:cond delay="0"/>
                                  </p:stCondLst>
                                  <p:childTnLst>
                                    <p:animEffect transition="out" filter="circle(out)">
                                      <p:cBhvr>
                                        <p:cTn id="269" dur="2000"/>
                                        <p:tgtEl>
                                          <p:spTgt spid="132"/>
                                        </p:tgtEl>
                                      </p:cBhvr>
                                    </p:animEffect>
                                    <p:set>
                                      <p:cBhvr>
                                        <p:cTn id="270" dur="1" fill="hold">
                                          <p:stCondLst>
                                            <p:cond delay="1999"/>
                                          </p:stCondLst>
                                        </p:cTn>
                                        <p:tgtEl>
                                          <p:spTgt spid="132"/>
                                        </p:tgtEl>
                                        <p:attrNameLst>
                                          <p:attrName>style.visibility</p:attrName>
                                        </p:attrNameLst>
                                      </p:cBhvr>
                                      <p:to>
                                        <p:strVal val="hidden"/>
                                      </p:to>
                                    </p:set>
                                  </p:childTnLst>
                                </p:cTn>
                              </p:par>
                              <p:par>
                                <p:cTn id="271" presetID="6" presetClass="exit" presetSubtype="32" fill="hold" grpId="1" nodeType="withEffect">
                                  <p:stCondLst>
                                    <p:cond delay="0"/>
                                  </p:stCondLst>
                                  <p:childTnLst>
                                    <p:animEffect transition="out" filter="circle(out)">
                                      <p:cBhvr>
                                        <p:cTn id="272" dur="2000"/>
                                        <p:tgtEl>
                                          <p:spTgt spid="133"/>
                                        </p:tgtEl>
                                      </p:cBhvr>
                                    </p:animEffect>
                                    <p:set>
                                      <p:cBhvr>
                                        <p:cTn id="273" dur="1" fill="hold">
                                          <p:stCondLst>
                                            <p:cond delay="1999"/>
                                          </p:stCondLst>
                                        </p:cTn>
                                        <p:tgtEl>
                                          <p:spTgt spid="133"/>
                                        </p:tgtEl>
                                        <p:attrNameLst>
                                          <p:attrName>style.visibility</p:attrName>
                                        </p:attrNameLst>
                                      </p:cBhvr>
                                      <p:to>
                                        <p:strVal val="hidden"/>
                                      </p:to>
                                    </p:set>
                                  </p:childTnLst>
                                </p:cTn>
                              </p:par>
                              <p:par>
                                <p:cTn id="274" presetID="6" presetClass="exit" presetSubtype="32" fill="hold" grpId="1" nodeType="withEffect">
                                  <p:stCondLst>
                                    <p:cond delay="0"/>
                                  </p:stCondLst>
                                  <p:childTnLst>
                                    <p:animEffect transition="out" filter="circle(out)">
                                      <p:cBhvr>
                                        <p:cTn id="275" dur="2000"/>
                                        <p:tgtEl>
                                          <p:spTgt spid="134"/>
                                        </p:tgtEl>
                                      </p:cBhvr>
                                    </p:animEffect>
                                    <p:set>
                                      <p:cBhvr>
                                        <p:cTn id="276" dur="1" fill="hold">
                                          <p:stCondLst>
                                            <p:cond delay="1999"/>
                                          </p:stCondLst>
                                        </p:cTn>
                                        <p:tgtEl>
                                          <p:spTgt spid="134"/>
                                        </p:tgtEl>
                                        <p:attrNameLst>
                                          <p:attrName>style.visibility</p:attrName>
                                        </p:attrNameLst>
                                      </p:cBhvr>
                                      <p:to>
                                        <p:strVal val="hidden"/>
                                      </p:to>
                                    </p:set>
                                  </p:childTnLst>
                                </p:cTn>
                              </p:par>
                              <p:par>
                                <p:cTn id="277" presetID="6" presetClass="exit" presetSubtype="32" fill="hold" grpId="1" nodeType="withEffect">
                                  <p:stCondLst>
                                    <p:cond delay="0"/>
                                  </p:stCondLst>
                                  <p:childTnLst>
                                    <p:animEffect transition="out" filter="circle(out)">
                                      <p:cBhvr>
                                        <p:cTn id="278" dur="2000"/>
                                        <p:tgtEl>
                                          <p:spTgt spid="135"/>
                                        </p:tgtEl>
                                      </p:cBhvr>
                                    </p:animEffect>
                                    <p:set>
                                      <p:cBhvr>
                                        <p:cTn id="279" dur="1" fill="hold">
                                          <p:stCondLst>
                                            <p:cond delay="1999"/>
                                          </p:stCondLst>
                                        </p:cTn>
                                        <p:tgtEl>
                                          <p:spTgt spid="135"/>
                                        </p:tgtEl>
                                        <p:attrNameLst>
                                          <p:attrName>style.visibility</p:attrName>
                                        </p:attrNameLst>
                                      </p:cBhvr>
                                      <p:to>
                                        <p:strVal val="hidden"/>
                                      </p:to>
                                    </p:set>
                                  </p:childTnLst>
                                </p:cTn>
                              </p:par>
                              <p:par>
                                <p:cTn id="280" presetID="6" presetClass="exit" presetSubtype="32" fill="hold" grpId="1" nodeType="withEffect">
                                  <p:stCondLst>
                                    <p:cond delay="0"/>
                                  </p:stCondLst>
                                  <p:childTnLst>
                                    <p:animEffect transition="out" filter="circle(out)">
                                      <p:cBhvr>
                                        <p:cTn id="281" dur="2000"/>
                                        <p:tgtEl>
                                          <p:spTgt spid="136"/>
                                        </p:tgtEl>
                                      </p:cBhvr>
                                    </p:animEffect>
                                    <p:set>
                                      <p:cBhvr>
                                        <p:cTn id="282" dur="1" fill="hold">
                                          <p:stCondLst>
                                            <p:cond delay="1999"/>
                                          </p:stCondLst>
                                        </p:cTn>
                                        <p:tgtEl>
                                          <p:spTgt spid="136"/>
                                        </p:tgtEl>
                                        <p:attrNameLst>
                                          <p:attrName>style.visibility</p:attrName>
                                        </p:attrNameLst>
                                      </p:cBhvr>
                                      <p:to>
                                        <p:strVal val="hidden"/>
                                      </p:to>
                                    </p:set>
                                  </p:childTnLst>
                                </p:cTn>
                              </p:par>
                              <p:par>
                                <p:cTn id="283" presetID="6" presetClass="exit" presetSubtype="32" fill="hold" grpId="1" nodeType="withEffect">
                                  <p:stCondLst>
                                    <p:cond delay="0"/>
                                  </p:stCondLst>
                                  <p:childTnLst>
                                    <p:animEffect transition="out" filter="circle(out)">
                                      <p:cBhvr>
                                        <p:cTn id="284" dur="2000"/>
                                        <p:tgtEl>
                                          <p:spTgt spid="240"/>
                                        </p:tgtEl>
                                      </p:cBhvr>
                                    </p:animEffect>
                                    <p:set>
                                      <p:cBhvr>
                                        <p:cTn id="285" dur="1" fill="hold">
                                          <p:stCondLst>
                                            <p:cond delay="1999"/>
                                          </p:stCondLst>
                                        </p:cTn>
                                        <p:tgtEl>
                                          <p:spTgt spid="240"/>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86" restart="whenNotActive" fill="hold" evtFilter="cancelBubble" nodeType="interactiveSeq">
                <p:stCondLst>
                  <p:cond evt="onClick" delay="0">
                    <p:tgtEl>
                      <p:spTgt spid="23"/>
                    </p:tgtEl>
                  </p:cond>
                </p:stCondLst>
                <p:endSync evt="end" delay="0">
                  <p:rtn val="all"/>
                </p:endSync>
                <p:childTnLst>
                  <p:par>
                    <p:cTn id="287" fill="hold">
                      <p:stCondLst>
                        <p:cond delay="0"/>
                      </p:stCondLst>
                      <p:childTnLst>
                        <p:par>
                          <p:cTn id="288" fill="hold">
                            <p:stCondLst>
                              <p:cond delay="0"/>
                            </p:stCondLst>
                            <p:childTnLst>
                              <p:par>
                                <p:cTn id="289" presetID="6" presetClass="entr" presetSubtype="16" fill="hold" grpId="0" nodeType="clickEffect">
                                  <p:stCondLst>
                                    <p:cond delay="0"/>
                                  </p:stCondLst>
                                  <p:childTnLst>
                                    <p:set>
                                      <p:cBhvr>
                                        <p:cTn id="290" dur="1" fill="hold">
                                          <p:stCondLst>
                                            <p:cond delay="0"/>
                                          </p:stCondLst>
                                        </p:cTn>
                                        <p:tgtEl>
                                          <p:spTgt spid="241"/>
                                        </p:tgtEl>
                                        <p:attrNameLst>
                                          <p:attrName>style.visibility</p:attrName>
                                        </p:attrNameLst>
                                      </p:cBhvr>
                                      <p:to>
                                        <p:strVal val="visible"/>
                                      </p:to>
                                    </p:set>
                                    <p:animEffect transition="in" filter="circle(in)">
                                      <p:cBhvr>
                                        <p:cTn id="291" dur="2000"/>
                                        <p:tgtEl>
                                          <p:spTgt spid="241"/>
                                        </p:tgtEl>
                                      </p:cBhvr>
                                    </p:animEffect>
                                  </p:childTnLst>
                                </p:cTn>
                              </p:par>
                              <p:par>
                                <p:cTn id="292" presetID="19" presetClass="emph" presetSubtype="0" fill="hold" grpId="0" nodeType="withEffect">
                                  <p:stCondLst>
                                    <p:cond delay="0"/>
                                  </p:stCondLst>
                                  <p:childTnLst>
                                    <p:animClr clrSpc="rgb" dir="cw">
                                      <p:cBhvr override="childStyle">
                                        <p:cTn id="293" dur="500" fill="hold"/>
                                        <p:tgtEl>
                                          <p:spTgt spid="137"/>
                                        </p:tgtEl>
                                        <p:attrNameLst>
                                          <p:attrName>style.color</p:attrName>
                                        </p:attrNameLst>
                                      </p:cBhvr>
                                      <p:to>
                                        <a:schemeClr val="accent2"/>
                                      </p:to>
                                    </p:animClr>
                                    <p:animClr clrSpc="rgb" dir="cw">
                                      <p:cBhvr>
                                        <p:cTn id="294" dur="500" fill="hold"/>
                                        <p:tgtEl>
                                          <p:spTgt spid="137"/>
                                        </p:tgtEl>
                                        <p:attrNameLst>
                                          <p:attrName>fillcolor</p:attrName>
                                        </p:attrNameLst>
                                      </p:cBhvr>
                                      <p:to>
                                        <a:schemeClr val="accent2"/>
                                      </p:to>
                                    </p:animClr>
                                    <p:set>
                                      <p:cBhvr>
                                        <p:cTn id="295" dur="500" fill="hold"/>
                                        <p:tgtEl>
                                          <p:spTgt spid="137"/>
                                        </p:tgtEl>
                                        <p:attrNameLst>
                                          <p:attrName>fill.type</p:attrName>
                                        </p:attrNameLst>
                                      </p:cBhvr>
                                      <p:to>
                                        <p:strVal val="solid"/>
                                      </p:to>
                                    </p:set>
                                    <p:set>
                                      <p:cBhvr>
                                        <p:cTn id="296" dur="500" fill="hold"/>
                                        <p:tgtEl>
                                          <p:spTgt spid="137"/>
                                        </p:tgtEl>
                                        <p:attrNameLst>
                                          <p:attrName>fill.on</p:attrName>
                                        </p:attrNameLst>
                                      </p:cBhvr>
                                      <p:to>
                                        <p:strVal val="true"/>
                                      </p:to>
                                    </p:set>
                                  </p:childTnLst>
                                </p:cTn>
                              </p:par>
                              <p:par>
                                <p:cTn id="297" presetID="19" presetClass="emph" presetSubtype="0" fill="hold" grpId="0" nodeType="withEffect">
                                  <p:stCondLst>
                                    <p:cond delay="0"/>
                                  </p:stCondLst>
                                  <p:childTnLst>
                                    <p:animClr clrSpc="rgb" dir="cw">
                                      <p:cBhvr override="childStyle">
                                        <p:cTn id="298" dur="500" fill="hold"/>
                                        <p:tgtEl>
                                          <p:spTgt spid="138"/>
                                        </p:tgtEl>
                                        <p:attrNameLst>
                                          <p:attrName>style.color</p:attrName>
                                        </p:attrNameLst>
                                      </p:cBhvr>
                                      <p:to>
                                        <a:schemeClr val="accent2"/>
                                      </p:to>
                                    </p:animClr>
                                    <p:animClr clrSpc="rgb" dir="cw">
                                      <p:cBhvr>
                                        <p:cTn id="299" dur="500" fill="hold"/>
                                        <p:tgtEl>
                                          <p:spTgt spid="138"/>
                                        </p:tgtEl>
                                        <p:attrNameLst>
                                          <p:attrName>fillcolor</p:attrName>
                                        </p:attrNameLst>
                                      </p:cBhvr>
                                      <p:to>
                                        <a:schemeClr val="accent2"/>
                                      </p:to>
                                    </p:animClr>
                                    <p:set>
                                      <p:cBhvr>
                                        <p:cTn id="300" dur="500" fill="hold"/>
                                        <p:tgtEl>
                                          <p:spTgt spid="138"/>
                                        </p:tgtEl>
                                        <p:attrNameLst>
                                          <p:attrName>fill.type</p:attrName>
                                        </p:attrNameLst>
                                      </p:cBhvr>
                                      <p:to>
                                        <p:strVal val="solid"/>
                                      </p:to>
                                    </p:set>
                                    <p:set>
                                      <p:cBhvr>
                                        <p:cTn id="301" dur="500" fill="hold"/>
                                        <p:tgtEl>
                                          <p:spTgt spid="138"/>
                                        </p:tgtEl>
                                        <p:attrNameLst>
                                          <p:attrName>fill.on</p:attrName>
                                        </p:attrNameLst>
                                      </p:cBhvr>
                                      <p:to>
                                        <p:strVal val="true"/>
                                      </p:to>
                                    </p:set>
                                  </p:childTnLst>
                                </p:cTn>
                              </p:par>
                              <p:par>
                                <p:cTn id="302" presetID="19" presetClass="emph" presetSubtype="0" fill="hold" grpId="0" nodeType="withEffect">
                                  <p:stCondLst>
                                    <p:cond delay="0"/>
                                  </p:stCondLst>
                                  <p:childTnLst>
                                    <p:animClr clrSpc="rgb" dir="cw">
                                      <p:cBhvr override="childStyle">
                                        <p:cTn id="303" dur="500" fill="hold"/>
                                        <p:tgtEl>
                                          <p:spTgt spid="139"/>
                                        </p:tgtEl>
                                        <p:attrNameLst>
                                          <p:attrName>style.color</p:attrName>
                                        </p:attrNameLst>
                                      </p:cBhvr>
                                      <p:to>
                                        <a:schemeClr val="accent2"/>
                                      </p:to>
                                    </p:animClr>
                                    <p:animClr clrSpc="rgb" dir="cw">
                                      <p:cBhvr>
                                        <p:cTn id="304" dur="500" fill="hold"/>
                                        <p:tgtEl>
                                          <p:spTgt spid="139"/>
                                        </p:tgtEl>
                                        <p:attrNameLst>
                                          <p:attrName>fillcolor</p:attrName>
                                        </p:attrNameLst>
                                      </p:cBhvr>
                                      <p:to>
                                        <a:schemeClr val="accent2"/>
                                      </p:to>
                                    </p:animClr>
                                    <p:set>
                                      <p:cBhvr>
                                        <p:cTn id="305" dur="500" fill="hold"/>
                                        <p:tgtEl>
                                          <p:spTgt spid="139"/>
                                        </p:tgtEl>
                                        <p:attrNameLst>
                                          <p:attrName>fill.type</p:attrName>
                                        </p:attrNameLst>
                                      </p:cBhvr>
                                      <p:to>
                                        <p:strVal val="solid"/>
                                      </p:to>
                                    </p:set>
                                    <p:set>
                                      <p:cBhvr>
                                        <p:cTn id="306" dur="500" fill="hold"/>
                                        <p:tgtEl>
                                          <p:spTgt spid="139"/>
                                        </p:tgtEl>
                                        <p:attrNameLst>
                                          <p:attrName>fill.on</p:attrName>
                                        </p:attrNameLst>
                                      </p:cBhvr>
                                      <p:to>
                                        <p:strVal val="true"/>
                                      </p:to>
                                    </p:set>
                                  </p:childTnLst>
                                </p:cTn>
                              </p:par>
                              <p:par>
                                <p:cTn id="307" presetID="19" presetClass="emph" presetSubtype="0" fill="hold" grpId="0" nodeType="withEffect">
                                  <p:stCondLst>
                                    <p:cond delay="0"/>
                                  </p:stCondLst>
                                  <p:childTnLst>
                                    <p:animClr clrSpc="rgb" dir="cw">
                                      <p:cBhvr override="childStyle">
                                        <p:cTn id="308" dur="500" fill="hold"/>
                                        <p:tgtEl>
                                          <p:spTgt spid="140"/>
                                        </p:tgtEl>
                                        <p:attrNameLst>
                                          <p:attrName>style.color</p:attrName>
                                        </p:attrNameLst>
                                      </p:cBhvr>
                                      <p:to>
                                        <a:schemeClr val="accent2"/>
                                      </p:to>
                                    </p:animClr>
                                    <p:animClr clrSpc="rgb" dir="cw">
                                      <p:cBhvr>
                                        <p:cTn id="309" dur="500" fill="hold"/>
                                        <p:tgtEl>
                                          <p:spTgt spid="140"/>
                                        </p:tgtEl>
                                        <p:attrNameLst>
                                          <p:attrName>fillcolor</p:attrName>
                                        </p:attrNameLst>
                                      </p:cBhvr>
                                      <p:to>
                                        <a:schemeClr val="accent2"/>
                                      </p:to>
                                    </p:animClr>
                                    <p:set>
                                      <p:cBhvr>
                                        <p:cTn id="310" dur="500" fill="hold"/>
                                        <p:tgtEl>
                                          <p:spTgt spid="140"/>
                                        </p:tgtEl>
                                        <p:attrNameLst>
                                          <p:attrName>fill.type</p:attrName>
                                        </p:attrNameLst>
                                      </p:cBhvr>
                                      <p:to>
                                        <p:strVal val="solid"/>
                                      </p:to>
                                    </p:set>
                                    <p:set>
                                      <p:cBhvr>
                                        <p:cTn id="311" dur="500" fill="hold"/>
                                        <p:tgtEl>
                                          <p:spTgt spid="140"/>
                                        </p:tgtEl>
                                        <p:attrNameLst>
                                          <p:attrName>fill.on</p:attrName>
                                        </p:attrNameLst>
                                      </p:cBhvr>
                                      <p:to>
                                        <p:strVal val="true"/>
                                      </p:to>
                                    </p:set>
                                  </p:childTnLst>
                                </p:cTn>
                              </p:par>
                              <p:par>
                                <p:cTn id="312" presetID="19" presetClass="emph" presetSubtype="0" fill="hold" grpId="0" nodeType="withEffect">
                                  <p:stCondLst>
                                    <p:cond delay="0"/>
                                  </p:stCondLst>
                                  <p:childTnLst>
                                    <p:animClr clrSpc="rgb" dir="cw">
                                      <p:cBhvr override="childStyle">
                                        <p:cTn id="313" dur="500" fill="hold"/>
                                        <p:tgtEl>
                                          <p:spTgt spid="141"/>
                                        </p:tgtEl>
                                        <p:attrNameLst>
                                          <p:attrName>style.color</p:attrName>
                                        </p:attrNameLst>
                                      </p:cBhvr>
                                      <p:to>
                                        <a:schemeClr val="accent2"/>
                                      </p:to>
                                    </p:animClr>
                                    <p:animClr clrSpc="rgb" dir="cw">
                                      <p:cBhvr>
                                        <p:cTn id="314" dur="500" fill="hold"/>
                                        <p:tgtEl>
                                          <p:spTgt spid="141"/>
                                        </p:tgtEl>
                                        <p:attrNameLst>
                                          <p:attrName>fillcolor</p:attrName>
                                        </p:attrNameLst>
                                      </p:cBhvr>
                                      <p:to>
                                        <a:schemeClr val="accent2"/>
                                      </p:to>
                                    </p:animClr>
                                    <p:set>
                                      <p:cBhvr>
                                        <p:cTn id="315" dur="500" fill="hold"/>
                                        <p:tgtEl>
                                          <p:spTgt spid="141"/>
                                        </p:tgtEl>
                                        <p:attrNameLst>
                                          <p:attrName>fill.type</p:attrName>
                                        </p:attrNameLst>
                                      </p:cBhvr>
                                      <p:to>
                                        <p:strVal val="solid"/>
                                      </p:to>
                                    </p:set>
                                    <p:set>
                                      <p:cBhvr>
                                        <p:cTn id="316" dur="500" fill="hold"/>
                                        <p:tgtEl>
                                          <p:spTgt spid="141"/>
                                        </p:tgtEl>
                                        <p:attrNameLst>
                                          <p:attrName>fill.on</p:attrName>
                                        </p:attrNameLst>
                                      </p:cBhvr>
                                      <p:to>
                                        <p:strVal val="true"/>
                                      </p:to>
                                    </p:set>
                                  </p:childTnLst>
                                </p:cTn>
                              </p:par>
                              <p:par>
                                <p:cTn id="317" presetID="19" presetClass="emph" presetSubtype="0" fill="hold" grpId="0" nodeType="withEffect">
                                  <p:stCondLst>
                                    <p:cond delay="0"/>
                                  </p:stCondLst>
                                  <p:childTnLst>
                                    <p:animClr clrSpc="rgb" dir="cw">
                                      <p:cBhvr override="childStyle">
                                        <p:cTn id="318" dur="500" fill="hold"/>
                                        <p:tgtEl>
                                          <p:spTgt spid="142"/>
                                        </p:tgtEl>
                                        <p:attrNameLst>
                                          <p:attrName>style.color</p:attrName>
                                        </p:attrNameLst>
                                      </p:cBhvr>
                                      <p:to>
                                        <a:schemeClr val="accent2"/>
                                      </p:to>
                                    </p:animClr>
                                    <p:animClr clrSpc="rgb" dir="cw">
                                      <p:cBhvr>
                                        <p:cTn id="319" dur="500" fill="hold"/>
                                        <p:tgtEl>
                                          <p:spTgt spid="142"/>
                                        </p:tgtEl>
                                        <p:attrNameLst>
                                          <p:attrName>fillcolor</p:attrName>
                                        </p:attrNameLst>
                                      </p:cBhvr>
                                      <p:to>
                                        <a:schemeClr val="accent2"/>
                                      </p:to>
                                    </p:animClr>
                                    <p:set>
                                      <p:cBhvr>
                                        <p:cTn id="320" dur="500" fill="hold"/>
                                        <p:tgtEl>
                                          <p:spTgt spid="142"/>
                                        </p:tgtEl>
                                        <p:attrNameLst>
                                          <p:attrName>fill.type</p:attrName>
                                        </p:attrNameLst>
                                      </p:cBhvr>
                                      <p:to>
                                        <p:strVal val="solid"/>
                                      </p:to>
                                    </p:set>
                                    <p:set>
                                      <p:cBhvr>
                                        <p:cTn id="321" dur="500" fill="hold"/>
                                        <p:tgtEl>
                                          <p:spTgt spid="142"/>
                                        </p:tgtEl>
                                        <p:attrNameLst>
                                          <p:attrName>fill.on</p:attrName>
                                        </p:attrNameLst>
                                      </p:cBhvr>
                                      <p:to>
                                        <p:strVal val="true"/>
                                      </p:to>
                                    </p:set>
                                  </p:childTnLst>
                                </p:cTn>
                              </p:par>
                              <p:par>
                                <p:cTn id="322" presetID="19" presetClass="emph" presetSubtype="0" fill="hold" grpId="0" nodeType="withEffect">
                                  <p:stCondLst>
                                    <p:cond delay="0"/>
                                  </p:stCondLst>
                                  <p:childTnLst>
                                    <p:animClr clrSpc="rgb" dir="cw">
                                      <p:cBhvr override="childStyle">
                                        <p:cTn id="323" dur="500" fill="hold"/>
                                        <p:tgtEl>
                                          <p:spTgt spid="143"/>
                                        </p:tgtEl>
                                        <p:attrNameLst>
                                          <p:attrName>style.color</p:attrName>
                                        </p:attrNameLst>
                                      </p:cBhvr>
                                      <p:to>
                                        <a:schemeClr val="accent2"/>
                                      </p:to>
                                    </p:animClr>
                                    <p:animClr clrSpc="rgb" dir="cw">
                                      <p:cBhvr>
                                        <p:cTn id="324" dur="500" fill="hold"/>
                                        <p:tgtEl>
                                          <p:spTgt spid="143"/>
                                        </p:tgtEl>
                                        <p:attrNameLst>
                                          <p:attrName>fillcolor</p:attrName>
                                        </p:attrNameLst>
                                      </p:cBhvr>
                                      <p:to>
                                        <a:schemeClr val="accent2"/>
                                      </p:to>
                                    </p:animClr>
                                    <p:set>
                                      <p:cBhvr>
                                        <p:cTn id="325" dur="500" fill="hold"/>
                                        <p:tgtEl>
                                          <p:spTgt spid="143"/>
                                        </p:tgtEl>
                                        <p:attrNameLst>
                                          <p:attrName>fill.type</p:attrName>
                                        </p:attrNameLst>
                                      </p:cBhvr>
                                      <p:to>
                                        <p:strVal val="solid"/>
                                      </p:to>
                                    </p:set>
                                    <p:set>
                                      <p:cBhvr>
                                        <p:cTn id="326" dur="500" fill="hold"/>
                                        <p:tgtEl>
                                          <p:spTgt spid="143"/>
                                        </p:tgtEl>
                                        <p:attrNameLst>
                                          <p:attrName>fill.on</p:attrName>
                                        </p:attrNameLst>
                                      </p:cBhvr>
                                      <p:to>
                                        <p:strVal val="true"/>
                                      </p:to>
                                    </p:set>
                                  </p:childTnLst>
                                </p:cTn>
                              </p:par>
                            </p:childTnLst>
                          </p:cTn>
                        </p:par>
                      </p:childTnLst>
                    </p:cTn>
                  </p:par>
                  <p:par>
                    <p:cTn id="327" fill="hold">
                      <p:stCondLst>
                        <p:cond delay="indefinite"/>
                      </p:stCondLst>
                      <p:childTnLst>
                        <p:par>
                          <p:cTn id="328" fill="hold">
                            <p:stCondLst>
                              <p:cond delay="0"/>
                            </p:stCondLst>
                            <p:childTnLst>
                              <p:par>
                                <p:cTn id="329" presetID="6" presetClass="exit" presetSubtype="32" fill="hold" grpId="1" nodeType="clickEffect">
                                  <p:stCondLst>
                                    <p:cond delay="0"/>
                                  </p:stCondLst>
                                  <p:childTnLst>
                                    <p:animEffect transition="out" filter="circle(out)">
                                      <p:cBhvr>
                                        <p:cTn id="330" dur="2000"/>
                                        <p:tgtEl>
                                          <p:spTgt spid="137"/>
                                        </p:tgtEl>
                                      </p:cBhvr>
                                    </p:animEffect>
                                    <p:set>
                                      <p:cBhvr>
                                        <p:cTn id="331" dur="1" fill="hold">
                                          <p:stCondLst>
                                            <p:cond delay="1999"/>
                                          </p:stCondLst>
                                        </p:cTn>
                                        <p:tgtEl>
                                          <p:spTgt spid="137"/>
                                        </p:tgtEl>
                                        <p:attrNameLst>
                                          <p:attrName>style.visibility</p:attrName>
                                        </p:attrNameLst>
                                      </p:cBhvr>
                                      <p:to>
                                        <p:strVal val="hidden"/>
                                      </p:to>
                                    </p:set>
                                  </p:childTnLst>
                                </p:cTn>
                              </p:par>
                              <p:par>
                                <p:cTn id="332" presetID="6" presetClass="exit" presetSubtype="32" fill="hold" grpId="1" nodeType="withEffect">
                                  <p:stCondLst>
                                    <p:cond delay="0"/>
                                  </p:stCondLst>
                                  <p:childTnLst>
                                    <p:animEffect transition="out" filter="circle(out)">
                                      <p:cBhvr>
                                        <p:cTn id="333" dur="2000"/>
                                        <p:tgtEl>
                                          <p:spTgt spid="138"/>
                                        </p:tgtEl>
                                      </p:cBhvr>
                                    </p:animEffect>
                                    <p:set>
                                      <p:cBhvr>
                                        <p:cTn id="334" dur="1" fill="hold">
                                          <p:stCondLst>
                                            <p:cond delay="1999"/>
                                          </p:stCondLst>
                                        </p:cTn>
                                        <p:tgtEl>
                                          <p:spTgt spid="138"/>
                                        </p:tgtEl>
                                        <p:attrNameLst>
                                          <p:attrName>style.visibility</p:attrName>
                                        </p:attrNameLst>
                                      </p:cBhvr>
                                      <p:to>
                                        <p:strVal val="hidden"/>
                                      </p:to>
                                    </p:set>
                                  </p:childTnLst>
                                </p:cTn>
                              </p:par>
                              <p:par>
                                <p:cTn id="335" presetID="6" presetClass="exit" presetSubtype="32" fill="hold" grpId="1" nodeType="withEffect">
                                  <p:stCondLst>
                                    <p:cond delay="0"/>
                                  </p:stCondLst>
                                  <p:childTnLst>
                                    <p:animEffect transition="out" filter="circle(out)">
                                      <p:cBhvr>
                                        <p:cTn id="336" dur="2000"/>
                                        <p:tgtEl>
                                          <p:spTgt spid="139"/>
                                        </p:tgtEl>
                                      </p:cBhvr>
                                    </p:animEffect>
                                    <p:set>
                                      <p:cBhvr>
                                        <p:cTn id="337" dur="1" fill="hold">
                                          <p:stCondLst>
                                            <p:cond delay="1999"/>
                                          </p:stCondLst>
                                        </p:cTn>
                                        <p:tgtEl>
                                          <p:spTgt spid="139"/>
                                        </p:tgtEl>
                                        <p:attrNameLst>
                                          <p:attrName>style.visibility</p:attrName>
                                        </p:attrNameLst>
                                      </p:cBhvr>
                                      <p:to>
                                        <p:strVal val="hidden"/>
                                      </p:to>
                                    </p:set>
                                  </p:childTnLst>
                                </p:cTn>
                              </p:par>
                              <p:par>
                                <p:cTn id="338" presetID="6" presetClass="exit" presetSubtype="32" fill="hold" grpId="1" nodeType="withEffect">
                                  <p:stCondLst>
                                    <p:cond delay="0"/>
                                  </p:stCondLst>
                                  <p:childTnLst>
                                    <p:animEffect transition="out" filter="circle(out)">
                                      <p:cBhvr>
                                        <p:cTn id="339" dur="2000"/>
                                        <p:tgtEl>
                                          <p:spTgt spid="140"/>
                                        </p:tgtEl>
                                      </p:cBhvr>
                                    </p:animEffect>
                                    <p:set>
                                      <p:cBhvr>
                                        <p:cTn id="340" dur="1" fill="hold">
                                          <p:stCondLst>
                                            <p:cond delay="1999"/>
                                          </p:stCondLst>
                                        </p:cTn>
                                        <p:tgtEl>
                                          <p:spTgt spid="140"/>
                                        </p:tgtEl>
                                        <p:attrNameLst>
                                          <p:attrName>style.visibility</p:attrName>
                                        </p:attrNameLst>
                                      </p:cBhvr>
                                      <p:to>
                                        <p:strVal val="hidden"/>
                                      </p:to>
                                    </p:set>
                                  </p:childTnLst>
                                </p:cTn>
                              </p:par>
                              <p:par>
                                <p:cTn id="341" presetID="6" presetClass="exit" presetSubtype="32" fill="hold" grpId="1" nodeType="withEffect">
                                  <p:stCondLst>
                                    <p:cond delay="0"/>
                                  </p:stCondLst>
                                  <p:childTnLst>
                                    <p:animEffect transition="out" filter="circle(out)">
                                      <p:cBhvr>
                                        <p:cTn id="342" dur="2000"/>
                                        <p:tgtEl>
                                          <p:spTgt spid="141"/>
                                        </p:tgtEl>
                                      </p:cBhvr>
                                    </p:animEffect>
                                    <p:set>
                                      <p:cBhvr>
                                        <p:cTn id="343" dur="1" fill="hold">
                                          <p:stCondLst>
                                            <p:cond delay="1999"/>
                                          </p:stCondLst>
                                        </p:cTn>
                                        <p:tgtEl>
                                          <p:spTgt spid="141"/>
                                        </p:tgtEl>
                                        <p:attrNameLst>
                                          <p:attrName>style.visibility</p:attrName>
                                        </p:attrNameLst>
                                      </p:cBhvr>
                                      <p:to>
                                        <p:strVal val="hidden"/>
                                      </p:to>
                                    </p:set>
                                  </p:childTnLst>
                                </p:cTn>
                              </p:par>
                              <p:par>
                                <p:cTn id="344" presetID="6" presetClass="exit" presetSubtype="32" fill="hold" grpId="1" nodeType="withEffect">
                                  <p:stCondLst>
                                    <p:cond delay="0"/>
                                  </p:stCondLst>
                                  <p:childTnLst>
                                    <p:animEffect transition="out" filter="circle(out)">
                                      <p:cBhvr>
                                        <p:cTn id="345" dur="2000"/>
                                        <p:tgtEl>
                                          <p:spTgt spid="142"/>
                                        </p:tgtEl>
                                      </p:cBhvr>
                                    </p:animEffect>
                                    <p:set>
                                      <p:cBhvr>
                                        <p:cTn id="346" dur="1" fill="hold">
                                          <p:stCondLst>
                                            <p:cond delay="1999"/>
                                          </p:stCondLst>
                                        </p:cTn>
                                        <p:tgtEl>
                                          <p:spTgt spid="142"/>
                                        </p:tgtEl>
                                        <p:attrNameLst>
                                          <p:attrName>style.visibility</p:attrName>
                                        </p:attrNameLst>
                                      </p:cBhvr>
                                      <p:to>
                                        <p:strVal val="hidden"/>
                                      </p:to>
                                    </p:set>
                                  </p:childTnLst>
                                </p:cTn>
                              </p:par>
                              <p:par>
                                <p:cTn id="347" presetID="6" presetClass="exit" presetSubtype="32" fill="hold" grpId="1" nodeType="withEffect">
                                  <p:stCondLst>
                                    <p:cond delay="0"/>
                                  </p:stCondLst>
                                  <p:childTnLst>
                                    <p:animEffect transition="out" filter="circle(out)">
                                      <p:cBhvr>
                                        <p:cTn id="348" dur="2000"/>
                                        <p:tgtEl>
                                          <p:spTgt spid="143"/>
                                        </p:tgtEl>
                                      </p:cBhvr>
                                    </p:animEffect>
                                    <p:set>
                                      <p:cBhvr>
                                        <p:cTn id="349" dur="1" fill="hold">
                                          <p:stCondLst>
                                            <p:cond delay="1999"/>
                                          </p:stCondLst>
                                        </p:cTn>
                                        <p:tgtEl>
                                          <p:spTgt spid="143"/>
                                        </p:tgtEl>
                                        <p:attrNameLst>
                                          <p:attrName>style.visibility</p:attrName>
                                        </p:attrNameLst>
                                      </p:cBhvr>
                                      <p:to>
                                        <p:strVal val="hidden"/>
                                      </p:to>
                                    </p:set>
                                  </p:childTnLst>
                                </p:cTn>
                              </p:par>
                              <p:par>
                                <p:cTn id="350" presetID="6" presetClass="exit" presetSubtype="32" fill="hold" grpId="1" nodeType="withEffect">
                                  <p:stCondLst>
                                    <p:cond delay="0"/>
                                  </p:stCondLst>
                                  <p:childTnLst>
                                    <p:animEffect transition="out" filter="circle(out)">
                                      <p:cBhvr>
                                        <p:cTn id="351" dur="2000"/>
                                        <p:tgtEl>
                                          <p:spTgt spid="241"/>
                                        </p:tgtEl>
                                      </p:cBhvr>
                                    </p:animEffect>
                                    <p:set>
                                      <p:cBhvr>
                                        <p:cTn id="352" dur="1" fill="hold">
                                          <p:stCondLst>
                                            <p:cond delay="1999"/>
                                          </p:stCondLst>
                                        </p:cTn>
                                        <p:tgtEl>
                                          <p:spTgt spid="241"/>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53" restart="whenNotActive" fill="hold" evtFilter="cancelBubble" nodeType="interactiveSeq">
                <p:stCondLst>
                  <p:cond evt="onClick" delay="0">
                    <p:tgtEl>
                      <p:spTgt spid="24"/>
                    </p:tgtEl>
                  </p:cond>
                </p:stCondLst>
                <p:endSync evt="end" delay="0">
                  <p:rtn val="all"/>
                </p:endSync>
                <p:childTnLst>
                  <p:par>
                    <p:cTn id="354" fill="hold">
                      <p:stCondLst>
                        <p:cond delay="0"/>
                      </p:stCondLst>
                      <p:childTnLst>
                        <p:par>
                          <p:cTn id="355" fill="hold">
                            <p:stCondLst>
                              <p:cond delay="0"/>
                            </p:stCondLst>
                            <p:childTnLst>
                              <p:par>
                                <p:cTn id="356" presetID="6" presetClass="entr" presetSubtype="16" fill="hold" grpId="0" nodeType="clickEffect">
                                  <p:stCondLst>
                                    <p:cond delay="0"/>
                                  </p:stCondLst>
                                  <p:childTnLst>
                                    <p:set>
                                      <p:cBhvr>
                                        <p:cTn id="357" dur="1" fill="hold">
                                          <p:stCondLst>
                                            <p:cond delay="0"/>
                                          </p:stCondLst>
                                        </p:cTn>
                                        <p:tgtEl>
                                          <p:spTgt spid="242"/>
                                        </p:tgtEl>
                                        <p:attrNameLst>
                                          <p:attrName>style.visibility</p:attrName>
                                        </p:attrNameLst>
                                      </p:cBhvr>
                                      <p:to>
                                        <p:strVal val="visible"/>
                                      </p:to>
                                    </p:set>
                                    <p:animEffect transition="in" filter="circle(in)">
                                      <p:cBhvr>
                                        <p:cTn id="358" dur="2000"/>
                                        <p:tgtEl>
                                          <p:spTgt spid="242"/>
                                        </p:tgtEl>
                                      </p:cBhvr>
                                    </p:animEffect>
                                  </p:childTnLst>
                                </p:cTn>
                              </p:par>
                              <p:par>
                                <p:cTn id="359" presetID="19" presetClass="emph" presetSubtype="0" fill="hold" grpId="0" nodeType="withEffect">
                                  <p:stCondLst>
                                    <p:cond delay="0"/>
                                  </p:stCondLst>
                                  <p:childTnLst>
                                    <p:animClr clrSpc="rgb" dir="cw">
                                      <p:cBhvr override="childStyle">
                                        <p:cTn id="360" dur="500" fill="hold"/>
                                        <p:tgtEl>
                                          <p:spTgt spid="144"/>
                                        </p:tgtEl>
                                        <p:attrNameLst>
                                          <p:attrName>style.color</p:attrName>
                                        </p:attrNameLst>
                                      </p:cBhvr>
                                      <p:to>
                                        <a:schemeClr val="accent2"/>
                                      </p:to>
                                    </p:animClr>
                                    <p:animClr clrSpc="rgb" dir="cw">
                                      <p:cBhvr>
                                        <p:cTn id="361" dur="500" fill="hold"/>
                                        <p:tgtEl>
                                          <p:spTgt spid="144"/>
                                        </p:tgtEl>
                                        <p:attrNameLst>
                                          <p:attrName>fillcolor</p:attrName>
                                        </p:attrNameLst>
                                      </p:cBhvr>
                                      <p:to>
                                        <a:schemeClr val="accent2"/>
                                      </p:to>
                                    </p:animClr>
                                    <p:set>
                                      <p:cBhvr>
                                        <p:cTn id="362" dur="500" fill="hold"/>
                                        <p:tgtEl>
                                          <p:spTgt spid="144"/>
                                        </p:tgtEl>
                                        <p:attrNameLst>
                                          <p:attrName>fill.type</p:attrName>
                                        </p:attrNameLst>
                                      </p:cBhvr>
                                      <p:to>
                                        <p:strVal val="solid"/>
                                      </p:to>
                                    </p:set>
                                    <p:set>
                                      <p:cBhvr>
                                        <p:cTn id="363" dur="500" fill="hold"/>
                                        <p:tgtEl>
                                          <p:spTgt spid="144"/>
                                        </p:tgtEl>
                                        <p:attrNameLst>
                                          <p:attrName>fill.on</p:attrName>
                                        </p:attrNameLst>
                                      </p:cBhvr>
                                      <p:to>
                                        <p:strVal val="true"/>
                                      </p:to>
                                    </p:set>
                                  </p:childTnLst>
                                </p:cTn>
                              </p:par>
                              <p:par>
                                <p:cTn id="364" presetID="19" presetClass="emph" presetSubtype="0" fill="hold" grpId="0" nodeType="withEffect">
                                  <p:stCondLst>
                                    <p:cond delay="0"/>
                                  </p:stCondLst>
                                  <p:childTnLst>
                                    <p:animClr clrSpc="rgb" dir="cw">
                                      <p:cBhvr override="childStyle">
                                        <p:cTn id="365" dur="500" fill="hold"/>
                                        <p:tgtEl>
                                          <p:spTgt spid="145"/>
                                        </p:tgtEl>
                                        <p:attrNameLst>
                                          <p:attrName>style.color</p:attrName>
                                        </p:attrNameLst>
                                      </p:cBhvr>
                                      <p:to>
                                        <a:schemeClr val="accent2"/>
                                      </p:to>
                                    </p:animClr>
                                    <p:animClr clrSpc="rgb" dir="cw">
                                      <p:cBhvr>
                                        <p:cTn id="366" dur="500" fill="hold"/>
                                        <p:tgtEl>
                                          <p:spTgt spid="145"/>
                                        </p:tgtEl>
                                        <p:attrNameLst>
                                          <p:attrName>fillcolor</p:attrName>
                                        </p:attrNameLst>
                                      </p:cBhvr>
                                      <p:to>
                                        <a:schemeClr val="accent2"/>
                                      </p:to>
                                    </p:animClr>
                                    <p:set>
                                      <p:cBhvr>
                                        <p:cTn id="367" dur="500" fill="hold"/>
                                        <p:tgtEl>
                                          <p:spTgt spid="145"/>
                                        </p:tgtEl>
                                        <p:attrNameLst>
                                          <p:attrName>fill.type</p:attrName>
                                        </p:attrNameLst>
                                      </p:cBhvr>
                                      <p:to>
                                        <p:strVal val="solid"/>
                                      </p:to>
                                    </p:set>
                                    <p:set>
                                      <p:cBhvr>
                                        <p:cTn id="368" dur="500" fill="hold"/>
                                        <p:tgtEl>
                                          <p:spTgt spid="145"/>
                                        </p:tgtEl>
                                        <p:attrNameLst>
                                          <p:attrName>fill.on</p:attrName>
                                        </p:attrNameLst>
                                      </p:cBhvr>
                                      <p:to>
                                        <p:strVal val="true"/>
                                      </p:to>
                                    </p:set>
                                  </p:childTnLst>
                                </p:cTn>
                              </p:par>
                              <p:par>
                                <p:cTn id="369" presetID="19" presetClass="emph" presetSubtype="0" fill="hold" grpId="0" nodeType="withEffect">
                                  <p:stCondLst>
                                    <p:cond delay="0"/>
                                  </p:stCondLst>
                                  <p:childTnLst>
                                    <p:animClr clrSpc="rgb" dir="cw">
                                      <p:cBhvr override="childStyle">
                                        <p:cTn id="370" dur="500" fill="hold"/>
                                        <p:tgtEl>
                                          <p:spTgt spid="146"/>
                                        </p:tgtEl>
                                        <p:attrNameLst>
                                          <p:attrName>style.color</p:attrName>
                                        </p:attrNameLst>
                                      </p:cBhvr>
                                      <p:to>
                                        <a:schemeClr val="accent2"/>
                                      </p:to>
                                    </p:animClr>
                                    <p:animClr clrSpc="rgb" dir="cw">
                                      <p:cBhvr>
                                        <p:cTn id="371" dur="500" fill="hold"/>
                                        <p:tgtEl>
                                          <p:spTgt spid="146"/>
                                        </p:tgtEl>
                                        <p:attrNameLst>
                                          <p:attrName>fillcolor</p:attrName>
                                        </p:attrNameLst>
                                      </p:cBhvr>
                                      <p:to>
                                        <a:schemeClr val="accent2"/>
                                      </p:to>
                                    </p:animClr>
                                    <p:set>
                                      <p:cBhvr>
                                        <p:cTn id="372" dur="500" fill="hold"/>
                                        <p:tgtEl>
                                          <p:spTgt spid="146"/>
                                        </p:tgtEl>
                                        <p:attrNameLst>
                                          <p:attrName>fill.type</p:attrName>
                                        </p:attrNameLst>
                                      </p:cBhvr>
                                      <p:to>
                                        <p:strVal val="solid"/>
                                      </p:to>
                                    </p:set>
                                    <p:set>
                                      <p:cBhvr>
                                        <p:cTn id="373" dur="500" fill="hold"/>
                                        <p:tgtEl>
                                          <p:spTgt spid="146"/>
                                        </p:tgtEl>
                                        <p:attrNameLst>
                                          <p:attrName>fill.on</p:attrName>
                                        </p:attrNameLst>
                                      </p:cBhvr>
                                      <p:to>
                                        <p:strVal val="true"/>
                                      </p:to>
                                    </p:set>
                                  </p:childTnLst>
                                </p:cTn>
                              </p:par>
                              <p:par>
                                <p:cTn id="374" presetID="19" presetClass="emph" presetSubtype="0" fill="hold" grpId="0" nodeType="withEffect">
                                  <p:stCondLst>
                                    <p:cond delay="0"/>
                                  </p:stCondLst>
                                  <p:childTnLst>
                                    <p:animClr clrSpc="rgb" dir="cw">
                                      <p:cBhvr override="childStyle">
                                        <p:cTn id="375" dur="500" fill="hold"/>
                                        <p:tgtEl>
                                          <p:spTgt spid="147"/>
                                        </p:tgtEl>
                                        <p:attrNameLst>
                                          <p:attrName>style.color</p:attrName>
                                        </p:attrNameLst>
                                      </p:cBhvr>
                                      <p:to>
                                        <a:schemeClr val="accent2"/>
                                      </p:to>
                                    </p:animClr>
                                    <p:animClr clrSpc="rgb" dir="cw">
                                      <p:cBhvr>
                                        <p:cTn id="376" dur="500" fill="hold"/>
                                        <p:tgtEl>
                                          <p:spTgt spid="147"/>
                                        </p:tgtEl>
                                        <p:attrNameLst>
                                          <p:attrName>fillcolor</p:attrName>
                                        </p:attrNameLst>
                                      </p:cBhvr>
                                      <p:to>
                                        <a:schemeClr val="accent2"/>
                                      </p:to>
                                    </p:animClr>
                                    <p:set>
                                      <p:cBhvr>
                                        <p:cTn id="377" dur="500" fill="hold"/>
                                        <p:tgtEl>
                                          <p:spTgt spid="147"/>
                                        </p:tgtEl>
                                        <p:attrNameLst>
                                          <p:attrName>fill.type</p:attrName>
                                        </p:attrNameLst>
                                      </p:cBhvr>
                                      <p:to>
                                        <p:strVal val="solid"/>
                                      </p:to>
                                    </p:set>
                                    <p:set>
                                      <p:cBhvr>
                                        <p:cTn id="378" dur="500" fill="hold"/>
                                        <p:tgtEl>
                                          <p:spTgt spid="147"/>
                                        </p:tgtEl>
                                        <p:attrNameLst>
                                          <p:attrName>fill.on</p:attrName>
                                        </p:attrNameLst>
                                      </p:cBhvr>
                                      <p:to>
                                        <p:strVal val="true"/>
                                      </p:to>
                                    </p:set>
                                  </p:childTnLst>
                                </p:cTn>
                              </p:par>
                              <p:par>
                                <p:cTn id="379" presetID="19" presetClass="emph" presetSubtype="0" fill="hold" grpId="0" nodeType="withEffect">
                                  <p:stCondLst>
                                    <p:cond delay="0"/>
                                  </p:stCondLst>
                                  <p:childTnLst>
                                    <p:animClr clrSpc="rgb" dir="cw">
                                      <p:cBhvr override="childStyle">
                                        <p:cTn id="380" dur="500" fill="hold"/>
                                        <p:tgtEl>
                                          <p:spTgt spid="149"/>
                                        </p:tgtEl>
                                        <p:attrNameLst>
                                          <p:attrName>style.color</p:attrName>
                                        </p:attrNameLst>
                                      </p:cBhvr>
                                      <p:to>
                                        <a:schemeClr val="accent2"/>
                                      </p:to>
                                    </p:animClr>
                                    <p:animClr clrSpc="rgb" dir="cw">
                                      <p:cBhvr>
                                        <p:cTn id="381" dur="500" fill="hold"/>
                                        <p:tgtEl>
                                          <p:spTgt spid="149"/>
                                        </p:tgtEl>
                                        <p:attrNameLst>
                                          <p:attrName>fillcolor</p:attrName>
                                        </p:attrNameLst>
                                      </p:cBhvr>
                                      <p:to>
                                        <a:schemeClr val="accent2"/>
                                      </p:to>
                                    </p:animClr>
                                    <p:set>
                                      <p:cBhvr>
                                        <p:cTn id="382" dur="500" fill="hold"/>
                                        <p:tgtEl>
                                          <p:spTgt spid="149"/>
                                        </p:tgtEl>
                                        <p:attrNameLst>
                                          <p:attrName>fill.type</p:attrName>
                                        </p:attrNameLst>
                                      </p:cBhvr>
                                      <p:to>
                                        <p:strVal val="solid"/>
                                      </p:to>
                                    </p:set>
                                    <p:set>
                                      <p:cBhvr>
                                        <p:cTn id="383" dur="500" fill="hold"/>
                                        <p:tgtEl>
                                          <p:spTgt spid="149"/>
                                        </p:tgtEl>
                                        <p:attrNameLst>
                                          <p:attrName>fill.on</p:attrName>
                                        </p:attrNameLst>
                                      </p:cBhvr>
                                      <p:to>
                                        <p:strVal val="true"/>
                                      </p:to>
                                    </p:set>
                                  </p:childTnLst>
                                </p:cTn>
                              </p:par>
                              <p:par>
                                <p:cTn id="384" presetID="19" presetClass="emph" presetSubtype="0" fill="hold" grpId="0" nodeType="withEffect">
                                  <p:stCondLst>
                                    <p:cond delay="0"/>
                                  </p:stCondLst>
                                  <p:childTnLst>
                                    <p:animClr clrSpc="rgb" dir="cw">
                                      <p:cBhvr override="childStyle">
                                        <p:cTn id="385" dur="500" fill="hold"/>
                                        <p:tgtEl>
                                          <p:spTgt spid="150"/>
                                        </p:tgtEl>
                                        <p:attrNameLst>
                                          <p:attrName>style.color</p:attrName>
                                        </p:attrNameLst>
                                      </p:cBhvr>
                                      <p:to>
                                        <a:schemeClr val="accent2"/>
                                      </p:to>
                                    </p:animClr>
                                    <p:animClr clrSpc="rgb" dir="cw">
                                      <p:cBhvr>
                                        <p:cTn id="386" dur="500" fill="hold"/>
                                        <p:tgtEl>
                                          <p:spTgt spid="150"/>
                                        </p:tgtEl>
                                        <p:attrNameLst>
                                          <p:attrName>fillcolor</p:attrName>
                                        </p:attrNameLst>
                                      </p:cBhvr>
                                      <p:to>
                                        <a:schemeClr val="accent2"/>
                                      </p:to>
                                    </p:animClr>
                                    <p:set>
                                      <p:cBhvr>
                                        <p:cTn id="387" dur="500" fill="hold"/>
                                        <p:tgtEl>
                                          <p:spTgt spid="150"/>
                                        </p:tgtEl>
                                        <p:attrNameLst>
                                          <p:attrName>fill.type</p:attrName>
                                        </p:attrNameLst>
                                      </p:cBhvr>
                                      <p:to>
                                        <p:strVal val="solid"/>
                                      </p:to>
                                    </p:set>
                                    <p:set>
                                      <p:cBhvr>
                                        <p:cTn id="388" dur="500" fill="hold"/>
                                        <p:tgtEl>
                                          <p:spTgt spid="150"/>
                                        </p:tgtEl>
                                        <p:attrNameLst>
                                          <p:attrName>fill.on</p:attrName>
                                        </p:attrNameLst>
                                      </p:cBhvr>
                                      <p:to>
                                        <p:strVal val="true"/>
                                      </p:to>
                                    </p:set>
                                  </p:childTnLst>
                                </p:cTn>
                              </p:par>
                              <p:par>
                                <p:cTn id="389" presetID="19" presetClass="emph" presetSubtype="0" fill="hold" grpId="0" nodeType="withEffect">
                                  <p:stCondLst>
                                    <p:cond delay="0"/>
                                  </p:stCondLst>
                                  <p:childTnLst>
                                    <p:animClr clrSpc="rgb" dir="cw">
                                      <p:cBhvr override="childStyle">
                                        <p:cTn id="390" dur="500" fill="hold"/>
                                        <p:tgtEl>
                                          <p:spTgt spid="151"/>
                                        </p:tgtEl>
                                        <p:attrNameLst>
                                          <p:attrName>style.color</p:attrName>
                                        </p:attrNameLst>
                                      </p:cBhvr>
                                      <p:to>
                                        <a:schemeClr val="accent2"/>
                                      </p:to>
                                    </p:animClr>
                                    <p:animClr clrSpc="rgb" dir="cw">
                                      <p:cBhvr>
                                        <p:cTn id="391" dur="500" fill="hold"/>
                                        <p:tgtEl>
                                          <p:spTgt spid="151"/>
                                        </p:tgtEl>
                                        <p:attrNameLst>
                                          <p:attrName>fillcolor</p:attrName>
                                        </p:attrNameLst>
                                      </p:cBhvr>
                                      <p:to>
                                        <a:schemeClr val="accent2"/>
                                      </p:to>
                                    </p:animClr>
                                    <p:set>
                                      <p:cBhvr>
                                        <p:cTn id="392" dur="500" fill="hold"/>
                                        <p:tgtEl>
                                          <p:spTgt spid="151"/>
                                        </p:tgtEl>
                                        <p:attrNameLst>
                                          <p:attrName>fill.type</p:attrName>
                                        </p:attrNameLst>
                                      </p:cBhvr>
                                      <p:to>
                                        <p:strVal val="solid"/>
                                      </p:to>
                                    </p:set>
                                    <p:set>
                                      <p:cBhvr>
                                        <p:cTn id="393" dur="500" fill="hold"/>
                                        <p:tgtEl>
                                          <p:spTgt spid="151"/>
                                        </p:tgtEl>
                                        <p:attrNameLst>
                                          <p:attrName>fill.on</p:attrName>
                                        </p:attrNameLst>
                                      </p:cBhvr>
                                      <p:to>
                                        <p:strVal val="true"/>
                                      </p:to>
                                    </p:set>
                                  </p:childTnLst>
                                </p:cTn>
                              </p:par>
                              <p:par>
                                <p:cTn id="394" presetID="19" presetClass="emph" presetSubtype="0" fill="hold" grpId="0" nodeType="withEffect">
                                  <p:stCondLst>
                                    <p:cond delay="0"/>
                                  </p:stCondLst>
                                  <p:childTnLst>
                                    <p:animClr clrSpc="rgb" dir="cw">
                                      <p:cBhvr override="childStyle">
                                        <p:cTn id="395" dur="500" fill="hold"/>
                                        <p:tgtEl>
                                          <p:spTgt spid="153"/>
                                        </p:tgtEl>
                                        <p:attrNameLst>
                                          <p:attrName>style.color</p:attrName>
                                        </p:attrNameLst>
                                      </p:cBhvr>
                                      <p:to>
                                        <a:schemeClr val="accent2"/>
                                      </p:to>
                                    </p:animClr>
                                    <p:animClr clrSpc="rgb" dir="cw">
                                      <p:cBhvr>
                                        <p:cTn id="396" dur="500" fill="hold"/>
                                        <p:tgtEl>
                                          <p:spTgt spid="153"/>
                                        </p:tgtEl>
                                        <p:attrNameLst>
                                          <p:attrName>fillcolor</p:attrName>
                                        </p:attrNameLst>
                                      </p:cBhvr>
                                      <p:to>
                                        <a:schemeClr val="accent2"/>
                                      </p:to>
                                    </p:animClr>
                                    <p:set>
                                      <p:cBhvr>
                                        <p:cTn id="397" dur="500" fill="hold"/>
                                        <p:tgtEl>
                                          <p:spTgt spid="153"/>
                                        </p:tgtEl>
                                        <p:attrNameLst>
                                          <p:attrName>fill.type</p:attrName>
                                        </p:attrNameLst>
                                      </p:cBhvr>
                                      <p:to>
                                        <p:strVal val="solid"/>
                                      </p:to>
                                    </p:set>
                                    <p:set>
                                      <p:cBhvr>
                                        <p:cTn id="398" dur="500" fill="hold"/>
                                        <p:tgtEl>
                                          <p:spTgt spid="153"/>
                                        </p:tgtEl>
                                        <p:attrNameLst>
                                          <p:attrName>fill.on</p:attrName>
                                        </p:attrNameLst>
                                      </p:cBhvr>
                                      <p:to>
                                        <p:strVal val="true"/>
                                      </p:to>
                                    </p:set>
                                  </p:childTnLst>
                                </p:cTn>
                              </p:par>
                              <p:par>
                                <p:cTn id="399" presetID="19" presetClass="emph" presetSubtype="0" fill="hold" grpId="0" nodeType="withEffect">
                                  <p:stCondLst>
                                    <p:cond delay="0"/>
                                  </p:stCondLst>
                                  <p:childTnLst>
                                    <p:animClr clrSpc="rgb" dir="cw">
                                      <p:cBhvr override="childStyle">
                                        <p:cTn id="400" dur="500" fill="hold"/>
                                        <p:tgtEl>
                                          <p:spTgt spid="154"/>
                                        </p:tgtEl>
                                        <p:attrNameLst>
                                          <p:attrName>style.color</p:attrName>
                                        </p:attrNameLst>
                                      </p:cBhvr>
                                      <p:to>
                                        <a:schemeClr val="accent2"/>
                                      </p:to>
                                    </p:animClr>
                                    <p:animClr clrSpc="rgb" dir="cw">
                                      <p:cBhvr>
                                        <p:cTn id="401" dur="500" fill="hold"/>
                                        <p:tgtEl>
                                          <p:spTgt spid="154"/>
                                        </p:tgtEl>
                                        <p:attrNameLst>
                                          <p:attrName>fillcolor</p:attrName>
                                        </p:attrNameLst>
                                      </p:cBhvr>
                                      <p:to>
                                        <a:schemeClr val="accent2"/>
                                      </p:to>
                                    </p:animClr>
                                    <p:set>
                                      <p:cBhvr>
                                        <p:cTn id="402" dur="500" fill="hold"/>
                                        <p:tgtEl>
                                          <p:spTgt spid="154"/>
                                        </p:tgtEl>
                                        <p:attrNameLst>
                                          <p:attrName>fill.type</p:attrName>
                                        </p:attrNameLst>
                                      </p:cBhvr>
                                      <p:to>
                                        <p:strVal val="solid"/>
                                      </p:to>
                                    </p:set>
                                    <p:set>
                                      <p:cBhvr>
                                        <p:cTn id="403" dur="500" fill="hold"/>
                                        <p:tgtEl>
                                          <p:spTgt spid="154"/>
                                        </p:tgtEl>
                                        <p:attrNameLst>
                                          <p:attrName>fill.on</p:attrName>
                                        </p:attrNameLst>
                                      </p:cBhvr>
                                      <p:to>
                                        <p:strVal val="true"/>
                                      </p:to>
                                    </p:set>
                                  </p:childTnLst>
                                </p:cTn>
                              </p:par>
                            </p:childTnLst>
                          </p:cTn>
                        </p:par>
                      </p:childTnLst>
                    </p:cTn>
                  </p:par>
                  <p:par>
                    <p:cTn id="404" fill="hold">
                      <p:stCondLst>
                        <p:cond delay="indefinite"/>
                      </p:stCondLst>
                      <p:childTnLst>
                        <p:par>
                          <p:cTn id="405" fill="hold">
                            <p:stCondLst>
                              <p:cond delay="0"/>
                            </p:stCondLst>
                            <p:childTnLst>
                              <p:par>
                                <p:cTn id="406" presetID="6" presetClass="exit" presetSubtype="32" fill="hold" grpId="1" nodeType="clickEffect">
                                  <p:stCondLst>
                                    <p:cond delay="0"/>
                                  </p:stCondLst>
                                  <p:childTnLst>
                                    <p:animEffect transition="out" filter="circle(out)">
                                      <p:cBhvr>
                                        <p:cTn id="407" dur="2000"/>
                                        <p:tgtEl>
                                          <p:spTgt spid="144"/>
                                        </p:tgtEl>
                                      </p:cBhvr>
                                    </p:animEffect>
                                    <p:set>
                                      <p:cBhvr>
                                        <p:cTn id="408" dur="1" fill="hold">
                                          <p:stCondLst>
                                            <p:cond delay="1999"/>
                                          </p:stCondLst>
                                        </p:cTn>
                                        <p:tgtEl>
                                          <p:spTgt spid="144"/>
                                        </p:tgtEl>
                                        <p:attrNameLst>
                                          <p:attrName>style.visibility</p:attrName>
                                        </p:attrNameLst>
                                      </p:cBhvr>
                                      <p:to>
                                        <p:strVal val="hidden"/>
                                      </p:to>
                                    </p:set>
                                  </p:childTnLst>
                                </p:cTn>
                              </p:par>
                              <p:par>
                                <p:cTn id="409" presetID="6" presetClass="exit" presetSubtype="32" fill="hold" grpId="1" nodeType="withEffect">
                                  <p:stCondLst>
                                    <p:cond delay="0"/>
                                  </p:stCondLst>
                                  <p:childTnLst>
                                    <p:animEffect transition="out" filter="circle(out)">
                                      <p:cBhvr>
                                        <p:cTn id="410" dur="2000"/>
                                        <p:tgtEl>
                                          <p:spTgt spid="145"/>
                                        </p:tgtEl>
                                      </p:cBhvr>
                                    </p:animEffect>
                                    <p:set>
                                      <p:cBhvr>
                                        <p:cTn id="411" dur="1" fill="hold">
                                          <p:stCondLst>
                                            <p:cond delay="1999"/>
                                          </p:stCondLst>
                                        </p:cTn>
                                        <p:tgtEl>
                                          <p:spTgt spid="145"/>
                                        </p:tgtEl>
                                        <p:attrNameLst>
                                          <p:attrName>style.visibility</p:attrName>
                                        </p:attrNameLst>
                                      </p:cBhvr>
                                      <p:to>
                                        <p:strVal val="hidden"/>
                                      </p:to>
                                    </p:set>
                                  </p:childTnLst>
                                </p:cTn>
                              </p:par>
                              <p:par>
                                <p:cTn id="412" presetID="6" presetClass="exit" presetSubtype="32" fill="hold" grpId="1" nodeType="withEffect">
                                  <p:stCondLst>
                                    <p:cond delay="0"/>
                                  </p:stCondLst>
                                  <p:childTnLst>
                                    <p:animEffect transition="out" filter="circle(out)">
                                      <p:cBhvr>
                                        <p:cTn id="413" dur="2000"/>
                                        <p:tgtEl>
                                          <p:spTgt spid="146"/>
                                        </p:tgtEl>
                                      </p:cBhvr>
                                    </p:animEffect>
                                    <p:set>
                                      <p:cBhvr>
                                        <p:cTn id="414" dur="1" fill="hold">
                                          <p:stCondLst>
                                            <p:cond delay="1999"/>
                                          </p:stCondLst>
                                        </p:cTn>
                                        <p:tgtEl>
                                          <p:spTgt spid="146"/>
                                        </p:tgtEl>
                                        <p:attrNameLst>
                                          <p:attrName>style.visibility</p:attrName>
                                        </p:attrNameLst>
                                      </p:cBhvr>
                                      <p:to>
                                        <p:strVal val="hidden"/>
                                      </p:to>
                                    </p:set>
                                  </p:childTnLst>
                                </p:cTn>
                              </p:par>
                              <p:par>
                                <p:cTn id="415" presetID="6" presetClass="exit" presetSubtype="32" fill="hold" grpId="1" nodeType="withEffect">
                                  <p:stCondLst>
                                    <p:cond delay="0"/>
                                  </p:stCondLst>
                                  <p:childTnLst>
                                    <p:animEffect transition="out" filter="circle(out)">
                                      <p:cBhvr>
                                        <p:cTn id="416" dur="2000"/>
                                        <p:tgtEl>
                                          <p:spTgt spid="147"/>
                                        </p:tgtEl>
                                      </p:cBhvr>
                                    </p:animEffect>
                                    <p:set>
                                      <p:cBhvr>
                                        <p:cTn id="417" dur="1" fill="hold">
                                          <p:stCondLst>
                                            <p:cond delay="1999"/>
                                          </p:stCondLst>
                                        </p:cTn>
                                        <p:tgtEl>
                                          <p:spTgt spid="147"/>
                                        </p:tgtEl>
                                        <p:attrNameLst>
                                          <p:attrName>style.visibility</p:attrName>
                                        </p:attrNameLst>
                                      </p:cBhvr>
                                      <p:to>
                                        <p:strVal val="hidden"/>
                                      </p:to>
                                    </p:set>
                                  </p:childTnLst>
                                </p:cTn>
                              </p:par>
                              <p:par>
                                <p:cTn id="418" presetID="6" presetClass="exit" presetSubtype="32" fill="hold" grpId="1" nodeType="withEffect">
                                  <p:stCondLst>
                                    <p:cond delay="0"/>
                                  </p:stCondLst>
                                  <p:childTnLst>
                                    <p:animEffect transition="out" filter="circle(out)">
                                      <p:cBhvr>
                                        <p:cTn id="419" dur="2000"/>
                                        <p:tgtEl>
                                          <p:spTgt spid="149"/>
                                        </p:tgtEl>
                                      </p:cBhvr>
                                    </p:animEffect>
                                    <p:set>
                                      <p:cBhvr>
                                        <p:cTn id="420" dur="1" fill="hold">
                                          <p:stCondLst>
                                            <p:cond delay="1999"/>
                                          </p:stCondLst>
                                        </p:cTn>
                                        <p:tgtEl>
                                          <p:spTgt spid="149"/>
                                        </p:tgtEl>
                                        <p:attrNameLst>
                                          <p:attrName>style.visibility</p:attrName>
                                        </p:attrNameLst>
                                      </p:cBhvr>
                                      <p:to>
                                        <p:strVal val="hidden"/>
                                      </p:to>
                                    </p:set>
                                  </p:childTnLst>
                                </p:cTn>
                              </p:par>
                              <p:par>
                                <p:cTn id="421" presetID="6" presetClass="exit" presetSubtype="32" fill="hold" grpId="1" nodeType="withEffect">
                                  <p:stCondLst>
                                    <p:cond delay="0"/>
                                  </p:stCondLst>
                                  <p:childTnLst>
                                    <p:animEffect transition="out" filter="circle(out)">
                                      <p:cBhvr>
                                        <p:cTn id="422" dur="2000"/>
                                        <p:tgtEl>
                                          <p:spTgt spid="150"/>
                                        </p:tgtEl>
                                      </p:cBhvr>
                                    </p:animEffect>
                                    <p:set>
                                      <p:cBhvr>
                                        <p:cTn id="423" dur="1" fill="hold">
                                          <p:stCondLst>
                                            <p:cond delay="1999"/>
                                          </p:stCondLst>
                                        </p:cTn>
                                        <p:tgtEl>
                                          <p:spTgt spid="150"/>
                                        </p:tgtEl>
                                        <p:attrNameLst>
                                          <p:attrName>style.visibility</p:attrName>
                                        </p:attrNameLst>
                                      </p:cBhvr>
                                      <p:to>
                                        <p:strVal val="hidden"/>
                                      </p:to>
                                    </p:set>
                                  </p:childTnLst>
                                </p:cTn>
                              </p:par>
                              <p:par>
                                <p:cTn id="424" presetID="6" presetClass="exit" presetSubtype="32" fill="hold" grpId="1" nodeType="withEffect">
                                  <p:stCondLst>
                                    <p:cond delay="0"/>
                                  </p:stCondLst>
                                  <p:childTnLst>
                                    <p:animEffect transition="out" filter="circle(out)">
                                      <p:cBhvr>
                                        <p:cTn id="425" dur="2000"/>
                                        <p:tgtEl>
                                          <p:spTgt spid="151"/>
                                        </p:tgtEl>
                                      </p:cBhvr>
                                    </p:animEffect>
                                    <p:set>
                                      <p:cBhvr>
                                        <p:cTn id="426" dur="1" fill="hold">
                                          <p:stCondLst>
                                            <p:cond delay="1999"/>
                                          </p:stCondLst>
                                        </p:cTn>
                                        <p:tgtEl>
                                          <p:spTgt spid="151"/>
                                        </p:tgtEl>
                                        <p:attrNameLst>
                                          <p:attrName>style.visibility</p:attrName>
                                        </p:attrNameLst>
                                      </p:cBhvr>
                                      <p:to>
                                        <p:strVal val="hidden"/>
                                      </p:to>
                                    </p:set>
                                  </p:childTnLst>
                                </p:cTn>
                              </p:par>
                              <p:par>
                                <p:cTn id="427" presetID="6" presetClass="exit" presetSubtype="32" fill="hold" grpId="1" nodeType="withEffect">
                                  <p:stCondLst>
                                    <p:cond delay="0"/>
                                  </p:stCondLst>
                                  <p:childTnLst>
                                    <p:animEffect transition="out" filter="circle(out)">
                                      <p:cBhvr>
                                        <p:cTn id="428" dur="2000"/>
                                        <p:tgtEl>
                                          <p:spTgt spid="153"/>
                                        </p:tgtEl>
                                      </p:cBhvr>
                                    </p:animEffect>
                                    <p:set>
                                      <p:cBhvr>
                                        <p:cTn id="429" dur="1" fill="hold">
                                          <p:stCondLst>
                                            <p:cond delay="1999"/>
                                          </p:stCondLst>
                                        </p:cTn>
                                        <p:tgtEl>
                                          <p:spTgt spid="153"/>
                                        </p:tgtEl>
                                        <p:attrNameLst>
                                          <p:attrName>style.visibility</p:attrName>
                                        </p:attrNameLst>
                                      </p:cBhvr>
                                      <p:to>
                                        <p:strVal val="hidden"/>
                                      </p:to>
                                    </p:set>
                                  </p:childTnLst>
                                </p:cTn>
                              </p:par>
                              <p:par>
                                <p:cTn id="430" presetID="6" presetClass="exit" presetSubtype="32" fill="hold" grpId="1" nodeType="withEffect">
                                  <p:stCondLst>
                                    <p:cond delay="0"/>
                                  </p:stCondLst>
                                  <p:childTnLst>
                                    <p:animEffect transition="out" filter="circle(out)">
                                      <p:cBhvr>
                                        <p:cTn id="431" dur="2000"/>
                                        <p:tgtEl>
                                          <p:spTgt spid="154"/>
                                        </p:tgtEl>
                                      </p:cBhvr>
                                    </p:animEffect>
                                    <p:set>
                                      <p:cBhvr>
                                        <p:cTn id="432" dur="1" fill="hold">
                                          <p:stCondLst>
                                            <p:cond delay="1999"/>
                                          </p:stCondLst>
                                        </p:cTn>
                                        <p:tgtEl>
                                          <p:spTgt spid="154"/>
                                        </p:tgtEl>
                                        <p:attrNameLst>
                                          <p:attrName>style.visibility</p:attrName>
                                        </p:attrNameLst>
                                      </p:cBhvr>
                                      <p:to>
                                        <p:strVal val="hidden"/>
                                      </p:to>
                                    </p:set>
                                  </p:childTnLst>
                                </p:cTn>
                              </p:par>
                              <p:par>
                                <p:cTn id="433" presetID="6" presetClass="exit" presetSubtype="32" fill="hold" grpId="1" nodeType="withEffect">
                                  <p:stCondLst>
                                    <p:cond delay="0"/>
                                  </p:stCondLst>
                                  <p:childTnLst>
                                    <p:animEffect transition="out" filter="circle(out)">
                                      <p:cBhvr>
                                        <p:cTn id="434" dur="2000"/>
                                        <p:tgtEl>
                                          <p:spTgt spid="242"/>
                                        </p:tgtEl>
                                      </p:cBhvr>
                                    </p:animEffect>
                                    <p:set>
                                      <p:cBhvr>
                                        <p:cTn id="435" dur="1" fill="hold">
                                          <p:stCondLst>
                                            <p:cond delay="1999"/>
                                          </p:stCondLst>
                                        </p:cTn>
                                        <p:tgtEl>
                                          <p:spTgt spid="242"/>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36" restart="whenNotActive" fill="hold" evtFilter="cancelBubble" nodeType="interactiveSeq">
                <p:stCondLst>
                  <p:cond evt="onClick" delay="0">
                    <p:tgtEl>
                      <p:spTgt spid="4"/>
                    </p:tgtEl>
                  </p:cond>
                </p:stCondLst>
                <p:endSync evt="end" delay="0">
                  <p:rtn val="all"/>
                </p:endSync>
                <p:childTnLst>
                  <p:par>
                    <p:cTn id="437" fill="hold">
                      <p:stCondLst>
                        <p:cond delay="0"/>
                      </p:stCondLst>
                      <p:childTnLst>
                        <p:par>
                          <p:cTn id="438" fill="hold">
                            <p:stCondLst>
                              <p:cond delay="0"/>
                            </p:stCondLst>
                            <p:childTnLst>
                              <p:par>
                                <p:cTn id="439" presetID="6" presetClass="entr" presetSubtype="16" fill="hold" grpId="0" nodeType="clickEffect">
                                  <p:stCondLst>
                                    <p:cond delay="0"/>
                                  </p:stCondLst>
                                  <p:childTnLst>
                                    <p:set>
                                      <p:cBhvr>
                                        <p:cTn id="440" dur="1" fill="hold">
                                          <p:stCondLst>
                                            <p:cond delay="0"/>
                                          </p:stCondLst>
                                        </p:cTn>
                                        <p:tgtEl>
                                          <p:spTgt spid="243"/>
                                        </p:tgtEl>
                                        <p:attrNameLst>
                                          <p:attrName>style.visibility</p:attrName>
                                        </p:attrNameLst>
                                      </p:cBhvr>
                                      <p:to>
                                        <p:strVal val="visible"/>
                                      </p:to>
                                    </p:set>
                                    <p:animEffect transition="in" filter="circle(in)">
                                      <p:cBhvr>
                                        <p:cTn id="441" dur="2000"/>
                                        <p:tgtEl>
                                          <p:spTgt spid="243"/>
                                        </p:tgtEl>
                                      </p:cBhvr>
                                    </p:animEffect>
                                  </p:childTnLst>
                                </p:cTn>
                              </p:par>
                            </p:childTnLst>
                          </p:cTn>
                        </p:par>
                      </p:childTnLst>
                    </p:cTn>
                  </p:par>
                  <p:par>
                    <p:cTn id="442" fill="hold">
                      <p:stCondLst>
                        <p:cond delay="indefinite"/>
                      </p:stCondLst>
                      <p:childTnLst>
                        <p:par>
                          <p:cTn id="443" fill="hold">
                            <p:stCondLst>
                              <p:cond delay="0"/>
                            </p:stCondLst>
                            <p:childTnLst>
                              <p:par>
                                <p:cTn id="444" presetID="19" presetClass="emph" presetSubtype="0" fill="hold" grpId="0" nodeType="clickEffect">
                                  <p:stCondLst>
                                    <p:cond delay="0"/>
                                  </p:stCondLst>
                                  <p:childTnLst>
                                    <p:animClr clrSpc="rgb" dir="cw">
                                      <p:cBhvr override="childStyle">
                                        <p:cTn id="445" dur="500" fill="hold"/>
                                        <p:tgtEl>
                                          <p:spTgt spid="191"/>
                                        </p:tgtEl>
                                        <p:attrNameLst>
                                          <p:attrName>style.color</p:attrName>
                                        </p:attrNameLst>
                                      </p:cBhvr>
                                      <p:to>
                                        <a:schemeClr val="accent2"/>
                                      </p:to>
                                    </p:animClr>
                                    <p:animClr clrSpc="rgb" dir="cw">
                                      <p:cBhvr>
                                        <p:cTn id="446" dur="500" fill="hold"/>
                                        <p:tgtEl>
                                          <p:spTgt spid="191"/>
                                        </p:tgtEl>
                                        <p:attrNameLst>
                                          <p:attrName>fillcolor</p:attrName>
                                        </p:attrNameLst>
                                      </p:cBhvr>
                                      <p:to>
                                        <a:schemeClr val="accent2"/>
                                      </p:to>
                                    </p:animClr>
                                    <p:set>
                                      <p:cBhvr>
                                        <p:cTn id="447" dur="500" fill="hold"/>
                                        <p:tgtEl>
                                          <p:spTgt spid="191"/>
                                        </p:tgtEl>
                                        <p:attrNameLst>
                                          <p:attrName>fill.type</p:attrName>
                                        </p:attrNameLst>
                                      </p:cBhvr>
                                      <p:to>
                                        <p:strVal val="solid"/>
                                      </p:to>
                                    </p:set>
                                    <p:set>
                                      <p:cBhvr>
                                        <p:cTn id="448" dur="500" fill="hold"/>
                                        <p:tgtEl>
                                          <p:spTgt spid="191"/>
                                        </p:tgtEl>
                                        <p:attrNameLst>
                                          <p:attrName>fill.on</p:attrName>
                                        </p:attrNameLst>
                                      </p:cBhvr>
                                      <p:to>
                                        <p:strVal val="true"/>
                                      </p:to>
                                    </p:set>
                                  </p:childTnLst>
                                </p:cTn>
                              </p:par>
                              <p:par>
                                <p:cTn id="449" presetID="19" presetClass="emph" presetSubtype="0" fill="hold" grpId="0" nodeType="withEffect">
                                  <p:stCondLst>
                                    <p:cond delay="0"/>
                                  </p:stCondLst>
                                  <p:childTnLst>
                                    <p:animClr clrSpc="rgb" dir="cw">
                                      <p:cBhvr override="childStyle">
                                        <p:cTn id="450" dur="500" fill="hold"/>
                                        <p:tgtEl>
                                          <p:spTgt spid="192"/>
                                        </p:tgtEl>
                                        <p:attrNameLst>
                                          <p:attrName>style.color</p:attrName>
                                        </p:attrNameLst>
                                      </p:cBhvr>
                                      <p:to>
                                        <a:schemeClr val="accent2"/>
                                      </p:to>
                                    </p:animClr>
                                    <p:animClr clrSpc="rgb" dir="cw">
                                      <p:cBhvr>
                                        <p:cTn id="451" dur="500" fill="hold"/>
                                        <p:tgtEl>
                                          <p:spTgt spid="192"/>
                                        </p:tgtEl>
                                        <p:attrNameLst>
                                          <p:attrName>fillcolor</p:attrName>
                                        </p:attrNameLst>
                                      </p:cBhvr>
                                      <p:to>
                                        <a:schemeClr val="accent2"/>
                                      </p:to>
                                    </p:animClr>
                                    <p:set>
                                      <p:cBhvr>
                                        <p:cTn id="452" dur="500" fill="hold"/>
                                        <p:tgtEl>
                                          <p:spTgt spid="192"/>
                                        </p:tgtEl>
                                        <p:attrNameLst>
                                          <p:attrName>fill.type</p:attrName>
                                        </p:attrNameLst>
                                      </p:cBhvr>
                                      <p:to>
                                        <p:strVal val="solid"/>
                                      </p:to>
                                    </p:set>
                                    <p:set>
                                      <p:cBhvr>
                                        <p:cTn id="453" dur="500" fill="hold"/>
                                        <p:tgtEl>
                                          <p:spTgt spid="192"/>
                                        </p:tgtEl>
                                        <p:attrNameLst>
                                          <p:attrName>fill.on</p:attrName>
                                        </p:attrNameLst>
                                      </p:cBhvr>
                                      <p:to>
                                        <p:strVal val="true"/>
                                      </p:to>
                                    </p:set>
                                  </p:childTnLst>
                                </p:cTn>
                              </p:par>
                              <p:par>
                                <p:cTn id="454" presetID="19" presetClass="emph" presetSubtype="0" fill="hold" grpId="0" nodeType="withEffect">
                                  <p:stCondLst>
                                    <p:cond delay="0"/>
                                  </p:stCondLst>
                                  <p:childTnLst>
                                    <p:animClr clrSpc="rgb" dir="cw">
                                      <p:cBhvr override="childStyle">
                                        <p:cTn id="455" dur="500" fill="hold"/>
                                        <p:tgtEl>
                                          <p:spTgt spid="193"/>
                                        </p:tgtEl>
                                        <p:attrNameLst>
                                          <p:attrName>style.color</p:attrName>
                                        </p:attrNameLst>
                                      </p:cBhvr>
                                      <p:to>
                                        <a:schemeClr val="accent2"/>
                                      </p:to>
                                    </p:animClr>
                                    <p:animClr clrSpc="rgb" dir="cw">
                                      <p:cBhvr>
                                        <p:cTn id="456" dur="500" fill="hold"/>
                                        <p:tgtEl>
                                          <p:spTgt spid="193"/>
                                        </p:tgtEl>
                                        <p:attrNameLst>
                                          <p:attrName>fillcolor</p:attrName>
                                        </p:attrNameLst>
                                      </p:cBhvr>
                                      <p:to>
                                        <a:schemeClr val="accent2"/>
                                      </p:to>
                                    </p:animClr>
                                    <p:set>
                                      <p:cBhvr>
                                        <p:cTn id="457" dur="500" fill="hold"/>
                                        <p:tgtEl>
                                          <p:spTgt spid="193"/>
                                        </p:tgtEl>
                                        <p:attrNameLst>
                                          <p:attrName>fill.type</p:attrName>
                                        </p:attrNameLst>
                                      </p:cBhvr>
                                      <p:to>
                                        <p:strVal val="solid"/>
                                      </p:to>
                                    </p:set>
                                    <p:set>
                                      <p:cBhvr>
                                        <p:cTn id="458" dur="500" fill="hold"/>
                                        <p:tgtEl>
                                          <p:spTgt spid="193"/>
                                        </p:tgtEl>
                                        <p:attrNameLst>
                                          <p:attrName>fill.on</p:attrName>
                                        </p:attrNameLst>
                                      </p:cBhvr>
                                      <p:to>
                                        <p:strVal val="true"/>
                                      </p:to>
                                    </p:set>
                                  </p:childTnLst>
                                </p:cTn>
                              </p:par>
                              <p:par>
                                <p:cTn id="459" presetID="19" presetClass="emph" presetSubtype="0" fill="hold" grpId="0" nodeType="withEffect">
                                  <p:stCondLst>
                                    <p:cond delay="0"/>
                                  </p:stCondLst>
                                  <p:childTnLst>
                                    <p:animClr clrSpc="rgb" dir="cw">
                                      <p:cBhvr override="childStyle">
                                        <p:cTn id="460" dur="500" fill="hold"/>
                                        <p:tgtEl>
                                          <p:spTgt spid="194"/>
                                        </p:tgtEl>
                                        <p:attrNameLst>
                                          <p:attrName>style.color</p:attrName>
                                        </p:attrNameLst>
                                      </p:cBhvr>
                                      <p:to>
                                        <a:schemeClr val="accent2"/>
                                      </p:to>
                                    </p:animClr>
                                    <p:animClr clrSpc="rgb" dir="cw">
                                      <p:cBhvr>
                                        <p:cTn id="461" dur="500" fill="hold"/>
                                        <p:tgtEl>
                                          <p:spTgt spid="194"/>
                                        </p:tgtEl>
                                        <p:attrNameLst>
                                          <p:attrName>fillcolor</p:attrName>
                                        </p:attrNameLst>
                                      </p:cBhvr>
                                      <p:to>
                                        <a:schemeClr val="accent2"/>
                                      </p:to>
                                    </p:animClr>
                                    <p:set>
                                      <p:cBhvr>
                                        <p:cTn id="462" dur="500" fill="hold"/>
                                        <p:tgtEl>
                                          <p:spTgt spid="194"/>
                                        </p:tgtEl>
                                        <p:attrNameLst>
                                          <p:attrName>fill.type</p:attrName>
                                        </p:attrNameLst>
                                      </p:cBhvr>
                                      <p:to>
                                        <p:strVal val="solid"/>
                                      </p:to>
                                    </p:set>
                                    <p:set>
                                      <p:cBhvr>
                                        <p:cTn id="463" dur="500" fill="hold"/>
                                        <p:tgtEl>
                                          <p:spTgt spid="194"/>
                                        </p:tgtEl>
                                        <p:attrNameLst>
                                          <p:attrName>fill.on</p:attrName>
                                        </p:attrNameLst>
                                      </p:cBhvr>
                                      <p:to>
                                        <p:strVal val="true"/>
                                      </p:to>
                                    </p:set>
                                  </p:childTnLst>
                                </p:cTn>
                              </p:par>
                              <p:par>
                                <p:cTn id="464" presetID="19" presetClass="emph" presetSubtype="0" fill="hold" grpId="0" nodeType="withEffect">
                                  <p:stCondLst>
                                    <p:cond delay="0"/>
                                  </p:stCondLst>
                                  <p:childTnLst>
                                    <p:animClr clrSpc="rgb" dir="cw">
                                      <p:cBhvr override="childStyle">
                                        <p:cTn id="465" dur="500" fill="hold"/>
                                        <p:tgtEl>
                                          <p:spTgt spid="195"/>
                                        </p:tgtEl>
                                        <p:attrNameLst>
                                          <p:attrName>style.color</p:attrName>
                                        </p:attrNameLst>
                                      </p:cBhvr>
                                      <p:to>
                                        <a:schemeClr val="accent2"/>
                                      </p:to>
                                    </p:animClr>
                                    <p:animClr clrSpc="rgb" dir="cw">
                                      <p:cBhvr>
                                        <p:cTn id="466" dur="500" fill="hold"/>
                                        <p:tgtEl>
                                          <p:spTgt spid="195"/>
                                        </p:tgtEl>
                                        <p:attrNameLst>
                                          <p:attrName>fillcolor</p:attrName>
                                        </p:attrNameLst>
                                      </p:cBhvr>
                                      <p:to>
                                        <a:schemeClr val="accent2"/>
                                      </p:to>
                                    </p:animClr>
                                    <p:set>
                                      <p:cBhvr>
                                        <p:cTn id="467" dur="500" fill="hold"/>
                                        <p:tgtEl>
                                          <p:spTgt spid="195"/>
                                        </p:tgtEl>
                                        <p:attrNameLst>
                                          <p:attrName>fill.type</p:attrName>
                                        </p:attrNameLst>
                                      </p:cBhvr>
                                      <p:to>
                                        <p:strVal val="solid"/>
                                      </p:to>
                                    </p:set>
                                    <p:set>
                                      <p:cBhvr>
                                        <p:cTn id="468" dur="500" fill="hold"/>
                                        <p:tgtEl>
                                          <p:spTgt spid="195"/>
                                        </p:tgtEl>
                                        <p:attrNameLst>
                                          <p:attrName>fill.on</p:attrName>
                                        </p:attrNameLst>
                                      </p:cBhvr>
                                      <p:to>
                                        <p:strVal val="true"/>
                                      </p:to>
                                    </p:set>
                                  </p:childTnLst>
                                </p:cTn>
                              </p:par>
                              <p:par>
                                <p:cTn id="469" presetID="19" presetClass="emph" presetSubtype="0" fill="hold" grpId="0" nodeType="withEffect">
                                  <p:stCondLst>
                                    <p:cond delay="0"/>
                                  </p:stCondLst>
                                  <p:childTnLst>
                                    <p:animClr clrSpc="rgb" dir="cw">
                                      <p:cBhvr override="childStyle">
                                        <p:cTn id="470" dur="500" fill="hold"/>
                                        <p:tgtEl>
                                          <p:spTgt spid="196"/>
                                        </p:tgtEl>
                                        <p:attrNameLst>
                                          <p:attrName>style.color</p:attrName>
                                        </p:attrNameLst>
                                      </p:cBhvr>
                                      <p:to>
                                        <a:schemeClr val="accent2"/>
                                      </p:to>
                                    </p:animClr>
                                    <p:animClr clrSpc="rgb" dir="cw">
                                      <p:cBhvr>
                                        <p:cTn id="471" dur="500" fill="hold"/>
                                        <p:tgtEl>
                                          <p:spTgt spid="196"/>
                                        </p:tgtEl>
                                        <p:attrNameLst>
                                          <p:attrName>fillcolor</p:attrName>
                                        </p:attrNameLst>
                                      </p:cBhvr>
                                      <p:to>
                                        <a:schemeClr val="accent2"/>
                                      </p:to>
                                    </p:animClr>
                                    <p:set>
                                      <p:cBhvr>
                                        <p:cTn id="472" dur="500" fill="hold"/>
                                        <p:tgtEl>
                                          <p:spTgt spid="196"/>
                                        </p:tgtEl>
                                        <p:attrNameLst>
                                          <p:attrName>fill.type</p:attrName>
                                        </p:attrNameLst>
                                      </p:cBhvr>
                                      <p:to>
                                        <p:strVal val="solid"/>
                                      </p:to>
                                    </p:set>
                                    <p:set>
                                      <p:cBhvr>
                                        <p:cTn id="473" dur="500" fill="hold"/>
                                        <p:tgtEl>
                                          <p:spTgt spid="196"/>
                                        </p:tgtEl>
                                        <p:attrNameLst>
                                          <p:attrName>fill.on</p:attrName>
                                        </p:attrNameLst>
                                      </p:cBhvr>
                                      <p:to>
                                        <p:strVal val="true"/>
                                      </p:to>
                                    </p:set>
                                  </p:childTnLst>
                                </p:cTn>
                              </p:par>
                              <p:par>
                                <p:cTn id="474" presetID="19" presetClass="emph" presetSubtype="0" fill="hold" grpId="0" nodeType="withEffect">
                                  <p:stCondLst>
                                    <p:cond delay="0"/>
                                  </p:stCondLst>
                                  <p:childTnLst>
                                    <p:animClr clrSpc="rgb" dir="cw">
                                      <p:cBhvr override="childStyle">
                                        <p:cTn id="475" dur="500" fill="hold"/>
                                        <p:tgtEl>
                                          <p:spTgt spid="197"/>
                                        </p:tgtEl>
                                        <p:attrNameLst>
                                          <p:attrName>style.color</p:attrName>
                                        </p:attrNameLst>
                                      </p:cBhvr>
                                      <p:to>
                                        <a:schemeClr val="accent2"/>
                                      </p:to>
                                    </p:animClr>
                                    <p:animClr clrSpc="rgb" dir="cw">
                                      <p:cBhvr>
                                        <p:cTn id="476" dur="500" fill="hold"/>
                                        <p:tgtEl>
                                          <p:spTgt spid="197"/>
                                        </p:tgtEl>
                                        <p:attrNameLst>
                                          <p:attrName>fillcolor</p:attrName>
                                        </p:attrNameLst>
                                      </p:cBhvr>
                                      <p:to>
                                        <a:schemeClr val="accent2"/>
                                      </p:to>
                                    </p:animClr>
                                    <p:set>
                                      <p:cBhvr>
                                        <p:cTn id="477" dur="500" fill="hold"/>
                                        <p:tgtEl>
                                          <p:spTgt spid="197"/>
                                        </p:tgtEl>
                                        <p:attrNameLst>
                                          <p:attrName>fill.type</p:attrName>
                                        </p:attrNameLst>
                                      </p:cBhvr>
                                      <p:to>
                                        <p:strVal val="solid"/>
                                      </p:to>
                                    </p:set>
                                    <p:set>
                                      <p:cBhvr>
                                        <p:cTn id="478" dur="500" fill="hold"/>
                                        <p:tgtEl>
                                          <p:spTgt spid="197"/>
                                        </p:tgtEl>
                                        <p:attrNameLst>
                                          <p:attrName>fill.on</p:attrName>
                                        </p:attrNameLst>
                                      </p:cBhvr>
                                      <p:to>
                                        <p:strVal val="true"/>
                                      </p:to>
                                    </p:set>
                                  </p:childTnLst>
                                </p:cTn>
                              </p:par>
                              <p:par>
                                <p:cTn id="479" presetID="19" presetClass="emph" presetSubtype="0" fill="hold" grpId="0" nodeType="withEffect">
                                  <p:stCondLst>
                                    <p:cond delay="0"/>
                                  </p:stCondLst>
                                  <p:childTnLst>
                                    <p:animClr clrSpc="rgb" dir="cw">
                                      <p:cBhvr override="childStyle">
                                        <p:cTn id="480" dur="500" fill="hold"/>
                                        <p:tgtEl>
                                          <p:spTgt spid="198"/>
                                        </p:tgtEl>
                                        <p:attrNameLst>
                                          <p:attrName>style.color</p:attrName>
                                        </p:attrNameLst>
                                      </p:cBhvr>
                                      <p:to>
                                        <a:schemeClr val="accent2"/>
                                      </p:to>
                                    </p:animClr>
                                    <p:animClr clrSpc="rgb" dir="cw">
                                      <p:cBhvr>
                                        <p:cTn id="481" dur="500" fill="hold"/>
                                        <p:tgtEl>
                                          <p:spTgt spid="198"/>
                                        </p:tgtEl>
                                        <p:attrNameLst>
                                          <p:attrName>fillcolor</p:attrName>
                                        </p:attrNameLst>
                                      </p:cBhvr>
                                      <p:to>
                                        <a:schemeClr val="accent2"/>
                                      </p:to>
                                    </p:animClr>
                                    <p:set>
                                      <p:cBhvr>
                                        <p:cTn id="482" dur="500" fill="hold"/>
                                        <p:tgtEl>
                                          <p:spTgt spid="198"/>
                                        </p:tgtEl>
                                        <p:attrNameLst>
                                          <p:attrName>fill.type</p:attrName>
                                        </p:attrNameLst>
                                      </p:cBhvr>
                                      <p:to>
                                        <p:strVal val="solid"/>
                                      </p:to>
                                    </p:set>
                                    <p:set>
                                      <p:cBhvr>
                                        <p:cTn id="483" dur="500" fill="hold"/>
                                        <p:tgtEl>
                                          <p:spTgt spid="198"/>
                                        </p:tgtEl>
                                        <p:attrNameLst>
                                          <p:attrName>fill.on</p:attrName>
                                        </p:attrNameLst>
                                      </p:cBhvr>
                                      <p:to>
                                        <p:strVal val="true"/>
                                      </p:to>
                                    </p:set>
                                  </p:childTnLst>
                                </p:cTn>
                              </p:par>
                              <p:par>
                                <p:cTn id="484" presetID="19" presetClass="emph" presetSubtype="0" fill="hold" grpId="0" nodeType="withEffect">
                                  <p:stCondLst>
                                    <p:cond delay="0"/>
                                  </p:stCondLst>
                                  <p:childTnLst>
                                    <p:animClr clrSpc="rgb" dir="cw">
                                      <p:cBhvr override="childStyle">
                                        <p:cTn id="485" dur="500" fill="hold"/>
                                        <p:tgtEl>
                                          <p:spTgt spid="199"/>
                                        </p:tgtEl>
                                        <p:attrNameLst>
                                          <p:attrName>style.color</p:attrName>
                                        </p:attrNameLst>
                                      </p:cBhvr>
                                      <p:to>
                                        <a:schemeClr val="accent2"/>
                                      </p:to>
                                    </p:animClr>
                                    <p:animClr clrSpc="rgb" dir="cw">
                                      <p:cBhvr>
                                        <p:cTn id="486" dur="500" fill="hold"/>
                                        <p:tgtEl>
                                          <p:spTgt spid="199"/>
                                        </p:tgtEl>
                                        <p:attrNameLst>
                                          <p:attrName>fillcolor</p:attrName>
                                        </p:attrNameLst>
                                      </p:cBhvr>
                                      <p:to>
                                        <a:schemeClr val="accent2"/>
                                      </p:to>
                                    </p:animClr>
                                    <p:set>
                                      <p:cBhvr>
                                        <p:cTn id="487" dur="500" fill="hold"/>
                                        <p:tgtEl>
                                          <p:spTgt spid="199"/>
                                        </p:tgtEl>
                                        <p:attrNameLst>
                                          <p:attrName>fill.type</p:attrName>
                                        </p:attrNameLst>
                                      </p:cBhvr>
                                      <p:to>
                                        <p:strVal val="solid"/>
                                      </p:to>
                                    </p:set>
                                    <p:set>
                                      <p:cBhvr>
                                        <p:cTn id="488" dur="500" fill="hold"/>
                                        <p:tgtEl>
                                          <p:spTgt spid="199"/>
                                        </p:tgtEl>
                                        <p:attrNameLst>
                                          <p:attrName>fill.on</p:attrName>
                                        </p:attrNameLst>
                                      </p:cBhvr>
                                      <p:to>
                                        <p:strVal val="true"/>
                                      </p:to>
                                    </p:set>
                                  </p:childTnLst>
                                </p:cTn>
                              </p:par>
                            </p:childTnLst>
                          </p:cTn>
                        </p:par>
                      </p:childTnLst>
                    </p:cTn>
                  </p:par>
                  <p:par>
                    <p:cTn id="489" fill="hold">
                      <p:stCondLst>
                        <p:cond delay="indefinite"/>
                      </p:stCondLst>
                      <p:childTnLst>
                        <p:par>
                          <p:cTn id="490" fill="hold">
                            <p:stCondLst>
                              <p:cond delay="0"/>
                            </p:stCondLst>
                            <p:childTnLst>
                              <p:par>
                                <p:cTn id="491" presetID="6" presetClass="exit" presetSubtype="32" fill="hold" grpId="1" nodeType="clickEffect">
                                  <p:stCondLst>
                                    <p:cond delay="0"/>
                                  </p:stCondLst>
                                  <p:childTnLst>
                                    <p:animEffect transition="out" filter="circle(out)">
                                      <p:cBhvr>
                                        <p:cTn id="492" dur="2000"/>
                                        <p:tgtEl>
                                          <p:spTgt spid="191"/>
                                        </p:tgtEl>
                                      </p:cBhvr>
                                    </p:animEffect>
                                    <p:set>
                                      <p:cBhvr>
                                        <p:cTn id="493" dur="1" fill="hold">
                                          <p:stCondLst>
                                            <p:cond delay="1999"/>
                                          </p:stCondLst>
                                        </p:cTn>
                                        <p:tgtEl>
                                          <p:spTgt spid="191"/>
                                        </p:tgtEl>
                                        <p:attrNameLst>
                                          <p:attrName>style.visibility</p:attrName>
                                        </p:attrNameLst>
                                      </p:cBhvr>
                                      <p:to>
                                        <p:strVal val="hidden"/>
                                      </p:to>
                                    </p:set>
                                  </p:childTnLst>
                                </p:cTn>
                              </p:par>
                              <p:par>
                                <p:cTn id="494" presetID="6" presetClass="exit" presetSubtype="32" fill="hold" grpId="1" nodeType="withEffect">
                                  <p:stCondLst>
                                    <p:cond delay="0"/>
                                  </p:stCondLst>
                                  <p:childTnLst>
                                    <p:animEffect transition="out" filter="circle(out)">
                                      <p:cBhvr>
                                        <p:cTn id="495" dur="2000"/>
                                        <p:tgtEl>
                                          <p:spTgt spid="192"/>
                                        </p:tgtEl>
                                      </p:cBhvr>
                                    </p:animEffect>
                                    <p:set>
                                      <p:cBhvr>
                                        <p:cTn id="496" dur="1" fill="hold">
                                          <p:stCondLst>
                                            <p:cond delay="1999"/>
                                          </p:stCondLst>
                                        </p:cTn>
                                        <p:tgtEl>
                                          <p:spTgt spid="192"/>
                                        </p:tgtEl>
                                        <p:attrNameLst>
                                          <p:attrName>style.visibility</p:attrName>
                                        </p:attrNameLst>
                                      </p:cBhvr>
                                      <p:to>
                                        <p:strVal val="hidden"/>
                                      </p:to>
                                    </p:set>
                                  </p:childTnLst>
                                </p:cTn>
                              </p:par>
                              <p:par>
                                <p:cTn id="497" presetID="6" presetClass="exit" presetSubtype="32" fill="hold" grpId="1" nodeType="withEffect">
                                  <p:stCondLst>
                                    <p:cond delay="0"/>
                                  </p:stCondLst>
                                  <p:childTnLst>
                                    <p:animEffect transition="out" filter="circle(out)">
                                      <p:cBhvr>
                                        <p:cTn id="498" dur="2000"/>
                                        <p:tgtEl>
                                          <p:spTgt spid="193"/>
                                        </p:tgtEl>
                                      </p:cBhvr>
                                    </p:animEffect>
                                    <p:set>
                                      <p:cBhvr>
                                        <p:cTn id="499" dur="1" fill="hold">
                                          <p:stCondLst>
                                            <p:cond delay="1999"/>
                                          </p:stCondLst>
                                        </p:cTn>
                                        <p:tgtEl>
                                          <p:spTgt spid="193"/>
                                        </p:tgtEl>
                                        <p:attrNameLst>
                                          <p:attrName>style.visibility</p:attrName>
                                        </p:attrNameLst>
                                      </p:cBhvr>
                                      <p:to>
                                        <p:strVal val="hidden"/>
                                      </p:to>
                                    </p:set>
                                  </p:childTnLst>
                                </p:cTn>
                              </p:par>
                              <p:par>
                                <p:cTn id="500" presetID="6" presetClass="exit" presetSubtype="32" fill="hold" grpId="1" nodeType="withEffect">
                                  <p:stCondLst>
                                    <p:cond delay="0"/>
                                  </p:stCondLst>
                                  <p:childTnLst>
                                    <p:animEffect transition="out" filter="circle(out)">
                                      <p:cBhvr>
                                        <p:cTn id="501" dur="2000"/>
                                        <p:tgtEl>
                                          <p:spTgt spid="194"/>
                                        </p:tgtEl>
                                      </p:cBhvr>
                                    </p:animEffect>
                                    <p:set>
                                      <p:cBhvr>
                                        <p:cTn id="502" dur="1" fill="hold">
                                          <p:stCondLst>
                                            <p:cond delay="1999"/>
                                          </p:stCondLst>
                                        </p:cTn>
                                        <p:tgtEl>
                                          <p:spTgt spid="194"/>
                                        </p:tgtEl>
                                        <p:attrNameLst>
                                          <p:attrName>style.visibility</p:attrName>
                                        </p:attrNameLst>
                                      </p:cBhvr>
                                      <p:to>
                                        <p:strVal val="hidden"/>
                                      </p:to>
                                    </p:set>
                                  </p:childTnLst>
                                </p:cTn>
                              </p:par>
                              <p:par>
                                <p:cTn id="503" presetID="6" presetClass="exit" presetSubtype="32" fill="hold" grpId="1" nodeType="withEffect">
                                  <p:stCondLst>
                                    <p:cond delay="0"/>
                                  </p:stCondLst>
                                  <p:childTnLst>
                                    <p:animEffect transition="out" filter="circle(out)">
                                      <p:cBhvr>
                                        <p:cTn id="504" dur="2000"/>
                                        <p:tgtEl>
                                          <p:spTgt spid="195"/>
                                        </p:tgtEl>
                                      </p:cBhvr>
                                    </p:animEffect>
                                    <p:set>
                                      <p:cBhvr>
                                        <p:cTn id="505" dur="1" fill="hold">
                                          <p:stCondLst>
                                            <p:cond delay="1999"/>
                                          </p:stCondLst>
                                        </p:cTn>
                                        <p:tgtEl>
                                          <p:spTgt spid="195"/>
                                        </p:tgtEl>
                                        <p:attrNameLst>
                                          <p:attrName>style.visibility</p:attrName>
                                        </p:attrNameLst>
                                      </p:cBhvr>
                                      <p:to>
                                        <p:strVal val="hidden"/>
                                      </p:to>
                                    </p:set>
                                  </p:childTnLst>
                                </p:cTn>
                              </p:par>
                              <p:par>
                                <p:cTn id="506" presetID="6" presetClass="exit" presetSubtype="32" fill="hold" grpId="1" nodeType="withEffect">
                                  <p:stCondLst>
                                    <p:cond delay="0"/>
                                  </p:stCondLst>
                                  <p:childTnLst>
                                    <p:animEffect transition="out" filter="circle(out)">
                                      <p:cBhvr>
                                        <p:cTn id="507" dur="2000"/>
                                        <p:tgtEl>
                                          <p:spTgt spid="196"/>
                                        </p:tgtEl>
                                      </p:cBhvr>
                                    </p:animEffect>
                                    <p:set>
                                      <p:cBhvr>
                                        <p:cTn id="508" dur="1" fill="hold">
                                          <p:stCondLst>
                                            <p:cond delay="1999"/>
                                          </p:stCondLst>
                                        </p:cTn>
                                        <p:tgtEl>
                                          <p:spTgt spid="196"/>
                                        </p:tgtEl>
                                        <p:attrNameLst>
                                          <p:attrName>style.visibility</p:attrName>
                                        </p:attrNameLst>
                                      </p:cBhvr>
                                      <p:to>
                                        <p:strVal val="hidden"/>
                                      </p:to>
                                    </p:set>
                                  </p:childTnLst>
                                </p:cTn>
                              </p:par>
                              <p:par>
                                <p:cTn id="509" presetID="6" presetClass="exit" presetSubtype="32" fill="hold" grpId="1" nodeType="withEffect">
                                  <p:stCondLst>
                                    <p:cond delay="0"/>
                                  </p:stCondLst>
                                  <p:childTnLst>
                                    <p:animEffect transition="out" filter="circle(out)">
                                      <p:cBhvr>
                                        <p:cTn id="510" dur="2000"/>
                                        <p:tgtEl>
                                          <p:spTgt spid="197"/>
                                        </p:tgtEl>
                                      </p:cBhvr>
                                    </p:animEffect>
                                    <p:set>
                                      <p:cBhvr>
                                        <p:cTn id="511" dur="1" fill="hold">
                                          <p:stCondLst>
                                            <p:cond delay="1999"/>
                                          </p:stCondLst>
                                        </p:cTn>
                                        <p:tgtEl>
                                          <p:spTgt spid="197"/>
                                        </p:tgtEl>
                                        <p:attrNameLst>
                                          <p:attrName>style.visibility</p:attrName>
                                        </p:attrNameLst>
                                      </p:cBhvr>
                                      <p:to>
                                        <p:strVal val="hidden"/>
                                      </p:to>
                                    </p:set>
                                  </p:childTnLst>
                                </p:cTn>
                              </p:par>
                              <p:par>
                                <p:cTn id="512" presetID="6" presetClass="exit" presetSubtype="32" fill="hold" grpId="1" nodeType="withEffect">
                                  <p:stCondLst>
                                    <p:cond delay="0"/>
                                  </p:stCondLst>
                                  <p:childTnLst>
                                    <p:animEffect transition="out" filter="circle(out)">
                                      <p:cBhvr>
                                        <p:cTn id="513" dur="2000"/>
                                        <p:tgtEl>
                                          <p:spTgt spid="198"/>
                                        </p:tgtEl>
                                      </p:cBhvr>
                                    </p:animEffect>
                                    <p:set>
                                      <p:cBhvr>
                                        <p:cTn id="514" dur="1" fill="hold">
                                          <p:stCondLst>
                                            <p:cond delay="1999"/>
                                          </p:stCondLst>
                                        </p:cTn>
                                        <p:tgtEl>
                                          <p:spTgt spid="198"/>
                                        </p:tgtEl>
                                        <p:attrNameLst>
                                          <p:attrName>style.visibility</p:attrName>
                                        </p:attrNameLst>
                                      </p:cBhvr>
                                      <p:to>
                                        <p:strVal val="hidden"/>
                                      </p:to>
                                    </p:set>
                                  </p:childTnLst>
                                </p:cTn>
                              </p:par>
                              <p:par>
                                <p:cTn id="515" presetID="6" presetClass="exit" presetSubtype="32" fill="hold" grpId="1" nodeType="withEffect">
                                  <p:stCondLst>
                                    <p:cond delay="0"/>
                                  </p:stCondLst>
                                  <p:childTnLst>
                                    <p:animEffect transition="out" filter="circle(out)">
                                      <p:cBhvr>
                                        <p:cTn id="516" dur="2000"/>
                                        <p:tgtEl>
                                          <p:spTgt spid="199"/>
                                        </p:tgtEl>
                                      </p:cBhvr>
                                    </p:animEffect>
                                    <p:set>
                                      <p:cBhvr>
                                        <p:cTn id="517" dur="1" fill="hold">
                                          <p:stCondLst>
                                            <p:cond delay="1999"/>
                                          </p:stCondLst>
                                        </p:cTn>
                                        <p:tgtEl>
                                          <p:spTgt spid="199"/>
                                        </p:tgtEl>
                                        <p:attrNameLst>
                                          <p:attrName>style.visibility</p:attrName>
                                        </p:attrNameLst>
                                      </p:cBhvr>
                                      <p:to>
                                        <p:strVal val="hidden"/>
                                      </p:to>
                                    </p:set>
                                  </p:childTnLst>
                                </p:cTn>
                              </p:par>
                            </p:childTnLst>
                          </p:cTn>
                        </p:par>
                      </p:childTnLst>
                    </p:cTn>
                  </p:par>
                  <p:par>
                    <p:cTn id="518" fill="hold">
                      <p:stCondLst>
                        <p:cond delay="indefinite"/>
                      </p:stCondLst>
                      <p:childTnLst>
                        <p:par>
                          <p:cTn id="519" fill="hold">
                            <p:stCondLst>
                              <p:cond delay="0"/>
                            </p:stCondLst>
                            <p:childTnLst>
                              <p:par>
                                <p:cTn id="520" presetID="6" presetClass="exit" presetSubtype="32" fill="hold" grpId="1" nodeType="clickEffect">
                                  <p:stCondLst>
                                    <p:cond delay="0"/>
                                  </p:stCondLst>
                                  <p:childTnLst>
                                    <p:animEffect transition="out" filter="circle(out)">
                                      <p:cBhvr>
                                        <p:cTn id="521" dur="2000"/>
                                        <p:tgtEl>
                                          <p:spTgt spid="243"/>
                                        </p:tgtEl>
                                      </p:cBhvr>
                                    </p:animEffect>
                                    <p:set>
                                      <p:cBhvr>
                                        <p:cTn id="522" dur="1" fill="hold">
                                          <p:stCondLst>
                                            <p:cond delay="1999"/>
                                          </p:stCondLst>
                                        </p:cTn>
                                        <p:tgtEl>
                                          <p:spTgt spid="243"/>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523" restart="whenNotActive" fill="hold" evtFilter="cancelBubble" nodeType="interactiveSeq">
                <p:stCondLst>
                  <p:cond evt="onClick" delay="0">
                    <p:tgtEl>
                      <p:spTgt spid="71"/>
                    </p:tgtEl>
                  </p:cond>
                </p:stCondLst>
                <p:endSync evt="end" delay="0">
                  <p:rtn val="all"/>
                </p:endSync>
                <p:childTnLst>
                  <p:par>
                    <p:cTn id="524" fill="hold">
                      <p:stCondLst>
                        <p:cond delay="0"/>
                      </p:stCondLst>
                      <p:childTnLst>
                        <p:par>
                          <p:cTn id="525" fill="hold">
                            <p:stCondLst>
                              <p:cond delay="0"/>
                            </p:stCondLst>
                            <p:childTnLst>
                              <p:par>
                                <p:cTn id="526" presetID="6" presetClass="entr" presetSubtype="16" fill="hold" grpId="0" nodeType="clickEffect">
                                  <p:stCondLst>
                                    <p:cond delay="0"/>
                                  </p:stCondLst>
                                  <p:childTnLst>
                                    <p:set>
                                      <p:cBhvr>
                                        <p:cTn id="527" dur="1" fill="hold">
                                          <p:stCondLst>
                                            <p:cond delay="0"/>
                                          </p:stCondLst>
                                        </p:cTn>
                                        <p:tgtEl>
                                          <p:spTgt spid="244"/>
                                        </p:tgtEl>
                                        <p:attrNameLst>
                                          <p:attrName>style.visibility</p:attrName>
                                        </p:attrNameLst>
                                      </p:cBhvr>
                                      <p:to>
                                        <p:strVal val="visible"/>
                                      </p:to>
                                    </p:set>
                                    <p:animEffect transition="in" filter="circle(in)">
                                      <p:cBhvr>
                                        <p:cTn id="528" dur="2000"/>
                                        <p:tgtEl>
                                          <p:spTgt spid="244"/>
                                        </p:tgtEl>
                                      </p:cBhvr>
                                    </p:animEffect>
                                  </p:childTnLst>
                                </p:cTn>
                              </p:par>
                              <p:par>
                                <p:cTn id="529" presetID="19" presetClass="emph" presetSubtype="0" fill="hold" grpId="0" nodeType="withEffect">
                                  <p:stCondLst>
                                    <p:cond delay="0"/>
                                  </p:stCondLst>
                                  <p:childTnLst>
                                    <p:animClr clrSpc="rgb" dir="cw">
                                      <p:cBhvr override="childStyle">
                                        <p:cTn id="530" dur="500" fill="hold"/>
                                        <p:tgtEl>
                                          <p:spTgt spid="200"/>
                                        </p:tgtEl>
                                        <p:attrNameLst>
                                          <p:attrName>style.color</p:attrName>
                                        </p:attrNameLst>
                                      </p:cBhvr>
                                      <p:to>
                                        <a:schemeClr val="accent2"/>
                                      </p:to>
                                    </p:animClr>
                                    <p:animClr clrSpc="rgb" dir="cw">
                                      <p:cBhvr>
                                        <p:cTn id="531" dur="500" fill="hold"/>
                                        <p:tgtEl>
                                          <p:spTgt spid="200"/>
                                        </p:tgtEl>
                                        <p:attrNameLst>
                                          <p:attrName>fillcolor</p:attrName>
                                        </p:attrNameLst>
                                      </p:cBhvr>
                                      <p:to>
                                        <a:schemeClr val="accent2"/>
                                      </p:to>
                                    </p:animClr>
                                    <p:set>
                                      <p:cBhvr>
                                        <p:cTn id="532" dur="500" fill="hold"/>
                                        <p:tgtEl>
                                          <p:spTgt spid="200"/>
                                        </p:tgtEl>
                                        <p:attrNameLst>
                                          <p:attrName>fill.type</p:attrName>
                                        </p:attrNameLst>
                                      </p:cBhvr>
                                      <p:to>
                                        <p:strVal val="solid"/>
                                      </p:to>
                                    </p:set>
                                    <p:set>
                                      <p:cBhvr>
                                        <p:cTn id="533" dur="500" fill="hold"/>
                                        <p:tgtEl>
                                          <p:spTgt spid="200"/>
                                        </p:tgtEl>
                                        <p:attrNameLst>
                                          <p:attrName>fill.on</p:attrName>
                                        </p:attrNameLst>
                                      </p:cBhvr>
                                      <p:to>
                                        <p:strVal val="true"/>
                                      </p:to>
                                    </p:set>
                                  </p:childTnLst>
                                </p:cTn>
                              </p:par>
                              <p:par>
                                <p:cTn id="534" presetID="19" presetClass="emph" presetSubtype="0" fill="hold" grpId="0" nodeType="withEffect">
                                  <p:stCondLst>
                                    <p:cond delay="0"/>
                                  </p:stCondLst>
                                  <p:childTnLst>
                                    <p:animClr clrSpc="rgb" dir="cw">
                                      <p:cBhvr override="childStyle">
                                        <p:cTn id="535" dur="500" fill="hold"/>
                                        <p:tgtEl>
                                          <p:spTgt spid="201"/>
                                        </p:tgtEl>
                                        <p:attrNameLst>
                                          <p:attrName>style.color</p:attrName>
                                        </p:attrNameLst>
                                      </p:cBhvr>
                                      <p:to>
                                        <a:schemeClr val="accent2"/>
                                      </p:to>
                                    </p:animClr>
                                    <p:animClr clrSpc="rgb" dir="cw">
                                      <p:cBhvr>
                                        <p:cTn id="536" dur="500" fill="hold"/>
                                        <p:tgtEl>
                                          <p:spTgt spid="201"/>
                                        </p:tgtEl>
                                        <p:attrNameLst>
                                          <p:attrName>fillcolor</p:attrName>
                                        </p:attrNameLst>
                                      </p:cBhvr>
                                      <p:to>
                                        <a:schemeClr val="accent2"/>
                                      </p:to>
                                    </p:animClr>
                                    <p:set>
                                      <p:cBhvr>
                                        <p:cTn id="537" dur="500" fill="hold"/>
                                        <p:tgtEl>
                                          <p:spTgt spid="201"/>
                                        </p:tgtEl>
                                        <p:attrNameLst>
                                          <p:attrName>fill.type</p:attrName>
                                        </p:attrNameLst>
                                      </p:cBhvr>
                                      <p:to>
                                        <p:strVal val="solid"/>
                                      </p:to>
                                    </p:set>
                                    <p:set>
                                      <p:cBhvr>
                                        <p:cTn id="538" dur="500" fill="hold"/>
                                        <p:tgtEl>
                                          <p:spTgt spid="201"/>
                                        </p:tgtEl>
                                        <p:attrNameLst>
                                          <p:attrName>fill.on</p:attrName>
                                        </p:attrNameLst>
                                      </p:cBhvr>
                                      <p:to>
                                        <p:strVal val="true"/>
                                      </p:to>
                                    </p:set>
                                  </p:childTnLst>
                                </p:cTn>
                              </p:par>
                              <p:par>
                                <p:cTn id="539" presetID="19" presetClass="emph" presetSubtype="0" fill="hold" grpId="0" nodeType="withEffect">
                                  <p:stCondLst>
                                    <p:cond delay="0"/>
                                  </p:stCondLst>
                                  <p:childTnLst>
                                    <p:animClr clrSpc="rgb" dir="cw">
                                      <p:cBhvr override="childStyle">
                                        <p:cTn id="540" dur="500" fill="hold"/>
                                        <p:tgtEl>
                                          <p:spTgt spid="202"/>
                                        </p:tgtEl>
                                        <p:attrNameLst>
                                          <p:attrName>style.color</p:attrName>
                                        </p:attrNameLst>
                                      </p:cBhvr>
                                      <p:to>
                                        <a:schemeClr val="accent2"/>
                                      </p:to>
                                    </p:animClr>
                                    <p:animClr clrSpc="rgb" dir="cw">
                                      <p:cBhvr>
                                        <p:cTn id="541" dur="500" fill="hold"/>
                                        <p:tgtEl>
                                          <p:spTgt spid="202"/>
                                        </p:tgtEl>
                                        <p:attrNameLst>
                                          <p:attrName>fillcolor</p:attrName>
                                        </p:attrNameLst>
                                      </p:cBhvr>
                                      <p:to>
                                        <a:schemeClr val="accent2"/>
                                      </p:to>
                                    </p:animClr>
                                    <p:set>
                                      <p:cBhvr>
                                        <p:cTn id="542" dur="500" fill="hold"/>
                                        <p:tgtEl>
                                          <p:spTgt spid="202"/>
                                        </p:tgtEl>
                                        <p:attrNameLst>
                                          <p:attrName>fill.type</p:attrName>
                                        </p:attrNameLst>
                                      </p:cBhvr>
                                      <p:to>
                                        <p:strVal val="solid"/>
                                      </p:to>
                                    </p:set>
                                    <p:set>
                                      <p:cBhvr>
                                        <p:cTn id="543" dur="500" fill="hold"/>
                                        <p:tgtEl>
                                          <p:spTgt spid="202"/>
                                        </p:tgtEl>
                                        <p:attrNameLst>
                                          <p:attrName>fill.on</p:attrName>
                                        </p:attrNameLst>
                                      </p:cBhvr>
                                      <p:to>
                                        <p:strVal val="true"/>
                                      </p:to>
                                    </p:set>
                                  </p:childTnLst>
                                </p:cTn>
                              </p:par>
                              <p:par>
                                <p:cTn id="544" presetID="19" presetClass="emph" presetSubtype="0" fill="hold" grpId="0" nodeType="withEffect">
                                  <p:stCondLst>
                                    <p:cond delay="0"/>
                                  </p:stCondLst>
                                  <p:childTnLst>
                                    <p:animClr clrSpc="rgb" dir="cw">
                                      <p:cBhvr override="childStyle">
                                        <p:cTn id="545" dur="500" fill="hold"/>
                                        <p:tgtEl>
                                          <p:spTgt spid="203"/>
                                        </p:tgtEl>
                                        <p:attrNameLst>
                                          <p:attrName>style.color</p:attrName>
                                        </p:attrNameLst>
                                      </p:cBhvr>
                                      <p:to>
                                        <a:schemeClr val="accent2"/>
                                      </p:to>
                                    </p:animClr>
                                    <p:animClr clrSpc="rgb" dir="cw">
                                      <p:cBhvr>
                                        <p:cTn id="546" dur="500" fill="hold"/>
                                        <p:tgtEl>
                                          <p:spTgt spid="203"/>
                                        </p:tgtEl>
                                        <p:attrNameLst>
                                          <p:attrName>fillcolor</p:attrName>
                                        </p:attrNameLst>
                                      </p:cBhvr>
                                      <p:to>
                                        <a:schemeClr val="accent2"/>
                                      </p:to>
                                    </p:animClr>
                                    <p:set>
                                      <p:cBhvr>
                                        <p:cTn id="547" dur="500" fill="hold"/>
                                        <p:tgtEl>
                                          <p:spTgt spid="203"/>
                                        </p:tgtEl>
                                        <p:attrNameLst>
                                          <p:attrName>fill.type</p:attrName>
                                        </p:attrNameLst>
                                      </p:cBhvr>
                                      <p:to>
                                        <p:strVal val="solid"/>
                                      </p:to>
                                    </p:set>
                                    <p:set>
                                      <p:cBhvr>
                                        <p:cTn id="548" dur="500" fill="hold"/>
                                        <p:tgtEl>
                                          <p:spTgt spid="203"/>
                                        </p:tgtEl>
                                        <p:attrNameLst>
                                          <p:attrName>fill.on</p:attrName>
                                        </p:attrNameLst>
                                      </p:cBhvr>
                                      <p:to>
                                        <p:strVal val="true"/>
                                      </p:to>
                                    </p:set>
                                  </p:childTnLst>
                                </p:cTn>
                              </p:par>
                              <p:par>
                                <p:cTn id="549" presetID="19" presetClass="emph" presetSubtype="0" fill="hold" grpId="0" nodeType="withEffect">
                                  <p:stCondLst>
                                    <p:cond delay="0"/>
                                  </p:stCondLst>
                                  <p:childTnLst>
                                    <p:animClr clrSpc="rgb" dir="cw">
                                      <p:cBhvr override="childStyle">
                                        <p:cTn id="550" dur="500" fill="hold"/>
                                        <p:tgtEl>
                                          <p:spTgt spid="204"/>
                                        </p:tgtEl>
                                        <p:attrNameLst>
                                          <p:attrName>style.color</p:attrName>
                                        </p:attrNameLst>
                                      </p:cBhvr>
                                      <p:to>
                                        <a:schemeClr val="accent2"/>
                                      </p:to>
                                    </p:animClr>
                                    <p:animClr clrSpc="rgb" dir="cw">
                                      <p:cBhvr>
                                        <p:cTn id="551" dur="500" fill="hold"/>
                                        <p:tgtEl>
                                          <p:spTgt spid="204"/>
                                        </p:tgtEl>
                                        <p:attrNameLst>
                                          <p:attrName>fillcolor</p:attrName>
                                        </p:attrNameLst>
                                      </p:cBhvr>
                                      <p:to>
                                        <a:schemeClr val="accent2"/>
                                      </p:to>
                                    </p:animClr>
                                    <p:set>
                                      <p:cBhvr>
                                        <p:cTn id="552" dur="500" fill="hold"/>
                                        <p:tgtEl>
                                          <p:spTgt spid="204"/>
                                        </p:tgtEl>
                                        <p:attrNameLst>
                                          <p:attrName>fill.type</p:attrName>
                                        </p:attrNameLst>
                                      </p:cBhvr>
                                      <p:to>
                                        <p:strVal val="solid"/>
                                      </p:to>
                                    </p:set>
                                    <p:set>
                                      <p:cBhvr>
                                        <p:cTn id="553" dur="500" fill="hold"/>
                                        <p:tgtEl>
                                          <p:spTgt spid="204"/>
                                        </p:tgtEl>
                                        <p:attrNameLst>
                                          <p:attrName>fill.on</p:attrName>
                                        </p:attrNameLst>
                                      </p:cBhvr>
                                      <p:to>
                                        <p:strVal val="true"/>
                                      </p:to>
                                    </p:set>
                                  </p:childTnLst>
                                </p:cTn>
                              </p:par>
                              <p:par>
                                <p:cTn id="554" presetID="19" presetClass="emph" presetSubtype="0" fill="hold" grpId="0" nodeType="withEffect">
                                  <p:stCondLst>
                                    <p:cond delay="0"/>
                                  </p:stCondLst>
                                  <p:childTnLst>
                                    <p:animClr clrSpc="rgb" dir="cw">
                                      <p:cBhvr override="childStyle">
                                        <p:cTn id="555" dur="500" fill="hold"/>
                                        <p:tgtEl>
                                          <p:spTgt spid="205"/>
                                        </p:tgtEl>
                                        <p:attrNameLst>
                                          <p:attrName>style.color</p:attrName>
                                        </p:attrNameLst>
                                      </p:cBhvr>
                                      <p:to>
                                        <a:schemeClr val="accent2"/>
                                      </p:to>
                                    </p:animClr>
                                    <p:animClr clrSpc="rgb" dir="cw">
                                      <p:cBhvr>
                                        <p:cTn id="556" dur="500" fill="hold"/>
                                        <p:tgtEl>
                                          <p:spTgt spid="205"/>
                                        </p:tgtEl>
                                        <p:attrNameLst>
                                          <p:attrName>fillcolor</p:attrName>
                                        </p:attrNameLst>
                                      </p:cBhvr>
                                      <p:to>
                                        <a:schemeClr val="accent2"/>
                                      </p:to>
                                    </p:animClr>
                                    <p:set>
                                      <p:cBhvr>
                                        <p:cTn id="557" dur="500" fill="hold"/>
                                        <p:tgtEl>
                                          <p:spTgt spid="205"/>
                                        </p:tgtEl>
                                        <p:attrNameLst>
                                          <p:attrName>fill.type</p:attrName>
                                        </p:attrNameLst>
                                      </p:cBhvr>
                                      <p:to>
                                        <p:strVal val="solid"/>
                                      </p:to>
                                    </p:set>
                                    <p:set>
                                      <p:cBhvr>
                                        <p:cTn id="558" dur="500" fill="hold"/>
                                        <p:tgtEl>
                                          <p:spTgt spid="205"/>
                                        </p:tgtEl>
                                        <p:attrNameLst>
                                          <p:attrName>fill.on</p:attrName>
                                        </p:attrNameLst>
                                      </p:cBhvr>
                                      <p:to>
                                        <p:strVal val="true"/>
                                      </p:to>
                                    </p:set>
                                  </p:childTnLst>
                                </p:cTn>
                              </p:par>
                              <p:par>
                                <p:cTn id="559" presetID="19" presetClass="emph" presetSubtype="0" fill="hold" grpId="0" nodeType="withEffect">
                                  <p:stCondLst>
                                    <p:cond delay="0"/>
                                  </p:stCondLst>
                                  <p:childTnLst>
                                    <p:animClr clrSpc="rgb" dir="cw">
                                      <p:cBhvr override="childStyle">
                                        <p:cTn id="560" dur="500" fill="hold"/>
                                        <p:tgtEl>
                                          <p:spTgt spid="206"/>
                                        </p:tgtEl>
                                        <p:attrNameLst>
                                          <p:attrName>style.color</p:attrName>
                                        </p:attrNameLst>
                                      </p:cBhvr>
                                      <p:to>
                                        <a:schemeClr val="accent2"/>
                                      </p:to>
                                    </p:animClr>
                                    <p:animClr clrSpc="rgb" dir="cw">
                                      <p:cBhvr>
                                        <p:cTn id="561" dur="500" fill="hold"/>
                                        <p:tgtEl>
                                          <p:spTgt spid="206"/>
                                        </p:tgtEl>
                                        <p:attrNameLst>
                                          <p:attrName>fillcolor</p:attrName>
                                        </p:attrNameLst>
                                      </p:cBhvr>
                                      <p:to>
                                        <a:schemeClr val="accent2"/>
                                      </p:to>
                                    </p:animClr>
                                    <p:set>
                                      <p:cBhvr>
                                        <p:cTn id="562" dur="500" fill="hold"/>
                                        <p:tgtEl>
                                          <p:spTgt spid="206"/>
                                        </p:tgtEl>
                                        <p:attrNameLst>
                                          <p:attrName>fill.type</p:attrName>
                                        </p:attrNameLst>
                                      </p:cBhvr>
                                      <p:to>
                                        <p:strVal val="solid"/>
                                      </p:to>
                                    </p:set>
                                    <p:set>
                                      <p:cBhvr>
                                        <p:cTn id="563" dur="500" fill="hold"/>
                                        <p:tgtEl>
                                          <p:spTgt spid="206"/>
                                        </p:tgtEl>
                                        <p:attrNameLst>
                                          <p:attrName>fill.on</p:attrName>
                                        </p:attrNameLst>
                                      </p:cBhvr>
                                      <p:to>
                                        <p:strVal val="true"/>
                                      </p:to>
                                    </p:set>
                                  </p:childTnLst>
                                </p:cTn>
                              </p:par>
                              <p:par>
                                <p:cTn id="564" presetID="19" presetClass="emph" presetSubtype="0" fill="hold" grpId="0" nodeType="withEffect">
                                  <p:stCondLst>
                                    <p:cond delay="0"/>
                                  </p:stCondLst>
                                  <p:childTnLst>
                                    <p:animClr clrSpc="rgb" dir="cw">
                                      <p:cBhvr override="childStyle">
                                        <p:cTn id="565" dur="500" fill="hold"/>
                                        <p:tgtEl>
                                          <p:spTgt spid="207"/>
                                        </p:tgtEl>
                                        <p:attrNameLst>
                                          <p:attrName>style.color</p:attrName>
                                        </p:attrNameLst>
                                      </p:cBhvr>
                                      <p:to>
                                        <a:schemeClr val="accent2"/>
                                      </p:to>
                                    </p:animClr>
                                    <p:animClr clrSpc="rgb" dir="cw">
                                      <p:cBhvr>
                                        <p:cTn id="566" dur="500" fill="hold"/>
                                        <p:tgtEl>
                                          <p:spTgt spid="207"/>
                                        </p:tgtEl>
                                        <p:attrNameLst>
                                          <p:attrName>fillcolor</p:attrName>
                                        </p:attrNameLst>
                                      </p:cBhvr>
                                      <p:to>
                                        <a:schemeClr val="accent2"/>
                                      </p:to>
                                    </p:animClr>
                                    <p:set>
                                      <p:cBhvr>
                                        <p:cTn id="567" dur="500" fill="hold"/>
                                        <p:tgtEl>
                                          <p:spTgt spid="207"/>
                                        </p:tgtEl>
                                        <p:attrNameLst>
                                          <p:attrName>fill.type</p:attrName>
                                        </p:attrNameLst>
                                      </p:cBhvr>
                                      <p:to>
                                        <p:strVal val="solid"/>
                                      </p:to>
                                    </p:set>
                                    <p:set>
                                      <p:cBhvr>
                                        <p:cTn id="568" dur="500" fill="hold"/>
                                        <p:tgtEl>
                                          <p:spTgt spid="207"/>
                                        </p:tgtEl>
                                        <p:attrNameLst>
                                          <p:attrName>fill.on</p:attrName>
                                        </p:attrNameLst>
                                      </p:cBhvr>
                                      <p:to>
                                        <p:strVal val="true"/>
                                      </p:to>
                                    </p:set>
                                  </p:childTnLst>
                                </p:cTn>
                              </p:par>
                              <p:par>
                                <p:cTn id="569" presetID="19" presetClass="emph" presetSubtype="0" fill="hold" grpId="0" nodeType="withEffect">
                                  <p:stCondLst>
                                    <p:cond delay="0"/>
                                  </p:stCondLst>
                                  <p:childTnLst>
                                    <p:animClr clrSpc="rgb" dir="cw">
                                      <p:cBhvr override="childStyle">
                                        <p:cTn id="570" dur="500" fill="hold"/>
                                        <p:tgtEl>
                                          <p:spTgt spid="208"/>
                                        </p:tgtEl>
                                        <p:attrNameLst>
                                          <p:attrName>style.color</p:attrName>
                                        </p:attrNameLst>
                                      </p:cBhvr>
                                      <p:to>
                                        <a:schemeClr val="accent2"/>
                                      </p:to>
                                    </p:animClr>
                                    <p:animClr clrSpc="rgb" dir="cw">
                                      <p:cBhvr>
                                        <p:cTn id="571" dur="500" fill="hold"/>
                                        <p:tgtEl>
                                          <p:spTgt spid="208"/>
                                        </p:tgtEl>
                                        <p:attrNameLst>
                                          <p:attrName>fillcolor</p:attrName>
                                        </p:attrNameLst>
                                      </p:cBhvr>
                                      <p:to>
                                        <a:schemeClr val="accent2"/>
                                      </p:to>
                                    </p:animClr>
                                    <p:set>
                                      <p:cBhvr>
                                        <p:cTn id="572" dur="500" fill="hold"/>
                                        <p:tgtEl>
                                          <p:spTgt spid="208"/>
                                        </p:tgtEl>
                                        <p:attrNameLst>
                                          <p:attrName>fill.type</p:attrName>
                                        </p:attrNameLst>
                                      </p:cBhvr>
                                      <p:to>
                                        <p:strVal val="solid"/>
                                      </p:to>
                                    </p:set>
                                    <p:set>
                                      <p:cBhvr>
                                        <p:cTn id="573" dur="500" fill="hold"/>
                                        <p:tgtEl>
                                          <p:spTgt spid="208"/>
                                        </p:tgtEl>
                                        <p:attrNameLst>
                                          <p:attrName>fill.on</p:attrName>
                                        </p:attrNameLst>
                                      </p:cBhvr>
                                      <p:to>
                                        <p:strVal val="true"/>
                                      </p:to>
                                    </p:set>
                                  </p:childTnLst>
                                </p:cTn>
                              </p:par>
                            </p:childTnLst>
                          </p:cTn>
                        </p:par>
                      </p:childTnLst>
                    </p:cTn>
                  </p:par>
                  <p:par>
                    <p:cTn id="574" fill="hold">
                      <p:stCondLst>
                        <p:cond delay="indefinite"/>
                      </p:stCondLst>
                      <p:childTnLst>
                        <p:par>
                          <p:cTn id="575" fill="hold">
                            <p:stCondLst>
                              <p:cond delay="0"/>
                            </p:stCondLst>
                            <p:childTnLst>
                              <p:par>
                                <p:cTn id="576" presetID="6" presetClass="exit" presetSubtype="32" fill="hold" grpId="1" nodeType="clickEffect">
                                  <p:stCondLst>
                                    <p:cond delay="0"/>
                                  </p:stCondLst>
                                  <p:childTnLst>
                                    <p:animEffect transition="out" filter="circle(out)">
                                      <p:cBhvr>
                                        <p:cTn id="577" dur="2000"/>
                                        <p:tgtEl>
                                          <p:spTgt spid="200"/>
                                        </p:tgtEl>
                                      </p:cBhvr>
                                    </p:animEffect>
                                    <p:set>
                                      <p:cBhvr>
                                        <p:cTn id="578" dur="1" fill="hold">
                                          <p:stCondLst>
                                            <p:cond delay="1999"/>
                                          </p:stCondLst>
                                        </p:cTn>
                                        <p:tgtEl>
                                          <p:spTgt spid="200"/>
                                        </p:tgtEl>
                                        <p:attrNameLst>
                                          <p:attrName>style.visibility</p:attrName>
                                        </p:attrNameLst>
                                      </p:cBhvr>
                                      <p:to>
                                        <p:strVal val="hidden"/>
                                      </p:to>
                                    </p:set>
                                  </p:childTnLst>
                                </p:cTn>
                              </p:par>
                              <p:par>
                                <p:cTn id="579" presetID="6" presetClass="exit" presetSubtype="32" fill="hold" grpId="1" nodeType="withEffect">
                                  <p:stCondLst>
                                    <p:cond delay="0"/>
                                  </p:stCondLst>
                                  <p:childTnLst>
                                    <p:animEffect transition="out" filter="circle(out)">
                                      <p:cBhvr>
                                        <p:cTn id="580" dur="2000"/>
                                        <p:tgtEl>
                                          <p:spTgt spid="201"/>
                                        </p:tgtEl>
                                      </p:cBhvr>
                                    </p:animEffect>
                                    <p:set>
                                      <p:cBhvr>
                                        <p:cTn id="581" dur="1" fill="hold">
                                          <p:stCondLst>
                                            <p:cond delay="1999"/>
                                          </p:stCondLst>
                                        </p:cTn>
                                        <p:tgtEl>
                                          <p:spTgt spid="201"/>
                                        </p:tgtEl>
                                        <p:attrNameLst>
                                          <p:attrName>style.visibility</p:attrName>
                                        </p:attrNameLst>
                                      </p:cBhvr>
                                      <p:to>
                                        <p:strVal val="hidden"/>
                                      </p:to>
                                    </p:set>
                                  </p:childTnLst>
                                </p:cTn>
                              </p:par>
                              <p:par>
                                <p:cTn id="582" presetID="6" presetClass="exit" presetSubtype="32" fill="hold" grpId="1" nodeType="withEffect">
                                  <p:stCondLst>
                                    <p:cond delay="0"/>
                                  </p:stCondLst>
                                  <p:childTnLst>
                                    <p:animEffect transition="out" filter="circle(out)">
                                      <p:cBhvr>
                                        <p:cTn id="583" dur="2000"/>
                                        <p:tgtEl>
                                          <p:spTgt spid="202"/>
                                        </p:tgtEl>
                                      </p:cBhvr>
                                    </p:animEffect>
                                    <p:set>
                                      <p:cBhvr>
                                        <p:cTn id="584" dur="1" fill="hold">
                                          <p:stCondLst>
                                            <p:cond delay="1999"/>
                                          </p:stCondLst>
                                        </p:cTn>
                                        <p:tgtEl>
                                          <p:spTgt spid="202"/>
                                        </p:tgtEl>
                                        <p:attrNameLst>
                                          <p:attrName>style.visibility</p:attrName>
                                        </p:attrNameLst>
                                      </p:cBhvr>
                                      <p:to>
                                        <p:strVal val="hidden"/>
                                      </p:to>
                                    </p:set>
                                  </p:childTnLst>
                                </p:cTn>
                              </p:par>
                              <p:par>
                                <p:cTn id="585" presetID="6" presetClass="exit" presetSubtype="32" fill="hold" grpId="1" nodeType="withEffect">
                                  <p:stCondLst>
                                    <p:cond delay="0"/>
                                  </p:stCondLst>
                                  <p:childTnLst>
                                    <p:animEffect transition="out" filter="circle(out)">
                                      <p:cBhvr>
                                        <p:cTn id="586" dur="2000"/>
                                        <p:tgtEl>
                                          <p:spTgt spid="203"/>
                                        </p:tgtEl>
                                      </p:cBhvr>
                                    </p:animEffect>
                                    <p:set>
                                      <p:cBhvr>
                                        <p:cTn id="587" dur="1" fill="hold">
                                          <p:stCondLst>
                                            <p:cond delay="1999"/>
                                          </p:stCondLst>
                                        </p:cTn>
                                        <p:tgtEl>
                                          <p:spTgt spid="203"/>
                                        </p:tgtEl>
                                        <p:attrNameLst>
                                          <p:attrName>style.visibility</p:attrName>
                                        </p:attrNameLst>
                                      </p:cBhvr>
                                      <p:to>
                                        <p:strVal val="hidden"/>
                                      </p:to>
                                    </p:set>
                                  </p:childTnLst>
                                </p:cTn>
                              </p:par>
                              <p:par>
                                <p:cTn id="588" presetID="6" presetClass="exit" presetSubtype="32" fill="hold" grpId="1" nodeType="withEffect">
                                  <p:stCondLst>
                                    <p:cond delay="0"/>
                                  </p:stCondLst>
                                  <p:childTnLst>
                                    <p:animEffect transition="out" filter="circle(out)">
                                      <p:cBhvr>
                                        <p:cTn id="589" dur="2000"/>
                                        <p:tgtEl>
                                          <p:spTgt spid="204"/>
                                        </p:tgtEl>
                                      </p:cBhvr>
                                    </p:animEffect>
                                    <p:set>
                                      <p:cBhvr>
                                        <p:cTn id="590" dur="1" fill="hold">
                                          <p:stCondLst>
                                            <p:cond delay="1999"/>
                                          </p:stCondLst>
                                        </p:cTn>
                                        <p:tgtEl>
                                          <p:spTgt spid="204"/>
                                        </p:tgtEl>
                                        <p:attrNameLst>
                                          <p:attrName>style.visibility</p:attrName>
                                        </p:attrNameLst>
                                      </p:cBhvr>
                                      <p:to>
                                        <p:strVal val="hidden"/>
                                      </p:to>
                                    </p:set>
                                  </p:childTnLst>
                                </p:cTn>
                              </p:par>
                              <p:par>
                                <p:cTn id="591" presetID="6" presetClass="exit" presetSubtype="32" fill="hold" grpId="1" nodeType="withEffect">
                                  <p:stCondLst>
                                    <p:cond delay="0"/>
                                  </p:stCondLst>
                                  <p:childTnLst>
                                    <p:animEffect transition="out" filter="circle(out)">
                                      <p:cBhvr>
                                        <p:cTn id="592" dur="2000"/>
                                        <p:tgtEl>
                                          <p:spTgt spid="205"/>
                                        </p:tgtEl>
                                      </p:cBhvr>
                                    </p:animEffect>
                                    <p:set>
                                      <p:cBhvr>
                                        <p:cTn id="593" dur="1" fill="hold">
                                          <p:stCondLst>
                                            <p:cond delay="1999"/>
                                          </p:stCondLst>
                                        </p:cTn>
                                        <p:tgtEl>
                                          <p:spTgt spid="205"/>
                                        </p:tgtEl>
                                        <p:attrNameLst>
                                          <p:attrName>style.visibility</p:attrName>
                                        </p:attrNameLst>
                                      </p:cBhvr>
                                      <p:to>
                                        <p:strVal val="hidden"/>
                                      </p:to>
                                    </p:set>
                                  </p:childTnLst>
                                </p:cTn>
                              </p:par>
                              <p:par>
                                <p:cTn id="594" presetID="6" presetClass="exit" presetSubtype="32" fill="hold" grpId="1" nodeType="withEffect">
                                  <p:stCondLst>
                                    <p:cond delay="0"/>
                                  </p:stCondLst>
                                  <p:childTnLst>
                                    <p:animEffect transition="out" filter="circle(out)">
                                      <p:cBhvr>
                                        <p:cTn id="595" dur="2000"/>
                                        <p:tgtEl>
                                          <p:spTgt spid="206"/>
                                        </p:tgtEl>
                                      </p:cBhvr>
                                    </p:animEffect>
                                    <p:set>
                                      <p:cBhvr>
                                        <p:cTn id="596" dur="1" fill="hold">
                                          <p:stCondLst>
                                            <p:cond delay="1999"/>
                                          </p:stCondLst>
                                        </p:cTn>
                                        <p:tgtEl>
                                          <p:spTgt spid="206"/>
                                        </p:tgtEl>
                                        <p:attrNameLst>
                                          <p:attrName>style.visibility</p:attrName>
                                        </p:attrNameLst>
                                      </p:cBhvr>
                                      <p:to>
                                        <p:strVal val="hidden"/>
                                      </p:to>
                                    </p:set>
                                  </p:childTnLst>
                                </p:cTn>
                              </p:par>
                              <p:par>
                                <p:cTn id="597" presetID="6" presetClass="exit" presetSubtype="32" fill="hold" grpId="1" nodeType="withEffect">
                                  <p:stCondLst>
                                    <p:cond delay="0"/>
                                  </p:stCondLst>
                                  <p:childTnLst>
                                    <p:animEffect transition="out" filter="circle(out)">
                                      <p:cBhvr>
                                        <p:cTn id="598" dur="2000"/>
                                        <p:tgtEl>
                                          <p:spTgt spid="207"/>
                                        </p:tgtEl>
                                      </p:cBhvr>
                                    </p:animEffect>
                                    <p:set>
                                      <p:cBhvr>
                                        <p:cTn id="599" dur="1" fill="hold">
                                          <p:stCondLst>
                                            <p:cond delay="1999"/>
                                          </p:stCondLst>
                                        </p:cTn>
                                        <p:tgtEl>
                                          <p:spTgt spid="207"/>
                                        </p:tgtEl>
                                        <p:attrNameLst>
                                          <p:attrName>style.visibility</p:attrName>
                                        </p:attrNameLst>
                                      </p:cBhvr>
                                      <p:to>
                                        <p:strVal val="hidden"/>
                                      </p:to>
                                    </p:set>
                                  </p:childTnLst>
                                </p:cTn>
                              </p:par>
                              <p:par>
                                <p:cTn id="600" presetID="6" presetClass="exit" presetSubtype="32" fill="hold" grpId="1" nodeType="withEffect">
                                  <p:stCondLst>
                                    <p:cond delay="0"/>
                                  </p:stCondLst>
                                  <p:childTnLst>
                                    <p:animEffect transition="out" filter="circle(out)">
                                      <p:cBhvr>
                                        <p:cTn id="601" dur="2000"/>
                                        <p:tgtEl>
                                          <p:spTgt spid="208"/>
                                        </p:tgtEl>
                                      </p:cBhvr>
                                    </p:animEffect>
                                    <p:set>
                                      <p:cBhvr>
                                        <p:cTn id="602" dur="1" fill="hold">
                                          <p:stCondLst>
                                            <p:cond delay="1999"/>
                                          </p:stCondLst>
                                        </p:cTn>
                                        <p:tgtEl>
                                          <p:spTgt spid="208"/>
                                        </p:tgtEl>
                                        <p:attrNameLst>
                                          <p:attrName>style.visibility</p:attrName>
                                        </p:attrNameLst>
                                      </p:cBhvr>
                                      <p:to>
                                        <p:strVal val="hidden"/>
                                      </p:to>
                                    </p:set>
                                  </p:childTnLst>
                                </p:cTn>
                              </p:par>
                              <p:par>
                                <p:cTn id="603" presetID="6" presetClass="exit" presetSubtype="32" fill="hold" grpId="1" nodeType="withEffect">
                                  <p:stCondLst>
                                    <p:cond delay="0"/>
                                  </p:stCondLst>
                                  <p:childTnLst>
                                    <p:animEffect transition="out" filter="circle(out)">
                                      <p:cBhvr>
                                        <p:cTn id="604" dur="2000"/>
                                        <p:tgtEl>
                                          <p:spTgt spid="244"/>
                                        </p:tgtEl>
                                      </p:cBhvr>
                                    </p:animEffect>
                                    <p:set>
                                      <p:cBhvr>
                                        <p:cTn id="605" dur="1" fill="hold">
                                          <p:stCondLst>
                                            <p:cond delay="1999"/>
                                          </p:stCondLst>
                                        </p:cTn>
                                        <p:tgtEl>
                                          <p:spTgt spid="244"/>
                                        </p:tgtEl>
                                        <p:attrNameLst>
                                          <p:attrName>style.visibility</p:attrName>
                                        </p:attrNameLst>
                                      </p:cBhvr>
                                      <p:to>
                                        <p:strVal val="hidden"/>
                                      </p:to>
                                    </p:set>
                                  </p:childTnLst>
                                </p:cTn>
                              </p:par>
                            </p:childTnLst>
                          </p:cTn>
                        </p:par>
                      </p:childTnLst>
                    </p:cTn>
                  </p:par>
                </p:childTnLst>
              </p:cTn>
              <p:nextCondLst>
                <p:cond evt="onClick" delay="0">
                  <p:tgtEl>
                    <p:spTgt spid="71"/>
                  </p:tgtEl>
                </p:cond>
              </p:nextCondLst>
            </p:seq>
          </p:childTnLst>
        </p:cTn>
      </p:par>
    </p:tnLst>
    <p:bldLst>
      <p:bldP spid="76" grpId="0" animBg="1"/>
      <p:bldP spid="76" grpId="1" animBg="1"/>
      <p:bldP spid="127" grpId="0" animBg="1"/>
      <p:bldP spid="127"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7" grpId="1" animBg="1"/>
      <p:bldP spid="118" grpId="0" animBg="1"/>
      <p:bldP spid="118" grpId="1" animBg="1"/>
      <p:bldP spid="119" grpId="0" animBg="1"/>
      <p:bldP spid="119" grpId="1" animBg="1"/>
      <p:bldP spid="122" grpId="0" animBg="1"/>
      <p:bldP spid="122" grpId="1" animBg="1"/>
      <p:bldP spid="123" grpId="0" animBg="1"/>
      <p:bldP spid="123" grpId="1" animBg="1"/>
      <p:bldP spid="124" grpId="0" animBg="1"/>
      <p:bldP spid="124" grpId="1" animBg="1"/>
      <p:bldP spid="131" grpId="0" animBg="1"/>
      <p:bldP spid="131" grpId="1" animBg="1"/>
      <p:bldP spid="132" grpId="0" animBg="1"/>
      <p:bldP spid="132" grpId="1" animBg="1"/>
      <p:bldP spid="133" grpId="0" animBg="1"/>
      <p:bldP spid="133" grpId="1" animBg="1"/>
      <p:bldP spid="134" grpId="0" animBg="1"/>
      <p:bldP spid="134" grpId="1" animBg="1"/>
      <p:bldP spid="135" grpId="0" animBg="1"/>
      <p:bldP spid="135" grpId="1" animBg="1"/>
      <p:bldP spid="136" grpId="0" animBg="1"/>
      <p:bldP spid="136" grpId="1" animBg="1"/>
      <p:bldP spid="137" grpId="0" animBg="1"/>
      <p:bldP spid="137" grpId="1" animBg="1"/>
      <p:bldP spid="138" grpId="0" animBg="1"/>
      <p:bldP spid="138" grpId="1" animBg="1"/>
      <p:bldP spid="139" grpId="0" animBg="1"/>
      <p:bldP spid="139" grpId="1" animBg="1"/>
      <p:bldP spid="140" grpId="0" animBg="1"/>
      <p:bldP spid="140" grpId="1" animBg="1"/>
      <p:bldP spid="141" grpId="0" animBg="1"/>
      <p:bldP spid="141" grpId="1" animBg="1"/>
      <p:bldP spid="142" grpId="0" animBg="1"/>
      <p:bldP spid="142" grpId="1" animBg="1"/>
      <p:bldP spid="143" grpId="0" animBg="1"/>
      <p:bldP spid="143" grpId="1" animBg="1"/>
      <p:bldP spid="144" grpId="0" animBg="1"/>
      <p:bldP spid="144" grpId="1" animBg="1"/>
      <p:bldP spid="145" grpId="0" animBg="1"/>
      <p:bldP spid="145" grpId="1" animBg="1"/>
      <p:bldP spid="146" grpId="0" animBg="1"/>
      <p:bldP spid="146" grpId="1" animBg="1"/>
      <p:bldP spid="147" grpId="0" animBg="1"/>
      <p:bldP spid="147" grpId="1" animBg="1"/>
      <p:bldP spid="149" grpId="0" animBg="1"/>
      <p:bldP spid="149" grpId="1" animBg="1"/>
      <p:bldP spid="150" grpId="0" animBg="1"/>
      <p:bldP spid="150" grpId="1" animBg="1"/>
      <p:bldP spid="151" grpId="0" animBg="1"/>
      <p:bldP spid="151" grpId="1" animBg="1"/>
      <p:bldP spid="153" grpId="0" animBg="1"/>
      <p:bldP spid="153" grpId="1" animBg="1"/>
      <p:bldP spid="154" grpId="0" animBg="1"/>
      <p:bldP spid="154" grpId="1" animBg="1"/>
      <p:bldP spid="191" grpId="0" animBg="1"/>
      <p:bldP spid="191" grpId="1" animBg="1"/>
      <p:bldP spid="192" grpId="0" animBg="1"/>
      <p:bldP spid="192" grpId="1" animBg="1"/>
      <p:bldP spid="193" grpId="0" animBg="1"/>
      <p:bldP spid="193" grpId="1" animBg="1"/>
      <p:bldP spid="194" grpId="0" animBg="1"/>
      <p:bldP spid="194" grpId="1" animBg="1"/>
      <p:bldP spid="195" grpId="0" animBg="1"/>
      <p:bldP spid="195" grpId="1" animBg="1"/>
      <p:bldP spid="196" grpId="0" animBg="1"/>
      <p:bldP spid="196" grpId="1" animBg="1"/>
      <p:bldP spid="197" grpId="0" animBg="1"/>
      <p:bldP spid="197" grpId="1" animBg="1"/>
      <p:bldP spid="198" grpId="0" animBg="1"/>
      <p:bldP spid="198" grpId="1" animBg="1"/>
      <p:bldP spid="199" grpId="0" animBg="1"/>
      <p:bldP spid="199" grpId="1" animBg="1"/>
      <p:bldP spid="200" grpId="0" animBg="1"/>
      <p:bldP spid="200" grpId="1" animBg="1"/>
      <p:bldP spid="201" grpId="0" animBg="1"/>
      <p:bldP spid="201" grpId="1" animBg="1"/>
      <p:bldP spid="202" grpId="0" animBg="1"/>
      <p:bldP spid="202" grpId="1" animBg="1"/>
      <p:bldP spid="203" grpId="0" animBg="1"/>
      <p:bldP spid="203" grpId="1" animBg="1"/>
      <p:bldP spid="204" grpId="0" animBg="1"/>
      <p:bldP spid="204" grpId="1" animBg="1"/>
      <p:bldP spid="205" grpId="0" animBg="1"/>
      <p:bldP spid="205" grpId="1" animBg="1"/>
      <p:bldP spid="206" grpId="0" animBg="1"/>
      <p:bldP spid="206" grpId="1" animBg="1"/>
      <p:bldP spid="207" grpId="0" animBg="1"/>
      <p:bldP spid="207" grpId="1" animBg="1"/>
      <p:bldP spid="208" grpId="0" animBg="1"/>
      <p:bldP spid="208" grpId="1" animBg="1"/>
      <p:bldP spid="209" grpId="0" animBg="1"/>
      <p:bldP spid="209" grpId="1" animBg="1"/>
      <p:bldP spid="239" grpId="0" animBg="1"/>
      <p:bldP spid="239" grpId="1" animBg="1"/>
      <p:bldP spid="240" grpId="0" animBg="1"/>
      <p:bldP spid="240" grpId="1" animBg="1"/>
      <p:bldP spid="241" grpId="0" animBg="1"/>
      <p:bldP spid="241" grpId="1" animBg="1"/>
      <p:bldP spid="242" grpId="0" animBg="1"/>
      <p:bldP spid="242" grpId="1" animBg="1"/>
      <p:bldP spid="243" grpId="0" animBg="1"/>
      <p:bldP spid="243" grpId="1" animBg="1"/>
      <p:bldP spid="244" grpId="0" animBg="1"/>
      <p:bldP spid="24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BA0FDAB-9C58-4200-85EE-CD6F7805B10E}"/>
              </a:ext>
            </a:extLst>
          </p:cNvPr>
          <p:cNvGraphicFramePr>
            <a:graphicFrameLocks noGrp="1"/>
          </p:cNvGraphicFramePr>
          <p:nvPr>
            <p:extLst>
              <p:ext uri="{D42A27DB-BD31-4B8C-83A1-F6EECF244321}">
                <p14:modId xmlns:p14="http://schemas.microsoft.com/office/powerpoint/2010/main" val="2052339299"/>
              </p:ext>
            </p:extLst>
          </p:nvPr>
        </p:nvGraphicFramePr>
        <p:xfrm>
          <a:off x="439838" y="70947"/>
          <a:ext cx="11435777" cy="6480328"/>
        </p:xfrm>
        <a:graphic>
          <a:graphicData uri="http://schemas.openxmlformats.org/drawingml/2006/table">
            <a:tbl>
              <a:tblPr firstRow="1" firstCol="1" bandRow="1"/>
              <a:tblGrid>
                <a:gridCol w="1038925">
                  <a:extLst>
                    <a:ext uri="{9D8B030D-6E8A-4147-A177-3AD203B41FA5}">
                      <a16:colId xmlns:a16="http://schemas.microsoft.com/office/drawing/2014/main" val="2851470237"/>
                    </a:ext>
                  </a:extLst>
                </a:gridCol>
                <a:gridCol w="1038925">
                  <a:extLst>
                    <a:ext uri="{9D8B030D-6E8A-4147-A177-3AD203B41FA5}">
                      <a16:colId xmlns:a16="http://schemas.microsoft.com/office/drawing/2014/main" val="2154283047"/>
                    </a:ext>
                  </a:extLst>
                </a:gridCol>
                <a:gridCol w="1038925">
                  <a:extLst>
                    <a:ext uri="{9D8B030D-6E8A-4147-A177-3AD203B41FA5}">
                      <a16:colId xmlns:a16="http://schemas.microsoft.com/office/drawing/2014/main" val="3647057924"/>
                    </a:ext>
                  </a:extLst>
                </a:gridCol>
                <a:gridCol w="1038925">
                  <a:extLst>
                    <a:ext uri="{9D8B030D-6E8A-4147-A177-3AD203B41FA5}">
                      <a16:colId xmlns:a16="http://schemas.microsoft.com/office/drawing/2014/main" val="446130226"/>
                    </a:ext>
                  </a:extLst>
                </a:gridCol>
                <a:gridCol w="1040011">
                  <a:extLst>
                    <a:ext uri="{9D8B030D-6E8A-4147-A177-3AD203B41FA5}">
                      <a16:colId xmlns:a16="http://schemas.microsoft.com/office/drawing/2014/main" val="1632274922"/>
                    </a:ext>
                  </a:extLst>
                </a:gridCol>
                <a:gridCol w="1040011">
                  <a:extLst>
                    <a:ext uri="{9D8B030D-6E8A-4147-A177-3AD203B41FA5}">
                      <a16:colId xmlns:a16="http://schemas.microsoft.com/office/drawing/2014/main" val="884516262"/>
                    </a:ext>
                  </a:extLst>
                </a:gridCol>
                <a:gridCol w="1040011">
                  <a:extLst>
                    <a:ext uri="{9D8B030D-6E8A-4147-A177-3AD203B41FA5}">
                      <a16:colId xmlns:a16="http://schemas.microsoft.com/office/drawing/2014/main" val="1081010620"/>
                    </a:ext>
                  </a:extLst>
                </a:gridCol>
                <a:gridCol w="1040011">
                  <a:extLst>
                    <a:ext uri="{9D8B030D-6E8A-4147-A177-3AD203B41FA5}">
                      <a16:colId xmlns:a16="http://schemas.microsoft.com/office/drawing/2014/main" val="1581182532"/>
                    </a:ext>
                  </a:extLst>
                </a:gridCol>
                <a:gridCol w="1040011">
                  <a:extLst>
                    <a:ext uri="{9D8B030D-6E8A-4147-A177-3AD203B41FA5}">
                      <a16:colId xmlns:a16="http://schemas.microsoft.com/office/drawing/2014/main" val="4222770522"/>
                    </a:ext>
                  </a:extLst>
                </a:gridCol>
                <a:gridCol w="1040011">
                  <a:extLst>
                    <a:ext uri="{9D8B030D-6E8A-4147-A177-3AD203B41FA5}">
                      <a16:colId xmlns:a16="http://schemas.microsoft.com/office/drawing/2014/main" val="1428442844"/>
                    </a:ext>
                  </a:extLst>
                </a:gridCol>
                <a:gridCol w="1040011">
                  <a:extLst>
                    <a:ext uri="{9D8B030D-6E8A-4147-A177-3AD203B41FA5}">
                      <a16:colId xmlns:a16="http://schemas.microsoft.com/office/drawing/2014/main" val="406102389"/>
                    </a:ext>
                  </a:extLst>
                </a:gridCol>
              </a:tblGrid>
              <a:tr h="810041">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V</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Ể</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061126"/>
                  </a:ext>
                </a:extLst>
              </a:tr>
              <a:tr h="810041">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R</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Ắ</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1543499"/>
                  </a:ext>
                </a:extLst>
              </a:tr>
              <a:tr h="810041">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Ệ</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R</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A</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810041">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O</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Ả</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S</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Ợ</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810041">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X</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D</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Ự</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9385001"/>
                  </a:ext>
                </a:extLst>
              </a:tr>
              <a:tr h="810041">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V</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Q</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U</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A</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4770830"/>
                  </a:ext>
                </a:extLst>
              </a:tr>
              <a:tr h="810041">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U</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Y</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Ể</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Ọ</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182361117"/>
                  </a:ext>
                </a:extLst>
              </a:tr>
              <a:tr h="810041">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Ầ</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U</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U</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Y</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Ệ</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2849371697"/>
                  </a:ext>
                </a:extLst>
              </a:tr>
            </a:tbl>
          </a:graphicData>
        </a:graphic>
      </p:graphicFrame>
    </p:spTree>
    <p:extLst>
      <p:ext uri="{BB962C8B-B14F-4D97-AF65-F5344CB8AC3E}">
        <p14:creationId xmlns:p14="http://schemas.microsoft.com/office/powerpoint/2010/main" val="1612920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C52D323-8712-4A6B-8BC8-DB0676927559}"/>
              </a:ext>
            </a:extLst>
          </p:cNvPr>
          <p:cNvGraphicFramePr>
            <a:graphicFrameLocks noGrp="1"/>
          </p:cNvGraphicFramePr>
          <p:nvPr>
            <p:extLst>
              <p:ext uri="{D42A27DB-BD31-4B8C-83A1-F6EECF244321}">
                <p14:modId xmlns:p14="http://schemas.microsoft.com/office/powerpoint/2010/main" val="657985556"/>
              </p:ext>
            </p:extLst>
          </p:nvPr>
        </p:nvGraphicFramePr>
        <p:xfrm>
          <a:off x="439838" y="70947"/>
          <a:ext cx="11435777" cy="6480328"/>
        </p:xfrm>
        <a:graphic>
          <a:graphicData uri="http://schemas.openxmlformats.org/drawingml/2006/table">
            <a:tbl>
              <a:tblPr firstRow="1" firstCol="1" bandRow="1"/>
              <a:tblGrid>
                <a:gridCol w="1038925">
                  <a:extLst>
                    <a:ext uri="{9D8B030D-6E8A-4147-A177-3AD203B41FA5}">
                      <a16:colId xmlns:a16="http://schemas.microsoft.com/office/drawing/2014/main" val="2851470237"/>
                    </a:ext>
                  </a:extLst>
                </a:gridCol>
                <a:gridCol w="1038925">
                  <a:extLst>
                    <a:ext uri="{9D8B030D-6E8A-4147-A177-3AD203B41FA5}">
                      <a16:colId xmlns:a16="http://schemas.microsoft.com/office/drawing/2014/main" val="2154283047"/>
                    </a:ext>
                  </a:extLst>
                </a:gridCol>
                <a:gridCol w="1038925">
                  <a:extLst>
                    <a:ext uri="{9D8B030D-6E8A-4147-A177-3AD203B41FA5}">
                      <a16:colId xmlns:a16="http://schemas.microsoft.com/office/drawing/2014/main" val="3647057924"/>
                    </a:ext>
                  </a:extLst>
                </a:gridCol>
                <a:gridCol w="1038925">
                  <a:extLst>
                    <a:ext uri="{9D8B030D-6E8A-4147-A177-3AD203B41FA5}">
                      <a16:colId xmlns:a16="http://schemas.microsoft.com/office/drawing/2014/main" val="446130226"/>
                    </a:ext>
                  </a:extLst>
                </a:gridCol>
                <a:gridCol w="1040011">
                  <a:extLst>
                    <a:ext uri="{9D8B030D-6E8A-4147-A177-3AD203B41FA5}">
                      <a16:colId xmlns:a16="http://schemas.microsoft.com/office/drawing/2014/main" val="1632274922"/>
                    </a:ext>
                  </a:extLst>
                </a:gridCol>
                <a:gridCol w="1040011">
                  <a:extLst>
                    <a:ext uri="{9D8B030D-6E8A-4147-A177-3AD203B41FA5}">
                      <a16:colId xmlns:a16="http://schemas.microsoft.com/office/drawing/2014/main" val="884516262"/>
                    </a:ext>
                  </a:extLst>
                </a:gridCol>
                <a:gridCol w="1040011">
                  <a:extLst>
                    <a:ext uri="{9D8B030D-6E8A-4147-A177-3AD203B41FA5}">
                      <a16:colId xmlns:a16="http://schemas.microsoft.com/office/drawing/2014/main" val="1081010620"/>
                    </a:ext>
                  </a:extLst>
                </a:gridCol>
                <a:gridCol w="1040011">
                  <a:extLst>
                    <a:ext uri="{9D8B030D-6E8A-4147-A177-3AD203B41FA5}">
                      <a16:colId xmlns:a16="http://schemas.microsoft.com/office/drawing/2014/main" val="1581182532"/>
                    </a:ext>
                  </a:extLst>
                </a:gridCol>
                <a:gridCol w="1040011">
                  <a:extLst>
                    <a:ext uri="{9D8B030D-6E8A-4147-A177-3AD203B41FA5}">
                      <a16:colId xmlns:a16="http://schemas.microsoft.com/office/drawing/2014/main" val="4222770522"/>
                    </a:ext>
                  </a:extLst>
                </a:gridCol>
                <a:gridCol w="1040011">
                  <a:extLst>
                    <a:ext uri="{9D8B030D-6E8A-4147-A177-3AD203B41FA5}">
                      <a16:colId xmlns:a16="http://schemas.microsoft.com/office/drawing/2014/main" val="1428442844"/>
                    </a:ext>
                  </a:extLst>
                </a:gridCol>
                <a:gridCol w="1040011">
                  <a:extLst>
                    <a:ext uri="{9D8B030D-6E8A-4147-A177-3AD203B41FA5}">
                      <a16:colId xmlns:a16="http://schemas.microsoft.com/office/drawing/2014/main" val="406102389"/>
                    </a:ext>
                  </a:extLst>
                </a:gridCol>
              </a:tblGrid>
              <a:tr h="810041">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V</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Ể</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061126"/>
                  </a:ext>
                </a:extLst>
              </a:tr>
              <a:tr h="810041">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R</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Ắ</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1543499"/>
                  </a:ext>
                </a:extLst>
              </a:tr>
              <a:tr h="810041">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Ể</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R</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A</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810041">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O</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Ả</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S</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Ợ</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810041">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X</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D</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Ự</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9385001"/>
                  </a:ext>
                </a:extLst>
              </a:tr>
              <a:tr h="810041">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V</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Q</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U</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A</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4770830"/>
                  </a:ext>
                </a:extLst>
              </a:tr>
              <a:tr h="810041">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U</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Y</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Ể</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Ọ</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182361117"/>
                  </a:ext>
                </a:extLst>
              </a:tr>
              <a:tr h="810041">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Ầ</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U</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U</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Y</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rPr>
                        <a:t>Ệ</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lnSpc>
                          <a:spcPct val="107000"/>
                        </a:lnSpc>
                        <a:spcAft>
                          <a:spcPts val="80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2849371697"/>
                  </a:ext>
                </a:extLst>
              </a:tr>
            </a:tbl>
          </a:graphicData>
        </a:graphic>
      </p:graphicFrame>
    </p:spTree>
    <p:extLst>
      <p:ext uri="{BB962C8B-B14F-4D97-AF65-F5344CB8AC3E}">
        <p14:creationId xmlns:p14="http://schemas.microsoft.com/office/powerpoint/2010/main" val="8980665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773596" y="254000"/>
            <a:ext cx="10644809" cy="106479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v</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ới</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a:ln>
                  <a:noFill/>
                </a:ln>
                <a:solidFill>
                  <a:srgbClr val="FF000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cùng</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endPar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endParaRPr>
          </a:p>
        </p:txBody>
      </p:sp>
      <p:sp>
        <p:nvSpPr>
          <p:cNvPr id="8" name="AutoShape 9">
            <a:hlinkClick r:id="rId2" action="ppaction://hlinksldjump"/>
          </p:cNvPr>
          <p:cNvSpPr>
            <a:spLocks noChangeArrowheads="1"/>
          </p:cNvSpPr>
          <p:nvPr/>
        </p:nvSpPr>
        <p:spPr bwMode="auto">
          <a:xfrm>
            <a:off x="1524001" y="5539206"/>
            <a:ext cx="9143999" cy="1064795"/>
          </a:xfrm>
          <a:prstGeom prst="flowChartAlternateProcess">
            <a:avLst/>
          </a:prstGeom>
          <a:solidFill>
            <a:srgbClr val="7030A0">
              <a:alpha val="83000"/>
            </a:srgbClr>
          </a:solidFill>
          <a:ln w="38100">
            <a:solidFill>
              <a:srgbClr val="FFFF00"/>
            </a:solidFill>
            <a:miter lim="800000"/>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TRẮC</a:t>
            </a:r>
            <a:r>
              <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rPr>
              <a:t> </a:t>
            </a: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NGHIỆM</a:t>
            </a:r>
            <a:endPar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6AE3FA4-C53A-4CB8-825B-FAEA43148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318793"/>
            <a:ext cx="4876800" cy="4090416"/>
          </a:xfrm>
          <a:prstGeom prst="rect">
            <a:avLst/>
          </a:prstGeom>
          <a:ln>
            <a:noFill/>
          </a:ln>
          <a:effectLst>
            <a:softEdge rad="112500"/>
          </a:effectLst>
        </p:spPr>
      </p:pic>
    </p:spTree>
    <p:extLst>
      <p:ext uri="{BB962C8B-B14F-4D97-AF65-F5344CB8AC3E}">
        <p14:creationId xmlns:p14="http://schemas.microsoft.com/office/powerpoint/2010/main" val="17647008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950"/>
                            </p:stCondLst>
                            <p:childTnLst>
                              <p:par>
                                <p:cTn id="11" presetID="16" presetClass="entr" presetSubtype="21" fill="hold" grpId="0"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par>
                                <p:cTn id="14" presetID="21" presetClass="emph" presetSubtype="0" repeatCount="indefinite" fill="hold" grpId="1" nodeType="withEffect">
                                  <p:stCondLst>
                                    <p:cond delay="0"/>
                                  </p:stCondLst>
                                  <p:childTnLst>
                                    <p:animClr clrSpc="hsl" dir="cw">
                                      <p:cBhvr override="childStyle">
                                        <p:cTn id="15" dur="500" fill="hold"/>
                                        <p:tgtEl>
                                          <p:spTgt spid="2054"/>
                                        </p:tgtEl>
                                        <p:attrNameLst>
                                          <p:attrName>style.color</p:attrName>
                                        </p:attrNameLst>
                                      </p:cBhvr>
                                      <p:by>
                                        <p:hsl h="7200000" s="0" l="0"/>
                                      </p:by>
                                    </p:animClr>
                                    <p:animClr clrSpc="hsl" dir="cw">
                                      <p:cBhvr>
                                        <p:cTn id="16" dur="500" fill="hold"/>
                                        <p:tgtEl>
                                          <p:spTgt spid="2054"/>
                                        </p:tgtEl>
                                        <p:attrNameLst>
                                          <p:attrName>fillcolor</p:attrName>
                                        </p:attrNameLst>
                                      </p:cBhvr>
                                      <p:by>
                                        <p:hsl h="7200000" s="0" l="0"/>
                                      </p:by>
                                    </p:animClr>
                                    <p:animClr clrSpc="hsl" dir="cw">
                                      <p:cBhvr>
                                        <p:cTn id="17" dur="500" fill="hold"/>
                                        <p:tgtEl>
                                          <p:spTgt spid="2054"/>
                                        </p:tgtEl>
                                        <p:attrNameLst>
                                          <p:attrName>stroke.color</p:attrName>
                                        </p:attrNameLst>
                                      </p:cBhvr>
                                      <p:by>
                                        <p:hsl h="7200000" s="0" l="0"/>
                                      </p:by>
                                    </p:animClr>
                                    <p:set>
                                      <p:cBhvr>
                                        <p:cTn id="18" dur="500" fill="hold"/>
                                        <p:tgtEl>
                                          <p:spTgt spid="20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4" grpId="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Biến hình</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Hiển linh</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Hiển dung</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Câu b và c đúng</a:t>
              </a:r>
              <a:endPar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54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1</a:t>
            </a:r>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5400" b="1">
                <a:solidFill>
                  <a:schemeClr val="tx1"/>
                </a:solidFill>
                <a:latin typeface="Verdana" panose="020B0604030504040204" pitchFamily="34" charset="0"/>
                <a:ea typeface="Verdana" panose="020B0604030504040204" pitchFamily="34" charset="0"/>
              </a:rPr>
              <a:t>TIN MỪNG HÔM NAY, NÓI VỀ BIẾN CỐ </a:t>
            </a:r>
            <a:r>
              <a:rPr lang="vi-VN" sz="5400" b="1" u="sng">
                <a:solidFill>
                  <a:srgbClr val="FF0000"/>
                </a:solidFill>
                <a:latin typeface="Verdana" panose="020B0604030504040204" pitchFamily="34" charset="0"/>
                <a:ea typeface="Verdana" panose="020B0604030504040204" pitchFamily="34" charset="0"/>
              </a:rPr>
              <a:t>GÌ</a:t>
            </a:r>
            <a:r>
              <a:rPr lang="vi-VN" sz="5400" b="1">
                <a:solidFill>
                  <a:schemeClr val="tx1"/>
                </a:solidFill>
                <a:latin typeface="Verdana" panose="020B0604030504040204" pitchFamily="34" charset="0"/>
                <a:ea typeface="Verdana" panose="020B0604030504040204" pitchFamily="34" charset="0"/>
              </a:rPr>
              <a:t> TRONG CUỘC ĐỜI CHÚA GIÊ-SU?</a:t>
            </a:r>
          </a:p>
        </p:txBody>
      </p:sp>
      <p:grpSp>
        <p:nvGrpSpPr>
          <p:cNvPr id="9" name="Group 33"/>
          <p:cNvGrpSpPr>
            <a:grpSpLocks/>
          </p:cNvGrpSpPr>
          <p:nvPr/>
        </p:nvGrpSpPr>
        <p:grpSpPr bwMode="auto">
          <a:xfrm>
            <a:off x="-48988" y="5349727"/>
            <a:ext cx="12260007" cy="822849"/>
            <a:chOff x="-1896924" y="4695363"/>
            <a:chExt cx="10583438" cy="705286"/>
          </a:xfrm>
          <a:solidFill>
            <a:srgbClr val="00B0F0"/>
          </a:solidFill>
        </p:grpSpPr>
        <p:sp>
          <p:nvSpPr>
            <p:cNvPr id="33" name="Rounded Rectangle 12"/>
            <p:cNvSpPr>
              <a:spLocks noChangeArrowheads="1"/>
            </p:cNvSpPr>
            <p:nvPr/>
          </p:nvSpPr>
          <p:spPr bwMode="auto">
            <a:xfrm>
              <a:off x="-952555" y="4714849"/>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pt-BR" sz="5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Câu b và c đúng</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D</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149915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it-IT"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Các tiên tri</a:t>
              </a:r>
              <a:endPar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Các ngôn sứ</a:t>
              </a:r>
              <a:endPar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Lề luật</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Tất cả những ý trên</a:t>
              </a:r>
              <a:endParaRPr kumimoji="0" lang="vi-VN"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40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2. </a:t>
            </a:r>
            <a:r>
              <a:rPr lang="en-US" sz="4000" b="1">
                <a:solidFill>
                  <a:schemeClr val="tx1"/>
                </a:solidFill>
                <a:latin typeface="Verdana" panose="020B0604030504040204" pitchFamily="34" charset="0"/>
                <a:ea typeface="Verdana" panose="020B0604030504040204" pitchFamily="34" charset="0"/>
              </a:rPr>
              <a:t>TRONG CUỘC BIẾN HÌNH CỦA CHÚA GIÊ-SU CÓ 2 NGÔN SỨ Ê-LI-A VÀ MÔ-SÊ CÙNG HIỆN RA ĐÀM ĐẠO VỚI NGÀI. VẬY ÔNG MÔ-SÊ ĐẠI DIỆN CHO:</a:t>
            </a:r>
          </a:p>
        </p:txBody>
      </p:sp>
      <p:grpSp>
        <p:nvGrpSpPr>
          <p:cNvPr id="9" name="Group 33"/>
          <p:cNvGrpSpPr>
            <a:grpSpLocks/>
          </p:cNvGrpSpPr>
          <p:nvPr/>
        </p:nvGrpSpPr>
        <p:grpSpPr bwMode="auto">
          <a:xfrm>
            <a:off x="-48988" y="3628915"/>
            <a:ext cx="12240885" cy="806783"/>
            <a:chOff x="-1896924" y="4689645"/>
            <a:chExt cx="10566931" cy="691518"/>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it-IT"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Lề luật</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B</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488665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315A55-7274-42F7-AF7E-F8766496E22A}"/>
              </a:ext>
            </a:extLst>
          </p:cNvPr>
          <p:cNvSpPr>
            <a:spLocks noGrp="1"/>
          </p:cNvSpPr>
          <p:nvPr>
            <p:ph idx="1"/>
          </p:nvPr>
        </p:nvSpPr>
        <p:spPr>
          <a:xfrm>
            <a:off x="0" y="904874"/>
            <a:ext cx="12192000" cy="5953125"/>
          </a:xfrm>
        </p:spPr>
        <p:txBody>
          <a:bodyPr anchor="ctr">
            <a:noAutofit/>
          </a:bodyPr>
          <a:lstStyle/>
          <a:p>
            <a:pPr marL="0" indent="0" algn="just">
              <a:lnSpc>
                <a:spcPct val="100000"/>
              </a:lnSpc>
              <a:buNone/>
            </a:pPr>
            <a:r>
              <a:rPr lang="vi-VN" sz="6600" b="1">
                <a:solidFill>
                  <a:srgbClr val="333333"/>
                </a:solidFill>
                <a:effectLst/>
                <a:latin typeface="Verdana" panose="020B0604030504040204" pitchFamily="34" charset="0"/>
                <a:ea typeface="Times New Roman" panose="02020603050405020304" pitchFamily="18" charset="0"/>
              </a:rPr>
              <a:t>Khi ấy, Đức Giê-su lên núi cầu nguyện đem theo các ông Phê-rô, Gio-an và Gia-cô-bê.</a:t>
            </a:r>
            <a:endParaRPr lang="en-US" sz="6600" dirty="0">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53D1A515-5A14-4D60-B4DD-51DDF5EC02A1}"/>
              </a:ext>
            </a:extLst>
          </p:cNvPr>
          <p:cNvSpPr txBox="1"/>
          <p:nvPr/>
        </p:nvSpPr>
        <p:spPr>
          <a:xfrm>
            <a:off x="0" y="0"/>
            <a:ext cx="12192000" cy="120032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 KHỞI ĐẦU TIN MỪNG CHÚA GIÊ-SU KI-TÔ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THEO THÁNH </a:t>
            </a:r>
            <a:r>
              <a:rPr lang="en-US" sz="3600" b="1">
                <a:solidFill>
                  <a:srgbClr val="FF0000"/>
                </a:solidFill>
                <a:latin typeface="Times New Roman" panose="02020603050405020304" pitchFamily="18" charset="0"/>
                <a:ea typeface="Verdana" panose="020B0604030504040204" pitchFamily="34" charset="0"/>
                <a:cs typeface="Times New Roman" panose="02020603050405020304" pitchFamily="18" charset="0"/>
              </a:rPr>
              <a:t>LU-CA</a:t>
            </a: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 ✠</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68264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Phê-rô, Gio-an và Gia-cô-bê</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An-rê, Gio-an và Gia-cô-bê</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Phê-rô, An-rê và Gia-cô-bê</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Phê-rô, Tô-ma và Gia-cô-bê</a:t>
              </a:r>
              <a:endParaRPr kumimoji="0" lang="vi-VN" sz="4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5400" b="1">
                <a:solidFill>
                  <a:schemeClr val="tx1"/>
                </a:solidFill>
                <a:latin typeface="Verdana" panose="020B0604030504040204" pitchFamily="34" charset="0"/>
                <a:ea typeface="Verdana" panose="020B0604030504040204" pitchFamily="34" charset="0"/>
                <a:cs typeface="Tahoma" panose="020B0604030504040204" pitchFamily="34" charset="0"/>
              </a:rPr>
              <a:t>3</a:t>
            </a:r>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5400" b="1">
                <a:solidFill>
                  <a:schemeClr val="tx1"/>
                </a:solidFill>
                <a:latin typeface="Verdana" panose="020B0604030504040204" pitchFamily="34" charset="0"/>
                <a:ea typeface="Verdana" panose="020B0604030504040204" pitchFamily="34" charset="0"/>
              </a:rPr>
              <a:t>NHỮNG MÔN ĐỆ </a:t>
            </a:r>
            <a:r>
              <a:rPr lang="vi-VN" sz="5400" b="1" u="sng">
                <a:solidFill>
                  <a:srgbClr val="FF0000"/>
                </a:solidFill>
                <a:latin typeface="Verdana" panose="020B0604030504040204" pitchFamily="34" charset="0"/>
                <a:ea typeface="Verdana" panose="020B0604030504040204" pitchFamily="34" charset="0"/>
              </a:rPr>
              <a:t>NÀO</a:t>
            </a:r>
            <a:r>
              <a:rPr lang="vi-VN" sz="5400" b="1">
                <a:solidFill>
                  <a:schemeClr val="tx1"/>
                </a:solidFill>
                <a:latin typeface="Verdana" panose="020B0604030504040204" pitchFamily="34" charset="0"/>
                <a:ea typeface="Verdana" panose="020B0604030504040204" pitchFamily="34" charset="0"/>
              </a:rPr>
              <a:t> ĐƯỢC CHÚA GIÊ SU ĐEM THEO KHI LÊN NÚI CẦU NGUYỆN?</a:t>
            </a:r>
            <a:endParaRPr lang="vi-VN" sz="5400" b="1" u="sng">
              <a:solidFill>
                <a:srgbClr val="FF000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8" y="4481887"/>
            <a:ext cx="12248199" cy="824666"/>
            <a:chOff x="-1896924" y="4674319"/>
            <a:chExt cx="10573245" cy="706844"/>
          </a:xfrm>
          <a:solidFill>
            <a:srgbClr val="00B0F0"/>
          </a:solidFill>
        </p:grpSpPr>
        <p:sp>
          <p:nvSpPr>
            <p:cNvPr id="33" name="Rounded Rectangle 12"/>
            <p:cNvSpPr>
              <a:spLocks noChangeArrowheads="1"/>
            </p:cNvSpPr>
            <p:nvPr/>
          </p:nvSpPr>
          <p:spPr bwMode="auto">
            <a:xfrm>
              <a:off x="-962748" y="4674319"/>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Phê-rô, Gio-an và Gia-cô-bê</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C</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1104920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Đỏ hồng chói lọi.</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Ánh vàng rực rỡ.</a:t>
              </a:r>
              <a:endPar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Trắng tinh chói lòa.</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Cả a, b và c đúng.</a:t>
              </a:r>
              <a:endPar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5400" b="1">
                <a:solidFill>
                  <a:schemeClr val="tx1"/>
                </a:solidFill>
                <a:latin typeface="Verdana" panose="020B0604030504040204" pitchFamily="34" charset="0"/>
                <a:ea typeface="Verdana" panose="020B0604030504040204" pitchFamily="34" charset="0"/>
                <a:cs typeface="Tahoma" panose="020B0604030504040204" pitchFamily="34" charset="0"/>
              </a:rPr>
              <a:t>4</a:t>
            </a:r>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5400" b="1">
                <a:solidFill>
                  <a:schemeClr val="tx1"/>
                </a:solidFill>
                <a:latin typeface="Verdana" panose="020B0604030504040204" pitchFamily="34" charset="0"/>
                <a:ea typeface="Verdana" panose="020B0604030504040204" pitchFamily="34" charset="0"/>
              </a:rPr>
              <a:t>ĐANG KHI ĐỨC GIÊSU CẦU NGUYỆN, Y PHỤC NGƯỜI </a:t>
            </a:r>
            <a:r>
              <a:rPr lang="vi-VN" sz="5400" b="1" u="sng">
                <a:solidFill>
                  <a:srgbClr val="FF0000"/>
                </a:solidFill>
                <a:latin typeface="Verdana" panose="020B0604030504040204" pitchFamily="34" charset="0"/>
                <a:ea typeface="Verdana" panose="020B0604030504040204" pitchFamily="34" charset="0"/>
              </a:rPr>
              <a:t>THẾ NÀO?</a:t>
            </a:r>
          </a:p>
        </p:txBody>
      </p:sp>
      <p:grpSp>
        <p:nvGrpSpPr>
          <p:cNvPr id="9" name="Group 33"/>
          <p:cNvGrpSpPr>
            <a:grpSpLocks/>
          </p:cNvGrpSpPr>
          <p:nvPr/>
        </p:nvGrpSpPr>
        <p:grpSpPr bwMode="auto">
          <a:xfrm>
            <a:off x="-48988" y="3654142"/>
            <a:ext cx="12240885" cy="806783"/>
            <a:chOff x="-1896924" y="4689645"/>
            <a:chExt cx="10566931" cy="691518"/>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Trắng tinh chói lòa.</a:t>
              </a:r>
              <a:endPar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B</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348589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Người là Đức Chúa, hãy thờ phượng Người.</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Đây là Con Ta, người đã được Ta tuyển chọn, hãy vâng nghe lời Người.</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indent="-257175" defTabSz="457200">
                <a:defRPr/>
              </a:pPr>
              <a:r>
                <a:rPr kumimoji="0" lang="vi-VN" sz="2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Đây là Con Ta, người đã được Ta tuyển chọn, hãy vâng nghe lời Người.</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Người là Đấng cứu độ, các ngươi hãy theo Người.</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6000" b="1">
                <a:solidFill>
                  <a:schemeClr val="tx1"/>
                </a:solidFill>
                <a:latin typeface="Verdana" panose="020B0604030504040204" pitchFamily="34" charset="0"/>
                <a:ea typeface="Verdana" panose="020B0604030504040204" pitchFamily="34" charset="0"/>
                <a:cs typeface="Tahoma" panose="020B0604030504040204" pitchFamily="34" charset="0"/>
              </a:rPr>
              <a:t>5</a:t>
            </a:r>
            <a:r>
              <a:rPr kumimoji="0" lang="en-US" sz="60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a:t>
            </a:r>
            <a:r>
              <a:rPr lang="vi-VN" sz="6000" b="1">
                <a:solidFill>
                  <a:schemeClr val="tx1"/>
                </a:solidFill>
                <a:latin typeface="Verdana" panose="020B0604030504040204" pitchFamily="34" charset="0"/>
                <a:ea typeface="Verdana" panose="020B0604030504040204" pitchFamily="34" charset="0"/>
              </a:rPr>
              <a:t> TIẾNG PHÁN TỪ ĐÁM MÂY </a:t>
            </a:r>
            <a:r>
              <a:rPr lang="vi-VN" sz="6000" b="1" u="sng">
                <a:solidFill>
                  <a:srgbClr val="FF0000"/>
                </a:solidFill>
                <a:latin typeface="Verdana" panose="020B0604030504040204" pitchFamily="34" charset="0"/>
                <a:ea typeface="Verdana" panose="020B0604030504040204" pitchFamily="34" charset="0"/>
              </a:rPr>
              <a:t>THẾ NÀO</a:t>
            </a:r>
            <a:r>
              <a:rPr lang="vi-VN" sz="6000" b="1">
                <a:solidFill>
                  <a:schemeClr val="tx1"/>
                </a:solidFill>
                <a:latin typeface="Verdana" panose="020B0604030504040204" pitchFamily="34" charset="0"/>
                <a:ea typeface="Verdana" panose="020B0604030504040204" pitchFamily="34" charset="0"/>
              </a:rPr>
              <a:t>? </a:t>
            </a:r>
          </a:p>
        </p:txBody>
      </p:sp>
      <p:grpSp>
        <p:nvGrpSpPr>
          <p:cNvPr id="9" name="Group 33"/>
          <p:cNvGrpSpPr>
            <a:grpSpLocks/>
          </p:cNvGrpSpPr>
          <p:nvPr/>
        </p:nvGrpSpPr>
        <p:grpSpPr bwMode="auto">
          <a:xfrm>
            <a:off x="-48988" y="2759806"/>
            <a:ext cx="12240885" cy="806783"/>
            <a:chOff x="-1896924" y="4689645"/>
            <a:chExt cx="10566931" cy="691518"/>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Đây là Con Ta, người đã được Ta tuyển chọn, hãy vâng nghe lời Người.</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A</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242977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1E6FF85-6756-434B-A8E1-E10F6E46C57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26070" y="3211551"/>
            <a:ext cx="4022323" cy="32886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hought Bubble: Cloud 5">
            <a:extLst>
              <a:ext uri="{FF2B5EF4-FFF2-40B4-BE49-F238E27FC236}">
                <a16:creationId xmlns:a16="http://schemas.microsoft.com/office/drawing/2014/main" id="{431C5340-3CA1-47F1-8EAE-0D2383149045}"/>
              </a:ext>
            </a:extLst>
          </p:cNvPr>
          <p:cNvSpPr/>
          <p:nvPr/>
        </p:nvSpPr>
        <p:spPr>
          <a:xfrm>
            <a:off x="4467225" y="86845"/>
            <a:ext cx="7724776" cy="6296025"/>
          </a:xfrm>
          <a:prstGeom prst="cloudCallout">
            <a:avLst>
              <a:gd name="adj1" fmla="val -47502"/>
              <a:gd name="adj2" fmla="val 49905"/>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F2ADFAF-9DC5-4BFB-A7AD-1DD2DCFFB09F}"/>
              </a:ext>
            </a:extLst>
          </p:cNvPr>
          <p:cNvSpPr txBox="1"/>
          <p:nvPr/>
        </p:nvSpPr>
        <p:spPr>
          <a:xfrm>
            <a:off x="4996319" y="930542"/>
            <a:ext cx="6310854" cy="4562018"/>
          </a:xfrm>
          <a:prstGeom prst="rect">
            <a:avLst/>
          </a:prstGeom>
          <a:noFill/>
        </p:spPr>
        <p:txBody>
          <a:bodyPr wrap="square">
            <a:spAutoFit/>
          </a:bodyPr>
          <a:lstStyle/>
          <a:p>
            <a:pPr lvl="0" algn="ctr">
              <a:lnSpc>
                <a:spcPct val="107000"/>
              </a:lnSpc>
              <a:spcAft>
                <a:spcPts val="800"/>
              </a:spcAft>
              <a:defRPr/>
            </a:pPr>
            <a:r>
              <a:rPr lang="en-US" sz="5400" b="1">
                <a:solidFill>
                  <a:srgbClr val="7030A0"/>
                </a:solidFill>
                <a:latin typeface="Verdana" panose="020B0604030504040204" pitchFamily="34" charset="0"/>
                <a:ea typeface="Verdana" panose="020B0604030504040204" pitchFamily="34" charset="0"/>
                <a:cs typeface="Times New Roman" panose="02020603050405020304" pitchFamily="18" charset="0"/>
              </a:rPr>
              <a:t>TRONG MÙA CHAY NÀY </a:t>
            </a:r>
          </a:p>
          <a:p>
            <a:pPr lvl="0" algn="ctr">
              <a:lnSpc>
                <a:spcPct val="107000"/>
              </a:lnSpc>
              <a:spcAft>
                <a:spcPts val="800"/>
              </a:spcAft>
              <a:defRPr/>
            </a:pPr>
            <a:r>
              <a:rPr lang="en-US" sz="5400" b="1">
                <a:solidFill>
                  <a:srgbClr val="7030A0"/>
                </a:solidFill>
                <a:latin typeface="Verdana" panose="020B0604030504040204" pitchFamily="34" charset="0"/>
                <a:ea typeface="Verdana" panose="020B0604030504040204" pitchFamily="34" charset="0"/>
                <a:cs typeface="Times New Roman" panose="02020603050405020304" pitchFamily="18" charset="0"/>
              </a:rPr>
              <a:t>EM SẼ DỐC QUYẾT SỬA MỘT TẬT XẤU</a:t>
            </a:r>
            <a:endParaRPr kumimoji="0" lang="en-US" sz="54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5EF6069-D6E0-4AA3-BC00-AEC2B19ED6CD}"/>
              </a:ext>
            </a:extLst>
          </p:cNvPr>
          <p:cNvSpPr txBox="1"/>
          <p:nvPr/>
        </p:nvSpPr>
        <p:spPr>
          <a:xfrm>
            <a:off x="780654" y="725711"/>
            <a:ext cx="286210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Algerian" panose="04020705040A02060702" pitchFamily="82" charset="0"/>
                <a:ea typeface="+mn-ea"/>
                <a:cs typeface="+mn-cs"/>
              </a:rPr>
              <a:t>THIẾU NHI YÊU CHÚA</a:t>
            </a:r>
          </a:p>
        </p:txBody>
      </p:sp>
    </p:spTree>
    <p:extLst>
      <p:ext uri="{BB962C8B-B14F-4D97-AF65-F5344CB8AC3E}">
        <p14:creationId xmlns:p14="http://schemas.microsoft.com/office/powerpoint/2010/main" val="59399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par>
                          <p:cTn id="21" fill="hold">
                            <p:stCondLst>
                              <p:cond delay="2500"/>
                            </p:stCondLst>
                            <p:childTnLst>
                              <p:par>
                                <p:cTn id="22" presetID="19" presetClass="emph" presetSubtype="0" repeatCount="indefinite" fill="hold" grpId="0" nodeType="afterEffect">
                                  <p:stCondLst>
                                    <p:cond delay="0"/>
                                  </p:stCondLst>
                                  <p:childTnLst>
                                    <p:animClr clrSpc="rgb" dir="cw">
                                      <p:cBhvr override="childStyle">
                                        <p:cTn id="23" dur="1000" fill="hold"/>
                                        <p:tgtEl>
                                          <p:spTgt spid="10">
                                            <p:txEl>
                                              <p:pRg st="0" end="0"/>
                                            </p:txEl>
                                          </p:spTgt>
                                        </p:tgtEl>
                                        <p:attrNameLst>
                                          <p:attrName>style.color</p:attrName>
                                        </p:attrNameLst>
                                      </p:cBhvr>
                                      <p:to>
                                        <a:srgbClr val="3CE250"/>
                                      </p:to>
                                    </p:animClr>
                                    <p:animClr clrSpc="rgb" dir="cw">
                                      <p:cBhvr>
                                        <p:cTn id="24" dur="1000" fill="hold"/>
                                        <p:tgtEl>
                                          <p:spTgt spid="10">
                                            <p:txEl>
                                              <p:pRg st="0" end="0"/>
                                            </p:txEl>
                                          </p:spTgt>
                                        </p:tgtEl>
                                        <p:attrNameLst>
                                          <p:attrName>fillcolor</p:attrName>
                                        </p:attrNameLst>
                                      </p:cBhvr>
                                      <p:to>
                                        <a:srgbClr val="3CE250"/>
                                      </p:to>
                                    </p:animClr>
                                    <p:set>
                                      <p:cBhvr>
                                        <p:cTn id="25" dur="1000" fill="hold"/>
                                        <p:tgtEl>
                                          <p:spTgt spid="10">
                                            <p:txEl>
                                              <p:pRg st="0" end="0"/>
                                            </p:txEl>
                                          </p:spTgt>
                                        </p:tgtEl>
                                        <p:attrNameLst>
                                          <p:attrName>fill.type</p:attrName>
                                        </p:attrNameLst>
                                      </p:cBhvr>
                                      <p:to>
                                        <p:strVal val="solid"/>
                                      </p:to>
                                    </p:set>
                                    <p:set>
                                      <p:cBhvr>
                                        <p:cTn id="26" dur="1000" fill="hold"/>
                                        <p:tgtEl>
                                          <p:spTgt spid="10">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Times New Roman" panose="02020603050405020304" pitchFamily="18" charset="0"/>
              </a:rPr>
              <a:t>Đang lúc Người cầu nguyện, dung mạo Người bỗng đổi khác, y phục Người trở nên trắng tinh chói loà.</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979396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8000" b="1">
                <a:solidFill>
                  <a:srgbClr val="333333"/>
                </a:solidFill>
                <a:effectLst/>
                <a:latin typeface="Verdana" panose="020B0604030504040204" pitchFamily="34" charset="0"/>
                <a:ea typeface="Times New Roman" panose="02020603050405020304" pitchFamily="18" charset="0"/>
              </a:rPr>
              <a:t>Và kìa, có hai nhân vật đàm đạo với Người, đó là ông Mô-sê và ông Ê-li-a.</a:t>
            </a:r>
            <a:endParaRPr lang="en-US" sz="80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375533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700" b="1">
                <a:solidFill>
                  <a:srgbClr val="333333"/>
                </a:solidFill>
                <a:effectLst/>
                <a:latin typeface="Verdana" panose="020B0604030504040204" pitchFamily="34" charset="0"/>
                <a:ea typeface="Times New Roman" panose="02020603050405020304" pitchFamily="18" charset="0"/>
              </a:rPr>
              <a:t>Hai vị hiện ra, rạng ngời vinh hiển, và nói về cuộc xuất hành Người sắp hoàn thành tại Giê-ru-sa-lem.</a:t>
            </a:r>
            <a:endParaRPr lang="en-US" sz="77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11009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6600" b="1">
                <a:solidFill>
                  <a:srgbClr val="333333"/>
                </a:solidFill>
                <a:effectLst/>
                <a:latin typeface="Verdana" panose="020B0604030504040204" pitchFamily="34" charset="0"/>
                <a:ea typeface="Times New Roman" panose="02020603050405020304" pitchFamily="18" charset="0"/>
              </a:rPr>
              <a:t>Còn ông Phê-rô và đồng bạn thì ngủ mê mệt, nhưng khi tỉnh hẳn, các ông nhìn thấy vinh quang của Đức Giê-su, và hai nhân vật đứng bên Người.</a:t>
            </a:r>
            <a:endParaRPr lang="en-US" sz="66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41577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8000" b="1">
                <a:solidFill>
                  <a:srgbClr val="333333"/>
                </a:solidFill>
                <a:effectLst/>
                <a:latin typeface="Verdana" panose="020B0604030504040204" pitchFamily="34" charset="0"/>
                <a:ea typeface="Times New Roman" panose="02020603050405020304" pitchFamily="18" charset="0"/>
              </a:rPr>
              <a:t>Đang lúc hai vị này từ biệt Đức Giê-su, ông Phê-rô thưa với Người rằng :</a:t>
            </a:r>
            <a:endParaRPr lang="en-US" sz="80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605738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6600" b="1">
                <a:solidFill>
                  <a:srgbClr val="333333"/>
                </a:solidFill>
                <a:effectLst/>
                <a:latin typeface="Verdana" panose="020B0604030504040204" pitchFamily="34" charset="0"/>
                <a:ea typeface="Times New Roman" panose="02020603050405020304" pitchFamily="18" charset="0"/>
              </a:rPr>
              <a:t>“Thưa Thầy, chúng con ở đây, thật là hay ! Chúng con xin dựng ba cái lều, một cho Thầy, một cho ông Mô-sê, và một cho ông Ê-li-a.” Ông không biết mình đang nói gì.</a:t>
            </a:r>
            <a:endParaRPr lang="en-US" sz="66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752227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marL="0" marR="0" algn="just">
              <a:lnSpc>
                <a:spcPct val="100000"/>
              </a:lnSpc>
              <a:spcBef>
                <a:spcPts val="0"/>
              </a:spcBef>
              <a:spcAft>
                <a:spcPts val="800"/>
              </a:spcAft>
            </a:pPr>
            <a:r>
              <a:rPr lang="vi-VN" sz="7200" b="1">
                <a:solidFill>
                  <a:srgbClr val="333333"/>
                </a:solidFill>
                <a:effectLst/>
                <a:latin typeface="Verdana" panose="020B0604030504040204" pitchFamily="34" charset="0"/>
                <a:ea typeface="Times New Roman" panose="02020603050405020304" pitchFamily="18" charset="0"/>
              </a:rPr>
              <a:t>Ông còn đang nói, thì bỗng có một đám mây bao phủ các ông. Khi thấy mình vào trong đám mây, các ông hoảng sợ.</a:t>
            </a:r>
            <a:endParaRPr lang="en-US" sz="7200" b="1"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129736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TotalTime>
  <Words>1033</Words>
  <Application>Microsoft Office PowerPoint</Application>
  <PresentationFormat>Widescreen</PresentationFormat>
  <Paragraphs>305</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Algerian</vt:lpstr>
      <vt:lpstr>Arial</vt:lpstr>
      <vt:lpstr>Calibri</vt:lpstr>
      <vt:lpstr>Calibri Light</vt:lpstr>
      <vt:lpstr>Montserrat Black</vt:lpstr>
      <vt:lpstr>Tahoma</vt:lpstr>
      <vt:lpstr>Times New Roman</vt:lpstr>
      <vt:lpstr>Verdana</vt:lpstr>
      <vt:lpstr>Office Theme</vt:lpstr>
      <vt:lpstr>PowerPoint Presentation</vt:lpstr>
      <vt:lpstr>PowerPoint Presentation</vt:lpstr>
      <vt:lpstr>Đang lúc Người cầu nguyện, dung mạo Người bỗng đổi khác, y phục Người trở nên trắng tinh chói loà.</vt:lpstr>
      <vt:lpstr>Và kìa, có hai nhân vật đàm đạo với Người, đó là ông Mô-sê và ông Ê-li-a.</vt:lpstr>
      <vt:lpstr>Hai vị hiện ra, rạng ngời vinh hiển, và nói về cuộc xuất hành Người sắp hoàn thành tại Giê-ru-sa-lem.</vt:lpstr>
      <vt:lpstr>Còn ông Phê-rô và đồng bạn thì ngủ mê mệt, nhưng khi tỉnh hẳn, các ông nhìn thấy vinh quang của Đức Giê-su, và hai nhân vật đứng bên Người.</vt:lpstr>
      <vt:lpstr>Đang lúc hai vị này từ biệt Đức Giê-su, ông Phê-rô thưa với Người rằng :</vt:lpstr>
      <vt:lpstr>“Thưa Thầy, chúng con ở đây, thật là hay ! Chúng con xin dựng ba cái lều, một cho Thầy, một cho ông Mô-sê, và một cho ông Ê-li-a.” Ông không biết mình đang nói gì.</vt:lpstr>
      <vt:lpstr>Ông còn đang nói, thì bỗng có một đám mây bao phủ các ông. Khi thấy mình vào trong đám mây, các ông hoảng sợ.</vt:lpstr>
      <vt:lpstr>Và từ đám mây có tiếng phán rằng : “Đây là Con Ta, người đã được Ta tuyển chọn, hãy vâng nghe lời Người !”</vt:lpstr>
      <vt:lpstr>Tiếng phán vừa dứt, thì chỉ còn thấy một mình Đức Giê-su. </vt:lpstr>
      <vt:lpstr>Còn các môn đệ thì nín thinh, và trong những ngày ấy, các ông không kể lại cho ai biết gì cả về những điều mình đã thấy. ĐÓ LÀ LỜI CHÚA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jacky phan</dc:creator>
  <cp:lastModifiedBy>Mr Tam Nguyen</cp:lastModifiedBy>
  <cp:revision>24</cp:revision>
  <dcterms:created xsi:type="dcterms:W3CDTF">2022-01-14T15:16:50Z</dcterms:created>
  <dcterms:modified xsi:type="dcterms:W3CDTF">2022-03-10T14:49:46Z</dcterms:modified>
</cp:coreProperties>
</file>