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73" r:id="rId4"/>
    <p:sldId id="374" r:id="rId5"/>
    <p:sldId id="375" r:id="rId6"/>
    <p:sldId id="376" r:id="rId7"/>
    <p:sldId id="378" r:id="rId8"/>
    <p:sldId id="381" r:id="rId9"/>
    <p:sldId id="379" r:id="rId10"/>
    <p:sldId id="380" r:id="rId11"/>
    <p:sldId id="377" r:id="rId12"/>
    <p:sldId id="382" r:id="rId13"/>
    <p:sldId id="383" r:id="rId14"/>
    <p:sldId id="392" r:id="rId15"/>
    <p:sldId id="293" r:id="rId16"/>
    <p:sldId id="294" r:id="rId17"/>
    <p:sldId id="393" r:id="rId18"/>
    <p:sldId id="327" r:id="rId19"/>
    <p:sldId id="260" r:id="rId20"/>
    <p:sldId id="308" r:id="rId21"/>
    <p:sldId id="386" r:id="rId22"/>
    <p:sldId id="387" r:id="rId23"/>
    <p:sldId id="388" r:id="rId24"/>
    <p:sldId id="391" r:id="rId25"/>
    <p:sldId id="296"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05/03/2022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05/03/2022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Đức Giê-su đáp lại : “Đã có lời chép rằng : Ngươi phải bái lạy Đức Chúa là Thiên Chúa của ngươi, và phải thờ phượng một mình Người mà thôi.”</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6049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Quỷ lại đem Đức Giê-su đến Giê-ru-sa-lem và đặt Người trên nóc Đền Thờ, rồi nói với Người: “Nếu ông là Con Thiên Chúa, thì đứng đây mà gieo mình xuống đi !</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801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Vì đã có lời chép rằng : Thiên Chúa sẽ truyền cho thiên sứ gìn giữ bạn. Lại còn chép rằng: Thiên sứ sẽ tay đỡ tay nâng, cho bạn khỏi vấp chân vào đá.”</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7612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Bấy giờ Đức Giê-su đáp lại : “Đã có lời rằng : Ngươi chớ thử thách Đức Chúa là Thiên Chúa của ngươi.”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2497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800" b="1">
                <a:solidFill>
                  <a:srgbClr val="333333"/>
                </a:solidFill>
                <a:effectLst/>
                <a:latin typeface="Verdana" panose="020B0604030504040204" pitchFamily="34" charset="0"/>
                <a:ea typeface="Times New Roman" panose="02020603050405020304" pitchFamily="18" charset="0"/>
              </a:rPr>
              <a:t>Sau khi đã xoay hết cách để cám dỗ Người, quỷ bỏ đi, chờ đợi thời cơ.</a:t>
            </a:r>
            <a:r>
              <a:rPr lang="vi-VN" sz="7200" b="1">
                <a:solidFill>
                  <a:srgbClr val="333333"/>
                </a:solidFill>
                <a:effectLst/>
                <a:latin typeface="Verdana" panose="020B0604030504040204" pitchFamily="34" charset="0"/>
                <a:ea typeface="Times New Roman" panose="02020603050405020304" pitchFamily="18" charset="0"/>
              </a:rPr>
              <a:t> </a:t>
            </a:r>
            <a:r>
              <a:rPr lang="vi-VN" sz="7200" b="1" i="1">
                <a:solidFill>
                  <a:srgbClr val="FF0000"/>
                </a:solidFill>
                <a:latin typeface="Times New Roman" panose="02020603050405020304" pitchFamily="18" charset="0"/>
                <a:ea typeface="Times New Roman" panose="02020603050405020304" pitchFamily="18" charset="0"/>
              </a:rPr>
              <a:t>ĐÓ LÀ LỜI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0994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3541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72984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95349" y="137948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47949"/>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66836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35052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99796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6" name="Rectangle 75">
            <a:extLst>
              <a:ext uri="{FF2B5EF4-FFF2-40B4-BE49-F238E27FC236}">
                <a16:creationId xmlns:a16="http://schemas.microsoft.com/office/drawing/2014/main" id="{DE7D70FE-F199-4AE7-A23E-E17CA9DD67CA}"/>
              </a:ext>
            </a:extLst>
          </p:cNvPr>
          <p:cNvSpPr/>
          <p:nvPr/>
        </p:nvSpPr>
        <p:spPr>
          <a:xfrm>
            <a:off x="-14740" y="533961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1. “QUỶ NÓI VỚI CGS: TÔI SẼ CHO ÔNG </a:t>
            </a:r>
            <a:r>
              <a:rPr lang="vi-VN" sz="3600" b="1" u="sng">
                <a:solidFill>
                  <a:srgbClr val="7030A0"/>
                </a:solidFill>
                <a:latin typeface="Verdana" panose="020B0604030504040204" pitchFamily="34" charset="0"/>
                <a:ea typeface="Verdana" panose="020B0604030504040204" pitchFamily="34" charset="0"/>
              </a:rPr>
              <a:t>... ... </a:t>
            </a:r>
            <a:r>
              <a:rPr lang="vi-VN" sz="3600" b="1">
                <a:solidFill>
                  <a:srgbClr val="FF0000"/>
                </a:solidFill>
                <a:latin typeface="Verdana" panose="020B0604030504040204" pitchFamily="34" charset="0"/>
                <a:ea typeface="Verdana" panose="020B0604030504040204" pitchFamily="34" charset="0"/>
              </a:rPr>
              <a:t>CAI TRỊ CÙNG VỚI VINH HOA LỢI LỘC CỦA CÁC NƯỚC NÀY”</a:t>
            </a:r>
            <a:endParaRPr lang="vi-VN" sz="3600" b="1" u="sng">
              <a:solidFill>
                <a:srgbClr val="7030A0"/>
              </a:solidFill>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105428247"/>
              </p:ext>
            </p:extLst>
          </p:nvPr>
        </p:nvGraphicFramePr>
        <p:xfrm>
          <a:off x="1176904" y="70947"/>
          <a:ext cx="8993253" cy="5160808"/>
        </p:xfrm>
        <a:graphic>
          <a:graphicData uri="http://schemas.openxmlformats.org/drawingml/2006/table">
            <a:tbl>
              <a:tblPr firstRow="1" firstCol="1" bandRow="1"/>
              <a:tblGrid>
                <a:gridCol w="817025">
                  <a:extLst>
                    <a:ext uri="{9D8B030D-6E8A-4147-A177-3AD203B41FA5}">
                      <a16:colId xmlns:a16="http://schemas.microsoft.com/office/drawing/2014/main" val="2851470237"/>
                    </a:ext>
                  </a:extLst>
                </a:gridCol>
                <a:gridCol w="817025">
                  <a:extLst>
                    <a:ext uri="{9D8B030D-6E8A-4147-A177-3AD203B41FA5}">
                      <a16:colId xmlns:a16="http://schemas.microsoft.com/office/drawing/2014/main" val="2154283047"/>
                    </a:ext>
                  </a:extLst>
                </a:gridCol>
                <a:gridCol w="817025">
                  <a:extLst>
                    <a:ext uri="{9D8B030D-6E8A-4147-A177-3AD203B41FA5}">
                      <a16:colId xmlns:a16="http://schemas.microsoft.com/office/drawing/2014/main" val="3647057924"/>
                    </a:ext>
                  </a:extLst>
                </a:gridCol>
                <a:gridCol w="817025">
                  <a:extLst>
                    <a:ext uri="{9D8B030D-6E8A-4147-A177-3AD203B41FA5}">
                      <a16:colId xmlns:a16="http://schemas.microsoft.com/office/drawing/2014/main" val="446130226"/>
                    </a:ext>
                  </a:extLst>
                </a:gridCol>
                <a:gridCol w="817879">
                  <a:extLst>
                    <a:ext uri="{9D8B030D-6E8A-4147-A177-3AD203B41FA5}">
                      <a16:colId xmlns:a16="http://schemas.microsoft.com/office/drawing/2014/main" val="1632274922"/>
                    </a:ext>
                  </a:extLst>
                </a:gridCol>
                <a:gridCol w="817879">
                  <a:extLst>
                    <a:ext uri="{9D8B030D-6E8A-4147-A177-3AD203B41FA5}">
                      <a16:colId xmlns:a16="http://schemas.microsoft.com/office/drawing/2014/main" val="884516262"/>
                    </a:ext>
                  </a:extLst>
                </a:gridCol>
                <a:gridCol w="817879">
                  <a:extLst>
                    <a:ext uri="{9D8B030D-6E8A-4147-A177-3AD203B41FA5}">
                      <a16:colId xmlns:a16="http://schemas.microsoft.com/office/drawing/2014/main" val="1081010620"/>
                    </a:ext>
                  </a:extLst>
                </a:gridCol>
                <a:gridCol w="817879">
                  <a:extLst>
                    <a:ext uri="{9D8B030D-6E8A-4147-A177-3AD203B41FA5}">
                      <a16:colId xmlns:a16="http://schemas.microsoft.com/office/drawing/2014/main" val="1581182532"/>
                    </a:ext>
                  </a:extLst>
                </a:gridCol>
                <a:gridCol w="817879">
                  <a:extLst>
                    <a:ext uri="{9D8B030D-6E8A-4147-A177-3AD203B41FA5}">
                      <a16:colId xmlns:a16="http://schemas.microsoft.com/office/drawing/2014/main" val="4222770522"/>
                    </a:ext>
                  </a:extLst>
                </a:gridCol>
                <a:gridCol w="817879">
                  <a:extLst>
                    <a:ext uri="{9D8B030D-6E8A-4147-A177-3AD203B41FA5}">
                      <a16:colId xmlns:a16="http://schemas.microsoft.com/office/drawing/2014/main" val="1428442844"/>
                    </a:ext>
                  </a:extLst>
                </a:gridCol>
                <a:gridCol w="817879">
                  <a:extLst>
                    <a:ext uri="{9D8B030D-6E8A-4147-A177-3AD203B41FA5}">
                      <a16:colId xmlns:a16="http://schemas.microsoft.com/office/drawing/2014/main" val="406102389"/>
                    </a:ext>
                  </a:extLst>
                </a:gridCol>
              </a:tblGrid>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Q</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645101">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45101">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45101">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Ẫ</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645101">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Ẽ</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Ộ</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371697"/>
                  </a:ext>
                </a:extLst>
              </a:tr>
            </a:tbl>
          </a:graphicData>
        </a:graphic>
      </p:graphicFrame>
      <p:sp>
        <p:nvSpPr>
          <p:cNvPr id="71" name="Star: 10 Points 70">
            <a:extLst>
              <a:ext uri="{FF2B5EF4-FFF2-40B4-BE49-F238E27FC236}">
                <a16:creationId xmlns:a16="http://schemas.microsoft.com/office/drawing/2014/main" id="{418F8B84-BF3F-4140-A3CC-64FADCBF8D79}"/>
              </a:ext>
            </a:extLst>
          </p:cNvPr>
          <p:cNvSpPr/>
          <p:nvPr/>
        </p:nvSpPr>
        <p:spPr>
          <a:xfrm>
            <a:off x="348875" y="4659645"/>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8" name="Rectangle 2376">
            <a:extLst>
              <a:ext uri="{FF2B5EF4-FFF2-40B4-BE49-F238E27FC236}">
                <a16:creationId xmlns:a16="http://schemas.microsoft.com/office/drawing/2014/main" id="{D83E8EA9-D81C-4961-8D5A-F5E839F3030B}"/>
              </a:ext>
            </a:extLst>
          </p:cNvPr>
          <p:cNvSpPr>
            <a:spLocks noChangeArrowheads="1"/>
          </p:cNvSpPr>
          <p:nvPr/>
        </p:nvSpPr>
        <p:spPr bwMode="auto">
          <a:xfrm>
            <a:off x="1987245" y="6549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87" name="Rectangle 2376">
            <a:extLst>
              <a:ext uri="{FF2B5EF4-FFF2-40B4-BE49-F238E27FC236}">
                <a16:creationId xmlns:a16="http://schemas.microsoft.com/office/drawing/2014/main" id="{444D36D7-ED3E-47A8-BDEB-BF66D17B848D}"/>
              </a:ext>
            </a:extLst>
          </p:cNvPr>
          <p:cNvSpPr>
            <a:spLocks noChangeArrowheads="1"/>
          </p:cNvSpPr>
          <p:nvPr/>
        </p:nvSpPr>
        <p:spPr bwMode="auto">
          <a:xfrm>
            <a:off x="2812828" y="6549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88" name="Rectangle 2376">
            <a:extLst>
              <a:ext uri="{FF2B5EF4-FFF2-40B4-BE49-F238E27FC236}">
                <a16:creationId xmlns:a16="http://schemas.microsoft.com/office/drawing/2014/main" id="{ACF7755F-24F1-47F9-89F5-A959C414DE23}"/>
              </a:ext>
            </a:extLst>
          </p:cNvPr>
          <p:cNvSpPr>
            <a:spLocks noChangeArrowheads="1"/>
          </p:cNvSpPr>
          <p:nvPr/>
        </p:nvSpPr>
        <p:spPr bwMode="auto">
          <a:xfrm>
            <a:off x="3630832" y="6456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89" name="Rectangle 2376">
            <a:extLst>
              <a:ext uri="{FF2B5EF4-FFF2-40B4-BE49-F238E27FC236}">
                <a16:creationId xmlns:a16="http://schemas.microsoft.com/office/drawing/2014/main" id="{7B374930-2F52-46C3-91D0-2769D3633D07}"/>
              </a:ext>
            </a:extLst>
          </p:cNvPr>
          <p:cNvSpPr>
            <a:spLocks noChangeArrowheads="1"/>
          </p:cNvSpPr>
          <p:nvPr/>
        </p:nvSpPr>
        <p:spPr bwMode="auto">
          <a:xfrm>
            <a:off x="4453487" y="6456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0" name="Rectangle 2376">
            <a:extLst>
              <a:ext uri="{FF2B5EF4-FFF2-40B4-BE49-F238E27FC236}">
                <a16:creationId xmlns:a16="http://schemas.microsoft.com/office/drawing/2014/main" id="{FF7D1FEB-AE91-4300-8DA4-25BDF42B2168}"/>
              </a:ext>
            </a:extLst>
          </p:cNvPr>
          <p:cNvSpPr>
            <a:spLocks noChangeArrowheads="1"/>
          </p:cNvSpPr>
          <p:nvPr/>
        </p:nvSpPr>
        <p:spPr bwMode="auto">
          <a:xfrm>
            <a:off x="5266799" y="5920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1" name="Rectangle 2376">
            <a:extLst>
              <a:ext uri="{FF2B5EF4-FFF2-40B4-BE49-F238E27FC236}">
                <a16:creationId xmlns:a16="http://schemas.microsoft.com/office/drawing/2014/main" id="{3C8D9BEA-DDEA-4481-A243-7BFE18C9B5CF}"/>
              </a:ext>
            </a:extLst>
          </p:cNvPr>
          <p:cNvSpPr>
            <a:spLocks noChangeArrowheads="1"/>
          </p:cNvSpPr>
          <p:nvPr/>
        </p:nvSpPr>
        <p:spPr bwMode="auto">
          <a:xfrm>
            <a:off x="6092382" y="5920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2" name="Rectangle 2376">
            <a:extLst>
              <a:ext uri="{FF2B5EF4-FFF2-40B4-BE49-F238E27FC236}">
                <a16:creationId xmlns:a16="http://schemas.microsoft.com/office/drawing/2014/main" id="{94F235C1-9C00-4C8A-AA95-589A9885CC57}"/>
              </a:ext>
            </a:extLst>
          </p:cNvPr>
          <p:cNvSpPr>
            <a:spLocks noChangeArrowheads="1"/>
          </p:cNvSpPr>
          <p:nvPr/>
        </p:nvSpPr>
        <p:spPr bwMode="auto">
          <a:xfrm>
            <a:off x="6910386" y="58272"/>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3" name="Rectangle 2376">
            <a:extLst>
              <a:ext uri="{FF2B5EF4-FFF2-40B4-BE49-F238E27FC236}">
                <a16:creationId xmlns:a16="http://schemas.microsoft.com/office/drawing/2014/main" id="{2236CADF-9B74-4DF2-B7CC-C8CA63B0D5E5}"/>
              </a:ext>
            </a:extLst>
          </p:cNvPr>
          <p:cNvSpPr>
            <a:spLocks noChangeArrowheads="1"/>
          </p:cNvSpPr>
          <p:nvPr/>
        </p:nvSpPr>
        <p:spPr bwMode="auto">
          <a:xfrm>
            <a:off x="7733041" y="58272"/>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4" name="Rectangle 2376">
            <a:extLst>
              <a:ext uri="{FF2B5EF4-FFF2-40B4-BE49-F238E27FC236}">
                <a16:creationId xmlns:a16="http://schemas.microsoft.com/office/drawing/2014/main" id="{7A334608-962F-49DE-A64F-0BA5FE724FF2}"/>
              </a:ext>
            </a:extLst>
          </p:cNvPr>
          <p:cNvSpPr>
            <a:spLocks noChangeArrowheads="1"/>
          </p:cNvSpPr>
          <p:nvPr/>
        </p:nvSpPr>
        <p:spPr bwMode="auto">
          <a:xfrm>
            <a:off x="8540094" y="609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5" name="Rectangle 2376">
            <a:extLst>
              <a:ext uri="{FF2B5EF4-FFF2-40B4-BE49-F238E27FC236}">
                <a16:creationId xmlns:a16="http://schemas.microsoft.com/office/drawing/2014/main" id="{01106710-E9AF-4D8D-8F10-37E4C0E8B6C0}"/>
              </a:ext>
            </a:extLst>
          </p:cNvPr>
          <p:cNvSpPr>
            <a:spLocks noChangeArrowheads="1"/>
          </p:cNvSpPr>
          <p:nvPr/>
        </p:nvSpPr>
        <p:spPr bwMode="auto">
          <a:xfrm>
            <a:off x="1985760" y="7030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6" name="Rectangle 2376">
            <a:extLst>
              <a:ext uri="{FF2B5EF4-FFF2-40B4-BE49-F238E27FC236}">
                <a16:creationId xmlns:a16="http://schemas.microsoft.com/office/drawing/2014/main" id="{31F439C7-DD3A-4647-B931-707D019E47CD}"/>
              </a:ext>
            </a:extLst>
          </p:cNvPr>
          <p:cNvSpPr>
            <a:spLocks noChangeArrowheads="1"/>
          </p:cNvSpPr>
          <p:nvPr/>
        </p:nvSpPr>
        <p:spPr bwMode="auto">
          <a:xfrm>
            <a:off x="2811343" y="7030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7" name="Rectangle 2376">
            <a:extLst>
              <a:ext uri="{FF2B5EF4-FFF2-40B4-BE49-F238E27FC236}">
                <a16:creationId xmlns:a16="http://schemas.microsoft.com/office/drawing/2014/main" id="{4CA92616-4D34-4ECA-9A57-FF0DA08B0EF6}"/>
              </a:ext>
            </a:extLst>
          </p:cNvPr>
          <p:cNvSpPr>
            <a:spLocks noChangeArrowheads="1"/>
          </p:cNvSpPr>
          <p:nvPr/>
        </p:nvSpPr>
        <p:spPr bwMode="auto">
          <a:xfrm>
            <a:off x="3629347" y="70206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8" name="Rectangle 2376">
            <a:extLst>
              <a:ext uri="{FF2B5EF4-FFF2-40B4-BE49-F238E27FC236}">
                <a16:creationId xmlns:a16="http://schemas.microsoft.com/office/drawing/2014/main" id="{0D06B12E-47CC-419E-8EDC-493EA78377E2}"/>
              </a:ext>
            </a:extLst>
          </p:cNvPr>
          <p:cNvSpPr>
            <a:spLocks noChangeArrowheads="1"/>
          </p:cNvSpPr>
          <p:nvPr/>
        </p:nvSpPr>
        <p:spPr bwMode="auto">
          <a:xfrm>
            <a:off x="4452002" y="70206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99" name="Rectangle 2376">
            <a:extLst>
              <a:ext uri="{FF2B5EF4-FFF2-40B4-BE49-F238E27FC236}">
                <a16:creationId xmlns:a16="http://schemas.microsoft.com/office/drawing/2014/main" id="{DABCCAAC-E15B-4FCE-A895-159D98B5CF1D}"/>
              </a:ext>
            </a:extLst>
          </p:cNvPr>
          <p:cNvSpPr>
            <a:spLocks noChangeArrowheads="1"/>
          </p:cNvSpPr>
          <p:nvPr/>
        </p:nvSpPr>
        <p:spPr bwMode="auto">
          <a:xfrm>
            <a:off x="5265314" y="69670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0" name="Rectangle 2376">
            <a:extLst>
              <a:ext uri="{FF2B5EF4-FFF2-40B4-BE49-F238E27FC236}">
                <a16:creationId xmlns:a16="http://schemas.microsoft.com/office/drawing/2014/main" id="{562DD962-E851-448D-ACBB-4DFBC40D5396}"/>
              </a:ext>
            </a:extLst>
          </p:cNvPr>
          <p:cNvSpPr>
            <a:spLocks noChangeArrowheads="1"/>
          </p:cNvSpPr>
          <p:nvPr/>
        </p:nvSpPr>
        <p:spPr bwMode="auto">
          <a:xfrm>
            <a:off x="6090897" y="69670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1" name="Rectangle 2376">
            <a:extLst>
              <a:ext uri="{FF2B5EF4-FFF2-40B4-BE49-F238E27FC236}">
                <a16:creationId xmlns:a16="http://schemas.microsoft.com/office/drawing/2014/main" id="{F52838B3-C491-4C28-8F96-2A36CE64615B}"/>
              </a:ext>
            </a:extLst>
          </p:cNvPr>
          <p:cNvSpPr>
            <a:spLocks noChangeArrowheads="1"/>
          </p:cNvSpPr>
          <p:nvPr/>
        </p:nvSpPr>
        <p:spPr bwMode="auto">
          <a:xfrm>
            <a:off x="6908901" y="69577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5" name="Rectangle 2376">
            <a:extLst>
              <a:ext uri="{FF2B5EF4-FFF2-40B4-BE49-F238E27FC236}">
                <a16:creationId xmlns:a16="http://schemas.microsoft.com/office/drawing/2014/main" id="{6E5F6332-7A3E-45FF-9F83-B6684545C032}"/>
              </a:ext>
            </a:extLst>
          </p:cNvPr>
          <p:cNvSpPr>
            <a:spLocks noChangeArrowheads="1"/>
          </p:cNvSpPr>
          <p:nvPr/>
        </p:nvSpPr>
        <p:spPr bwMode="auto">
          <a:xfrm>
            <a:off x="7731556" y="69577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6" name="Rectangle 2376">
            <a:extLst>
              <a:ext uri="{FF2B5EF4-FFF2-40B4-BE49-F238E27FC236}">
                <a16:creationId xmlns:a16="http://schemas.microsoft.com/office/drawing/2014/main" id="{47EBC878-B7CA-4869-A8B1-1BCABC5D526E}"/>
              </a:ext>
            </a:extLst>
          </p:cNvPr>
          <p:cNvSpPr>
            <a:spLocks noChangeArrowheads="1"/>
          </p:cNvSpPr>
          <p:nvPr/>
        </p:nvSpPr>
        <p:spPr bwMode="auto">
          <a:xfrm>
            <a:off x="8538609" y="69846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7" name="Rectangle 2376">
            <a:extLst>
              <a:ext uri="{FF2B5EF4-FFF2-40B4-BE49-F238E27FC236}">
                <a16:creationId xmlns:a16="http://schemas.microsoft.com/office/drawing/2014/main" id="{6EFD29B1-47D2-4C18-8579-EE5A256B4815}"/>
              </a:ext>
            </a:extLst>
          </p:cNvPr>
          <p:cNvSpPr>
            <a:spLocks noChangeArrowheads="1"/>
          </p:cNvSpPr>
          <p:nvPr/>
        </p:nvSpPr>
        <p:spPr bwMode="auto">
          <a:xfrm>
            <a:off x="9358096" y="69577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8" name="Rectangle 2376">
            <a:extLst>
              <a:ext uri="{FF2B5EF4-FFF2-40B4-BE49-F238E27FC236}">
                <a16:creationId xmlns:a16="http://schemas.microsoft.com/office/drawing/2014/main" id="{DFE2DC34-5845-4895-9C79-106756487397}"/>
              </a:ext>
            </a:extLst>
          </p:cNvPr>
          <p:cNvSpPr>
            <a:spLocks noChangeArrowheads="1"/>
          </p:cNvSpPr>
          <p:nvPr/>
        </p:nvSpPr>
        <p:spPr bwMode="auto">
          <a:xfrm>
            <a:off x="1180119" y="135062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9" name="Rectangle 2376">
            <a:extLst>
              <a:ext uri="{FF2B5EF4-FFF2-40B4-BE49-F238E27FC236}">
                <a16:creationId xmlns:a16="http://schemas.microsoft.com/office/drawing/2014/main" id="{0B4183EC-142B-4C9F-9E46-F986A9197064}"/>
              </a:ext>
            </a:extLst>
          </p:cNvPr>
          <p:cNvSpPr>
            <a:spLocks noChangeArrowheads="1"/>
          </p:cNvSpPr>
          <p:nvPr/>
        </p:nvSpPr>
        <p:spPr bwMode="auto">
          <a:xfrm>
            <a:off x="2005702" y="135062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0" name="Rectangle 2376">
            <a:extLst>
              <a:ext uri="{FF2B5EF4-FFF2-40B4-BE49-F238E27FC236}">
                <a16:creationId xmlns:a16="http://schemas.microsoft.com/office/drawing/2014/main" id="{7CF14B51-885F-498F-8EE5-1650F2C06716}"/>
              </a:ext>
            </a:extLst>
          </p:cNvPr>
          <p:cNvSpPr>
            <a:spLocks noChangeArrowheads="1"/>
          </p:cNvSpPr>
          <p:nvPr/>
        </p:nvSpPr>
        <p:spPr bwMode="auto">
          <a:xfrm>
            <a:off x="2823706" y="134969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2" name="Rectangle 2376">
            <a:extLst>
              <a:ext uri="{FF2B5EF4-FFF2-40B4-BE49-F238E27FC236}">
                <a16:creationId xmlns:a16="http://schemas.microsoft.com/office/drawing/2014/main" id="{D942F676-E748-4C25-B374-DB5F91212C29}"/>
              </a:ext>
            </a:extLst>
          </p:cNvPr>
          <p:cNvSpPr>
            <a:spLocks noChangeArrowheads="1"/>
          </p:cNvSpPr>
          <p:nvPr/>
        </p:nvSpPr>
        <p:spPr bwMode="auto">
          <a:xfrm>
            <a:off x="3646361" y="134969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5" name="Rectangle 2376">
            <a:extLst>
              <a:ext uri="{FF2B5EF4-FFF2-40B4-BE49-F238E27FC236}">
                <a16:creationId xmlns:a16="http://schemas.microsoft.com/office/drawing/2014/main" id="{8D9A7DC9-1424-4D1C-8D9B-D02662083D07}"/>
              </a:ext>
            </a:extLst>
          </p:cNvPr>
          <p:cNvSpPr>
            <a:spLocks noChangeArrowheads="1"/>
          </p:cNvSpPr>
          <p:nvPr/>
        </p:nvSpPr>
        <p:spPr bwMode="auto">
          <a:xfrm>
            <a:off x="4459673" y="134433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8" name="Rectangle 2376">
            <a:extLst>
              <a:ext uri="{FF2B5EF4-FFF2-40B4-BE49-F238E27FC236}">
                <a16:creationId xmlns:a16="http://schemas.microsoft.com/office/drawing/2014/main" id="{32B58AB9-B57A-4530-8591-2B04EF4ABBCE}"/>
              </a:ext>
            </a:extLst>
          </p:cNvPr>
          <p:cNvSpPr>
            <a:spLocks noChangeArrowheads="1"/>
          </p:cNvSpPr>
          <p:nvPr/>
        </p:nvSpPr>
        <p:spPr bwMode="auto">
          <a:xfrm>
            <a:off x="5285256" y="134433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9" name="Rectangle 2376">
            <a:extLst>
              <a:ext uri="{FF2B5EF4-FFF2-40B4-BE49-F238E27FC236}">
                <a16:creationId xmlns:a16="http://schemas.microsoft.com/office/drawing/2014/main" id="{81688EC5-0FE4-4A4A-BD27-43E025A9ABFD}"/>
              </a:ext>
            </a:extLst>
          </p:cNvPr>
          <p:cNvSpPr>
            <a:spLocks noChangeArrowheads="1"/>
          </p:cNvSpPr>
          <p:nvPr/>
        </p:nvSpPr>
        <p:spPr bwMode="auto">
          <a:xfrm>
            <a:off x="6103260" y="134340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0" name="Rectangle 2376">
            <a:extLst>
              <a:ext uri="{FF2B5EF4-FFF2-40B4-BE49-F238E27FC236}">
                <a16:creationId xmlns:a16="http://schemas.microsoft.com/office/drawing/2014/main" id="{2E1C1667-4FAB-47AD-A071-9B1969A8B061}"/>
              </a:ext>
            </a:extLst>
          </p:cNvPr>
          <p:cNvSpPr>
            <a:spLocks noChangeArrowheads="1"/>
          </p:cNvSpPr>
          <p:nvPr/>
        </p:nvSpPr>
        <p:spPr bwMode="auto">
          <a:xfrm>
            <a:off x="6925915" y="134340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1" name="Rectangle 2376">
            <a:extLst>
              <a:ext uri="{FF2B5EF4-FFF2-40B4-BE49-F238E27FC236}">
                <a16:creationId xmlns:a16="http://schemas.microsoft.com/office/drawing/2014/main" id="{898993F0-AE5C-4023-9E07-814AF2D551B3}"/>
              </a:ext>
            </a:extLst>
          </p:cNvPr>
          <p:cNvSpPr>
            <a:spLocks noChangeArrowheads="1"/>
          </p:cNvSpPr>
          <p:nvPr/>
        </p:nvSpPr>
        <p:spPr bwMode="auto">
          <a:xfrm>
            <a:off x="7732968" y="134609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2" name="Rectangle 2376">
            <a:extLst>
              <a:ext uri="{FF2B5EF4-FFF2-40B4-BE49-F238E27FC236}">
                <a16:creationId xmlns:a16="http://schemas.microsoft.com/office/drawing/2014/main" id="{C84398CC-1889-48DB-9A81-0F7B8EBE44F1}"/>
              </a:ext>
            </a:extLst>
          </p:cNvPr>
          <p:cNvSpPr>
            <a:spLocks noChangeArrowheads="1"/>
          </p:cNvSpPr>
          <p:nvPr/>
        </p:nvSpPr>
        <p:spPr bwMode="auto">
          <a:xfrm>
            <a:off x="1186048" y="20000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3" name="Rectangle 2376">
            <a:extLst>
              <a:ext uri="{FF2B5EF4-FFF2-40B4-BE49-F238E27FC236}">
                <a16:creationId xmlns:a16="http://schemas.microsoft.com/office/drawing/2014/main" id="{01FE7FB6-F4D0-4EA4-BFEB-5BB2D5F7447E}"/>
              </a:ext>
            </a:extLst>
          </p:cNvPr>
          <p:cNvSpPr>
            <a:spLocks noChangeArrowheads="1"/>
          </p:cNvSpPr>
          <p:nvPr/>
        </p:nvSpPr>
        <p:spPr bwMode="auto">
          <a:xfrm>
            <a:off x="2011631" y="20000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4" name="Rectangle 2376">
            <a:extLst>
              <a:ext uri="{FF2B5EF4-FFF2-40B4-BE49-F238E27FC236}">
                <a16:creationId xmlns:a16="http://schemas.microsoft.com/office/drawing/2014/main" id="{6C39469A-81B1-42F3-B47E-D1E8219D174C}"/>
              </a:ext>
            </a:extLst>
          </p:cNvPr>
          <p:cNvSpPr>
            <a:spLocks noChangeArrowheads="1"/>
          </p:cNvSpPr>
          <p:nvPr/>
        </p:nvSpPr>
        <p:spPr bwMode="auto">
          <a:xfrm>
            <a:off x="2829635" y="199912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5" name="Rectangle 2376">
            <a:extLst>
              <a:ext uri="{FF2B5EF4-FFF2-40B4-BE49-F238E27FC236}">
                <a16:creationId xmlns:a16="http://schemas.microsoft.com/office/drawing/2014/main" id="{762DF177-FBF2-49D7-B5DE-01A4930D6098}"/>
              </a:ext>
            </a:extLst>
          </p:cNvPr>
          <p:cNvSpPr>
            <a:spLocks noChangeArrowheads="1"/>
          </p:cNvSpPr>
          <p:nvPr/>
        </p:nvSpPr>
        <p:spPr bwMode="auto">
          <a:xfrm>
            <a:off x="3652290" y="199912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6" name="Rectangle 2376">
            <a:extLst>
              <a:ext uri="{FF2B5EF4-FFF2-40B4-BE49-F238E27FC236}">
                <a16:creationId xmlns:a16="http://schemas.microsoft.com/office/drawing/2014/main" id="{7CC5A651-5A27-4D9F-AF24-0007CA18B0DB}"/>
              </a:ext>
            </a:extLst>
          </p:cNvPr>
          <p:cNvSpPr>
            <a:spLocks noChangeArrowheads="1"/>
          </p:cNvSpPr>
          <p:nvPr/>
        </p:nvSpPr>
        <p:spPr bwMode="auto">
          <a:xfrm>
            <a:off x="4465602" y="19937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7" name="Rectangle 2376">
            <a:extLst>
              <a:ext uri="{FF2B5EF4-FFF2-40B4-BE49-F238E27FC236}">
                <a16:creationId xmlns:a16="http://schemas.microsoft.com/office/drawing/2014/main" id="{9A1EB5C9-D8CB-4F97-8816-5DA36EE446FE}"/>
              </a:ext>
            </a:extLst>
          </p:cNvPr>
          <p:cNvSpPr>
            <a:spLocks noChangeArrowheads="1"/>
          </p:cNvSpPr>
          <p:nvPr/>
        </p:nvSpPr>
        <p:spPr bwMode="auto">
          <a:xfrm>
            <a:off x="5291185" y="19937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8" name="Rectangle 2376">
            <a:extLst>
              <a:ext uri="{FF2B5EF4-FFF2-40B4-BE49-F238E27FC236}">
                <a16:creationId xmlns:a16="http://schemas.microsoft.com/office/drawing/2014/main" id="{82969A13-114E-4FB3-AB45-8EAEC5BE96CB}"/>
              </a:ext>
            </a:extLst>
          </p:cNvPr>
          <p:cNvSpPr>
            <a:spLocks noChangeArrowheads="1"/>
          </p:cNvSpPr>
          <p:nvPr/>
        </p:nvSpPr>
        <p:spPr bwMode="auto">
          <a:xfrm>
            <a:off x="6109189" y="199283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69" name="Rectangle 2376">
            <a:extLst>
              <a:ext uri="{FF2B5EF4-FFF2-40B4-BE49-F238E27FC236}">
                <a16:creationId xmlns:a16="http://schemas.microsoft.com/office/drawing/2014/main" id="{D0C9B753-4E85-4E73-9C02-E74C0051E2DA}"/>
              </a:ext>
            </a:extLst>
          </p:cNvPr>
          <p:cNvSpPr>
            <a:spLocks noChangeArrowheads="1"/>
          </p:cNvSpPr>
          <p:nvPr/>
        </p:nvSpPr>
        <p:spPr bwMode="auto">
          <a:xfrm>
            <a:off x="6931844" y="199283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0" name="Rectangle 2376">
            <a:extLst>
              <a:ext uri="{FF2B5EF4-FFF2-40B4-BE49-F238E27FC236}">
                <a16:creationId xmlns:a16="http://schemas.microsoft.com/office/drawing/2014/main" id="{E1DCB46B-EC3E-49AB-A797-E7F190E035B7}"/>
              </a:ext>
            </a:extLst>
          </p:cNvPr>
          <p:cNvSpPr>
            <a:spLocks noChangeArrowheads="1"/>
          </p:cNvSpPr>
          <p:nvPr/>
        </p:nvSpPr>
        <p:spPr bwMode="auto">
          <a:xfrm>
            <a:off x="7738897" y="199552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1" name="Rectangle 2376">
            <a:extLst>
              <a:ext uri="{FF2B5EF4-FFF2-40B4-BE49-F238E27FC236}">
                <a16:creationId xmlns:a16="http://schemas.microsoft.com/office/drawing/2014/main" id="{8884D911-350A-4DBA-8B6B-66839C6932C3}"/>
              </a:ext>
            </a:extLst>
          </p:cNvPr>
          <p:cNvSpPr>
            <a:spLocks noChangeArrowheads="1"/>
          </p:cNvSpPr>
          <p:nvPr/>
        </p:nvSpPr>
        <p:spPr bwMode="auto">
          <a:xfrm>
            <a:off x="1996558" y="264897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2" name="Rectangle 2376">
            <a:extLst>
              <a:ext uri="{FF2B5EF4-FFF2-40B4-BE49-F238E27FC236}">
                <a16:creationId xmlns:a16="http://schemas.microsoft.com/office/drawing/2014/main" id="{8ED83F51-C22E-475A-89B2-0740C97F2562}"/>
              </a:ext>
            </a:extLst>
          </p:cNvPr>
          <p:cNvSpPr>
            <a:spLocks noChangeArrowheads="1"/>
          </p:cNvSpPr>
          <p:nvPr/>
        </p:nvSpPr>
        <p:spPr bwMode="auto">
          <a:xfrm>
            <a:off x="2814562" y="2648042"/>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3" name="Rectangle 2376">
            <a:extLst>
              <a:ext uri="{FF2B5EF4-FFF2-40B4-BE49-F238E27FC236}">
                <a16:creationId xmlns:a16="http://schemas.microsoft.com/office/drawing/2014/main" id="{E0685B04-A561-44FC-9273-0CA561F7A9B3}"/>
              </a:ext>
            </a:extLst>
          </p:cNvPr>
          <p:cNvSpPr>
            <a:spLocks noChangeArrowheads="1"/>
          </p:cNvSpPr>
          <p:nvPr/>
        </p:nvSpPr>
        <p:spPr bwMode="auto">
          <a:xfrm>
            <a:off x="3637217" y="2648042"/>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4" name="Rectangle 2376">
            <a:extLst>
              <a:ext uri="{FF2B5EF4-FFF2-40B4-BE49-F238E27FC236}">
                <a16:creationId xmlns:a16="http://schemas.microsoft.com/office/drawing/2014/main" id="{01368EDB-4B3F-436A-A1A7-F8DB5770B694}"/>
              </a:ext>
            </a:extLst>
          </p:cNvPr>
          <p:cNvSpPr>
            <a:spLocks noChangeArrowheads="1"/>
          </p:cNvSpPr>
          <p:nvPr/>
        </p:nvSpPr>
        <p:spPr bwMode="auto">
          <a:xfrm>
            <a:off x="4450529" y="264268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5" name="Rectangle 2376">
            <a:extLst>
              <a:ext uri="{FF2B5EF4-FFF2-40B4-BE49-F238E27FC236}">
                <a16:creationId xmlns:a16="http://schemas.microsoft.com/office/drawing/2014/main" id="{5293D56E-D16A-4B4F-A112-BA965A74017A}"/>
              </a:ext>
            </a:extLst>
          </p:cNvPr>
          <p:cNvSpPr>
            <a:spLocks noChangeArrowheads="1"/>
          </p:cNvSpPr>
          <p:nvPr/>
        </p:nvSpPr>
        <p:spPr bwMode="auto">
          <a:xfrm>
            <a:off x="5276112" y="264268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6" name="Rectangle 2376">
            <a:extLst>
              <a:ext uri="{FF2B5EF4-FFF2-40B4-BE49-F238E27FC236}">
                <a16:creationId xmlns:a16="http://schemas.microsoft.com/office/drawing/2014/main" id="{601C0FFF-00D8-461D-9209-CB6CAE1C4F08}"/>
              </a:ext>
            </a:extLst>
          </p:cNvPr>
          <p:cNvSpPr>
            <a:spLocks noChangeArrowheads="1"/>
          </p:cNvSpPr>
          <p:nvPr/>
        </p:nvSpPr>
        <p:spPr bwMode="auto">
          <a:xfrm>
            <a:off x="6094116" y="264175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7" name="Rectangle 2376">
            <a:extLst>
              <a:ext uri="{FF2B5EF4-FFF2-40B4-BE49-F238E27FC236}">
                <a16:creationId xmlns:a16="http://schemas.microsoft.com/office/drawing/2014/main" id="{1E49CC23-5A1C-4759-B203-506E8E0EBC0C}"/>
              </a:ext>
            </a:extLst>
          </p:cNvPr>
          <p:cNvSpPr>
            <a:spLocks noChangeArrowheads="1"/>
          </p:cNvSpPr>
          <p:nvPr/>
        </p:nvSpPr>
        <p:spPr bwMode="auto">
          <a:xfrm>
            <a:off x="6916771" y="264175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8" name="Rectangle 2376">
            <a:extLst>
              <a:ext uri="{FF2B5EF4-FFF2-40B4-BE49-F238E27FC236}">
                <a16:creationId xmlns:a16="http://schemas.microsoft.com/office/drawing/2014/main" id="{1AC54A1E-18AF-4FD8-B0B0-901C3985ADAC}"/>
              </a:ext>
            </a:extLst>
          </p:cNvPr>
          <p:cNvSpPr>
            <a:spLocks noChangeArrowheads="1"/>
          </p:cNvSpPr>
          <p:nvPr/>
        </p:nvSpPr>
        <p:spPr bwMode="auto">
          <a:xfrm>
            <a:off x="7723824" y="264443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79" name="Rectangle 2376">
            <a:extLst>
              <a:ext uri="{FF2B5EF4-FFF2-40B4-BE49-F238E27FC236}">
                <a16:creationId xmlns:a16="http://schemas.microsoft.com/office/drawing/2014/main" id="{2BFC2C3B-D27A-42FE-98A5-E04E396D1601}"/>
              </a:ext>
            </a:extLst>
          </p:cNvPr>
          <p:cNvSpPr>
            <a:spLocks noChangeArrowheads="1"/>
          </p:cNvSpPr>
          <p:nvPr/>
        </p:nvSpPr>
        <p:spPr bwMode="auto">
          <a:xfrm>
            <a:off x="1170482" y="329219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80" name="Rectangle 2376">
            <a:extLst>
              <a:ext uri="{FF2B5EF4-FFF2-40B4-BE49-F238E27FC236}">
                <a16:creationId xmlns:a16="http://schemas.microsoft.com/office/drawing/2014/main" id="{EA13E35B-EE25-4248-AA49-3C022D9FA47B}"/>
              </a:ext>
            </a:extLst>
          </p:cNvPr>
          <p:cNvSpPr>
            <a:spLocks noChangeArrowheads="1"/>
          </p:cNvSpPr>
          <p:nvPr/>
        </p:nvSpPr>
        <p:spPr bwMode="auto">
          <a:xfrm>
            <a:off x="1996065" y="329219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81" name="Rectangle 2376">
            <a:extLst>
              <a:ext uri="{FF2B5EF4-FFF2-40B4-BE49-F238E27FC236}">
                <a16:creationId xmlns:a16="http://schemas.microsoft.com/office/drawing/2014/main" id="{2FC23A58-4E15-4904-99F7-F36C5AD99456}"/>
              </a:ext>
            </a:extLst>
          </p:cNvPr>
          <p:cNvSpPr>
            <a:spLocks noChangeArrowheads="1"/>
          </p:cNvSpPr>
          <p:nvPr/>
        </p:nvSpPr>
        <p:spPr bwMode="auto">
          <a:xfrm>
            <a:off x="2814069" y="329126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82" name="Rectangle 2376">
            <a:extLst>
              <a:ext uri="{FF2B5EF4-FFF2-40B4-BE49-F238E27FC236}">
                <a16:creationId xmlns:a16="http://schemas.microsoft.com/office/drawing/2014/main" id="{99D22711-5D62-4017-BC1E-122C5128F7A9}"/>
              </a:ext>
            </a:extLst>
          </p:cNvPr>
          <p:cNvSpPr>
            <a:spLocks noChangeArrowheads="1"/>
          </p:cNvSpPr>
          <p:nvPr/>
        </p:nvSpPr>
        <p:spPr bwMode="auto">
          <a:xfrm>
            <a:off x="3636724" y="329126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83" name="Rectangle 2376">
            <a:extLst>
              <a:ext uri="{FF2B5EF4-FFF2-40B4-BE49-F238E27FC236}">
                <a16:creationId xmlns:a16="http://schemas.microsoft.com/office/drawing/2014/main" id="{D6A85511-6FE0-42AC-8683-7D88F99865ED}"/>
              </a:ext>
            </a:extLst>
          </p:cNvPr>
          <p:cNvSpPr>
            <a:spLocks noChangeArrowheads="1"/>
          </p:cNvSpPr>
          <p:nvPr/>
        </p:nvSpPr>
        <p:spPr bwMode="auto">
          <a:xfrm>
            <a:off x="4450036" y="328590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84" name="Rectangle 2376">
            <a:extLst>
              <a:ext uri="{FF2B5EF4-FFF2-40B4-BE49-F238E27FC236}">
                <a16:creationId xmlns:a16="http://schemas.microsoft.com/office/drawing/2014/main" id="{6FB97A1F-B652-4347-AF22-7B65DABEC158}"/>
              </a:ext>
            </a:extLst>
          </p:cNvPr>
          <p:cNvSpPr>
            <a:spLocks noChangeArrowheads="1"/>
          </p:cNvSpPr>
          <p:nvPr/>
        </p:nvSpPr>
        <p:spPr bwMode="auto">
          <a:xfrm>
            <a:off x="5275619" y="328590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0" name="Rectangle 2376">
            <a:extLst>
              <a:ext uri="{FF2B5EF4-FFF2-40B4-BE49-F238E27FC236}">
                <a16:creationId xmlns:a16="http://schemas.microsoft.com/office/drawing/2014/main" id="{38EBC721-CD63-4A8B-9800-B096635F5635}"/>
              </a:ext>
            </a:extLst>
          </p:cNvPr>
          <p:cNvSpPr>
            <a:spLocks noChangeArrowheads="1"/>
          </p:cNvSpPr>
          <p:nvPr/>
        </p:nvSpPr>
        <p:spPr bwMode="auto">
          <a:xfrm>
            <a:off x="6093623" y="328497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1" name="Rectangle 2376">
            <a:extLst>
              <a:ext uri="{FF2B5EF4-FFF2-40B4-BE49-F238E27FC236}">
                <a16:creationId xmlns:a16="http://schemas.microsoft.com/office/drawing/2014/main" id="{DB2ADB74-F220-4032-9040-82FAB4D3CF4F}"/>
              </a:ext>
            </a:extLst>
          </p:cNvPr>
          <p:cNvSpPr>
            <a:spLocks noChangeArrowheads="1"/>
          </p:cNvSpPr>
          <p:nvPr/>
        </p:nvSpPr>
        <p:spPr bwMode="auto">
          <a:xfrm>
            <a:off x="6916278" y="328497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2" name="Rectangle 2376">
            <a:extLst>
              <a:ext uri="{FF2B5EF4-FFF2-40B4-BE49-F238E27FC236}">
                <a16:creationId xmlns:a16="http://schemas.microsoft.com/office/drawing/2014/main" id="{7DF4E423-CF1C-49B1-A0BC-FDC9ACE4591E}"/>
              </a:ext>
            </a:extLst>
          </p:cNvPr>
          <p:cNvSpPr>
            <a:spLocks noChangeArrowheads="1"/>
          </p:cNvSpPr>
          <p:nvPr/>
        </p:nvSpPr>
        <p:spPr bwMode="auto">
          <a:xfrm>
            <a:off x="7723331" y="328766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3" name="Rectangle 2376">
            <a:extLst>
              <a:ext uri="{FF2B5EF4-FFF2-40B4-BE49-F238E27FC236}">
                <a16:creationId xmlns:a16="http://schemas.microsoft.com/office/drawing/2014/main" id="{AF294F33-1004-4301-BD5F-8B4F7F64EAA8}"/>
              </a:ext>
            </a:extLst>
          </p:cNvPr>
          <p:cNvSpPr>
            <a:spLocks noChangeArrowheads="1"/>
          </p:cNvSpPr>
          <p:nvPr/>
        </p:nvSpPr>
        <p:spPr bwMode="auto">
          <a:xfrm>
            <a:off x="8542818" y="328497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4" name="Rectangle 2376">
            <a:extLst>
              <a:ext uri="{FF2B5EF4-FFF2-40B4-BE49-F238E27FC236}">
                <a16:creationId xmlns:a16="http://schemas.microsoft.com/office/drawing/2014/main" id="{701D86FA-46FA-4B27-9C09-DA434AB4BAAA}"/>
              </a:ext>
            </a:extLst>
          </p:cNvPr>
          <p:cNvSpPr>
            <a:spLocks noChangeArrowheads="1"/>
          </p:cNvSpPr>
          <p:nvPr/>
        </p:nvSpPr>
        <p:spPr bwMode="auto">
          <a:xfrm>
            <a:off x="1976616" y="393530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5" name="Rectangle 2376">
            <a:extLst>
              <a:ext uri="{FF2B5EF4-FFF2-40B4-BE49-F238E27FC236}">
                <a16:creationId xmlns:a16="http://schemas.microsoft.com/office/drawing/2014/main" id="{8CEFE9D5-3D3F-4A0B-9552-AFFA8BF50BCE}"/>
              </a:ext>
            </a:extLst>
          </p:cNvPr>
          <p:cNvSpPr>
            <a:spLocks noChangeArrowheads="1"/>
          </p:cNvSpPr>
          <p:nvPr/>
        </p:nvSpPr>
        <p:spPr bwMode="auto">
          <a:xfrm>
            <a:off x="2802199" y="393530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6" name="Rectangle 2376">
            <a:extLst>
              <a:ext uri="{FF2B5EF4-FFF2-40B4-BE49-F238E27FC236}">
                <a16:creationId xmlns:a16="http://schemas.microsoft.com/office/drawing/2014/main" id="{065AD8CC-3846-42D4-9B06-AD9993623523}"/>
              </a:ext>
            </a:extLst>
          </p:cNvPr>
          <p:cNvSpPr>
            <a:spLocks noChangeArrowheads="1"/>
          </p:cNvSpPr>
          <p:nvPr/>
        </p:nvSpPr>
        <p:spPr bwMode="auto">
          <a:xfrm>
            <a:off x="3620203" y="39343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7" name="Rectangle 2376">
            <a:extLst>
              <a:ext uri="{FF2B5EF4-FFF2-40B4-BE49-F238E27FC236}">
                <a16:creationId xmlns:a16="http://schemas.microsoft.com/office/drawing/2014/main" id="{ACFDDADB-EE11-4D93-A706-0183666EA117}"/>
              </a:ext>
            </a:extLst>
          </p:cNvPr>
          <p:cNvSpPr>
            <a:spLocks noChangeArrowheads="1"/>
          </p:cNvSpPr>
          <p:nvPr/>
        </p:nvSpPr>
        <p:spPr bwMode="auto">
          <a:xfrm>
            <a:off x="4442858" y="39343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8" name="Rectangle 2376">
            <a:extLst>
              <a:ext uri="{FF2B5EF4-FFF2-40B4-BE49-F238E27FC236}">
                <a16:creationId xmlns:a16="http://schemas.microsoft.com/office/drawing/2014/main" id="{D0B0E000-8D5D-4FCC-8902-348A55F8C1C1}"/>
              </a:ext>
            </a:extLst>
          </p:cNvPr>
          <p:cNvSpPr>
            <a:spLocks noChangeArrowheads="1"/>
          </p:cNvSpPr>
          <p:nvPr/>
        </p:nvSpPr>
        <p:spPr bwMode="auto">
          <a:xfrm>
            <a:off x="5256170" y="392901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19" name="Rectangle 2376">
            <a:extLst>
              <a:ext uri="{FF2B5EF4-FFF2-40B4-BE49-F238E27FC236}">
                <a16:creationId xmlns:a16="http://schemas.microsoft.com/office/drawing/2014/main" id="{DB46C518-ED09-4C03-ADDD-0671EEF5102B}"/>
              </a:ext>
            </a:extLst>
          </p:cNvPr>
          <p:cNvSpPr>
            <a:spLocks noChangeArrowheads="1"/>
          </p:cNvSpPr>
          <p:nvPr/>
        </p:nvSpPr>
        <p:spPr bwMode="auto">
          <a:xfrm>
            <a:off x="6081753" y="392901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0" name="Rectangle 2376">
            <a:extLst>
              <a:ext uri="{FF2B5EF4-FFF2-40B4-BE49-F238E27FC236}">
                <a16:creationId xmlns:a16="http://schemas.microsoft.com/office/drawing/2014/main" id="{D3D2B10B-BCE5-4030-B0DF-DB250BE4BAEC}"/>
              </a:ext>
            </a:extLst>
          </p:cNvPr>
          <p:cNvSpPr>
            <a:spLocks noChangeArrowheads="1"/>
          </p:cNvSpPr>
          <p:nvPr/>
        </p:nvSpPr>
        <p:spPr bwMode="auto">
          <a:xfrm>
            <a:off x="6899757" y="392808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1" name="Rectangle 2376">
            <a:extLst>
              <a:ext uri="{FF2B5EF4-FFF2-40B4-BE49-F238E27FC236}">
                <a16:creationId xmlns:a16="http://schemas.microsoft.com/office/drawing/2014/main" id="{32F0ACC6-EA95-40FD-86B6-05EDEFB6B17A}"/>
              </a:ext>
            </a:extLst>
          </p:cNvPr>
          <p:cNvSpPr>
            <a:spLocks noChangeArrowheads="1"/>
          </p:cNvSpPr>
          <p:nvPr/>
        </p:nvSpPr>
        <p:spPr bwMode="auto">
          <a:xfrm>
            <a:off x="7722412" y="392808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2" name="Rectangle 2376">
            <a:extLst>
              <a:ext uri="{FF2B5EF4-FFF2-40B4-BE49-F238E27FC236}">
                <a16:creationId xmlns:a16="http://schemas.microsoft.com/office/drawing/2014/main" id="{807E87AA-F50C-47AC-B48A-8C7A41A02073}"/>
              </a:ext>
            </a:extLst>
          </p:cNvPr>
          <p:cNvSpPr>
            <a:spLocks noChangeArrowheads="1"/>
          </p:cNvSpPr>
          <p:nvPr/>
        </p:nvSpPr>
        <p:spPr bwMode="auto">
          <a:xfrm>
            <a:off x="8529465" y="393077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3" name="Rectangle 2376">
            <a:extLst>
              <a:ext uri="{FF2B5EF4-FFF2-40B4-BE49-F238E27FC236}">
                <a16:creationId xmlns:a16="http://schemas.microsoft.com/office/drawing/2014/main" id="{04514045-63F5-4003-99AA-F90783E5219D}"/>
              </a:ext>
            </a:extLst>
          </p:cNvPr>
          <p:cNvSpPr>
            <a:spLocks noChangeArrowheads="1"/>
          </p:cNvSpPr>
          <p:nvPr/>
        </p:nvSpPr>
        <p:spPr bwMode="auto">
          <a:xfrm>
            <a:off x="1176402" y="458592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4" name="Rectangle 2376">
            <a:extLst>
              <a:ext uri="{FF2B5EF4-FFF2-40B4-BE49-F238E27FC236}">
                <a16:creationId xmlns:a16="http://schemas.microsoft.com/office/drawing/2014/main" id="{597005EA-5153-4F8C-8450-561F8BA47DC8}"/>
              </a:ext>
            </a:extLst>
          </p:cNvPr>
          <p:cNvSpPr>
            <a:spLocks noChangeArrowheads="1"/>
          </p:cNvSpPr>
          <p:nvPr/>
        </p:nvSpPr>
        <p:spPr bwMode="auto">
          <a:xfrm>
            <a:off x="2001985" y="458592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5" name="Rectangle 2376">
            <a:extLst>
              <a:ext uri="{FF2B5EF4-FFF2-40B4-BE49-F238E27FC236}">
                <a16:creationId xmlns:a16="http://schemas.microsoft.com/office/drawing/2014/main" id="{C5FD85EE-FEE7-4A55-93E8-0CA45450FEDA}"/>
              </a:ext>
            </a:extLst>
          </p:cNvPr>
          <p:cNvSpPr>
            <a:spLocks noChangeArrowheads="1"/>
          </p:cNvSpPr>
          <p:nvPr/>
        </p:nvSpPr>
        <p:spPr bwMode="auto">
          <a:xfrm>
            <a:off x="2819989" y="458499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6" name="Rectangle 2376">
            <a:extLst>
              <a:ext uri="{FF2B5EF4-FFF2-40B4-BE49-F238E27FC236}">
                <a16:creationId xmlns:a16="http://schemas.microsoft.com/office/drawing/2014/main" id="{3EBBA231-022C-4F05-B0EF-7F5173383D34}"/>
              </a:ext>
            </a:extLst>
          </p:cNvPr>
          <p:cNvSpPr>
            <a:spLocks noChangeArrowheads="1"/>
          </p:cNvSpPr>
          <p:nvPr/>
        </p:nvSpPr>
        <p:spPr bwMode="auto">
          <a:xfrm>
            <a:off x="3642644" y="4584994"/>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7" name="Rectangle 2376">
            <a:extLst>
              <a:ext uri="{FF2B5EF4-FFF2-40B4-BE49-F238E27FC236}">
                <a16:creationId xmlns:a16="http://schemas.microsoft.com/office/drawing/2014/main" id="{09B7B2E5-6D8C-4500-8E47-61BC84B657AE}"/>
              </a:ext>
            </a:extLst>
          </p:cNvPr>
          <p:cNvSpPr>
            <a:spLocks noChangeArrowheads="1"/>
          </p:cNvSpPr>
          <p:nvPr/>
        </p:nvSpPr>
        <p:spPr bwMode="auto">
          <a:xfrm>
            <a:off x="4455956" y="457963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8" name="Rectangle 2376">
            <a:extLst>
              <a:ext uri="{FF2B5EF4-FFF2-40B4-BE49-F238E27FC236}">
                <a16:creationId xmlns:a16="http://schemas.microsoft.com/office/drawing/2014/main" id="{8344C1E3-44B9-4E80-BA99-5318ABD6E314}"/>
              </a:ext>
            </a:extLst>
          </p:cNvPr>
          <p:cNvSpPr>
            <a:spLocks noChangeArrowheads="1"/>
          </p:cNvSpPr>
          <p:nvPr/>
        </p:nvSpPr>
        <p:spPr bwMode="auto">
          <a:xfrm>
            <a:off x="5281539" y="457963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29" name="Rectangle 2376">
            <a:extLst>
              <a:ext uri="{FF2B5EF4-FFF2-40B4-BE49-F238E27FC236}">
                <a16:creationId xmlns:a16="http://schemas.microsoft.com/office/drawing/2014/main" id="{2ABE0225-854F-4FAE-9C84-3BDA71702774}"/>
              </a:ext>
            </a:extLst>
          </p:cNvPr>
          <p:cNvSpPr>
            <a:spLocks noChangeArrowheads="1"/>
          </p:cNvSpPr>
          <p:nvPr/>
        </p:nvSpPr>
        <p:spPr bwMode="auto">
          <a:xfrm>
            <a:off x="6099543" y="457870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30" name="Rectangle 2376">
            <a:extLst>
              <a:ext uri="{FF2B5EF4-FFF2-40B4-BE49-F238E27FC236}">
                <a16:creationId xmlns:a16="http://schemas.microsoft.com/office/drawing/2014/main" id="{BA82E69B-E5B3-4733-863D-1DA68A71D0C5}"/>
              </a:ext>
            </a:extLst>
          </p:cNvPr>
          <p:cNvSpPr>
            <a:spLocks noChangeArrowheads="1"/>
          </p:cNvSpPr>
          <p:nvPr/>
        </p:nvSpPr>
        <p:spPr bwMode="auto">
          <a:xfrm>
            <a:off x="6922198" y="4578703"/>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31" name="Rectangle 2376">
            <a:extLst>
              <a:ext uri="{FF2B5EF4-FFF2-40B4-BE49-F238E27FC236}">
                <a16:creationId xmlns:a16="http://schemas.microsoft.com/office/drawing/2014/main" id="{48449C26-48B2-4596-989F-EFDD5FDD1DCE}"/>
              </a:ext>
            </a:extLst>
          </p:cNvPr>
          <p:cNvSpPr>
            <a:spLocks noChangeArrowheads="1"/>
          </p:cNvSpPr>
          <p:nvPr/>
        </p:nvSpPr>
        <p:spPr bwMode="auto">
          <a:xfrm>
            <a:off x="7729251" y="458139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32" name="Rectangle 231">
            <a:extLst>
              <a:ext uri="{FF2B5EF4-FFF2-40B4-BE49-F238E27FC236}">
                <a16:creationId xmlns:a16="http://schemas.microsoft.com/office/drawing/2014/main" id="{9A1CBA2A-F805-4C68-89EB-4CE85822E4F3}"/>
              </a:ext>
            </a:extLst>
          </p:cNvPr>
          <p:cNvSpPr/>
          <p:nvPr/>
        </p:nvSpPr>
        <p:spPr>
          <a:xfrm>
            <a:off x="-5103" y="5337822"/>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2</a:t>
            </a:r>
            <a:r>
              <a:rPr lang="vi-VN" sz="4400" b="1">
                <a:solidFill>
                  <a:srgbClr val="FF0000"/>
                </a:solidFill>
                <a:latin typeface="Verdana" panose="020B0604030504040204" pitchFamily="34" charset="0"/>
                <a:ea typeface="Verdana" panose="020B0604030504040204" pitchFamily="34" charset="0"/>
              </a:rPr>
              <a:t>. QUỶ LẠI ĐEM ĐỨC GIÊ-SU </a:t>
            </a:r>
            <a:r>
              <a:rPr lang="vi-VN" sz="4400" b="1" u="sng">
                <a:solidFill>
                  <a:srgbClr val="7030A0"/>
                </a:solidFill>
                <a:latin typeface="Verdana" panose="020B0604030504040204" pitchFamily="34" charset="0"/>
                <a:ea typeface="Verdana" panose="020B0604030504040204" pitchFamily="34" charset="0"/>
              </a:rPr>
              <a:t>ĐẾN ĐÂU </a:t>
            </a:r>
            <a:r>
              <a:rPr lang="vi-VN" sz="4400" b="1">
                <a:solidFill>
                  <a:srgbClr val="FF0000"/>
                </a:solidFill>
                <a:latin typeface="Verdana" panose="020B0604030504040204" pitchFamily="34" charset="0"/>
                <a:ea typeface="Verdana" panose="020B0604030504040204" pitchFamily="34" charset="0"/>
              </a:rPr>
              <a:t>VÀ ĐẶT NGƯỜI TRÊN NÓC ĐỀN THỜ ?</a:t>
            </a:r>
            <a:endParaRPr lang="vi-VN" sz="4400" b="1" u="sng">
              <a:solidFill>
                <a:srgbClr val="7030A0"/>
              </a:solidFill>
              <a:latin typeface="Verdana" panose="020B0604030504040204" pitchFamily="34" charset="0"/>
              <a:ea typeface="Verdana" panose="020B0604030504040204" pitchFamily="34" charset="0"/>
            </a:endParaRPr>
          </a:p>
        </p:txBody>
      </p:sp>
      <p:sp>
        <p:nvSpPr>
          <p:cNvPr id="233" name="Rectangle 232">
            <a:extLst>
              <a:ext uri="{FF2B5EF4-FFF2-40B4-BE49-F238E27FC236}">
                <a16:creationId xmlns:a16="http://schemas.microsoft.com/office/drawing/2014/main" id="{DEDB2017-B809-43FA-8C46-CF0FBF5126B5}"/>
              </a:ext>
            </a:extLst>
          </p:cNvPr>
          <p:cNvSpPr/>
          <p:nvPr/>
        </p:nvSpPr>
        <p:spPr>
          <a:xfrm>
            <a:off x="1614" y="5331376"/>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700" b="1">
                <a:solidFill>
                  <a:srgbClr val="FF0000"/>
                </a:solidFill>
                <a:latin typeface="Verdana" panose="020B0604030504040204" pitchFamily="34" charset="0"/>
                <a:ea typeface="Verdana" panose="020B0604030504040204" pitchFamily="34" charset="0"/>
              </a:rPr>
              <a:t>3</a:t>
            </a:r>
            <a:r>
              <a:rPr lang="vi-VN" sz="3700" b="1">
                <a:solidFill>
                  <a:srgbClr val="FF0000"/>
                </a:solidFill>
                <a:latin typeface="Verdana" panose="020B0604030504040204" pitchFamily="34" charset="0"/>
                <a:ea typeface="Verdana" panose="020B0604030504040204" pitchFamily="34" charset="0"/>
              </a:rPr>
              <a:t>. “QUỶ NÓI VỚI ĐỨC GIÊSU: “VẬY NẾU ÔNG </a:t>
            </a:r>
            <a:r>
              <a:rPr lang="vi-VN" sz="3700" b="1" u="sng">
                <a:solidFill>
                  <a:srgbClr val="7030A0"/>
                </a:solidFill>
                <a:latin typeface="Verdana" panose="020B0604030504040204" pitchFamily="34" charset="0"/>
                <a:ea typeface="Verdana" panose="020B0604030504040204" pitchFamily="34" charset="0"/>
              </a:rPr>
              <a:t>... ... ...,</a:t>
            </a:r>
            <a:r>
              <a:rPr lang="vi-VN" sz="3700" b="1">
                <a:solidFill>
                  <a:srgbClr val="7030A0"/>
                </a:solidFill>
                <a:latin typeface="Verdana" panose="020B0604030504040204" pitchFamily="34" charset="0"/>
                <a:ea typeface="Verdana" panose="020B0604030504040204" pitchFamily="34" charset="0"/>
              </a:rPr>
              <a:t> </a:t>
            </a:r>
            <a:r>
              <a:rPr lang="vi-VN" sz="3700" b="1">
                <a:solidFill>
                  <a:srgbClr val="FF0000"/>
                </a:solidFill>
                <a:latin typeface="Verdana" panose="020B0604030504040204" pitchFamily="34" charset="0"/>
                <a:ea typeface="Verdana" panose="020B0604030504040204" pitchFamily="34" charset="0"/>
              </a:rPr>
              <a:t>THÌ TẤT CẢ SẼ THUỘC VỀ ÔNG.” </a:t>
            </a:r>
            <a:endParaRPr lang="vi-VN" sz="3700" b="1" u="sng">
              <a:solidFill>
                <a:srgbClr val="7030A0"/>
              </a:solidFill>
              <a:latin typeface="Verdana" panose="020B0604030504040204" pitchFamily="34" charset="0"/>
              <a:ea typeface="Verdana" panose="020B0604030504040204" pitchFamily="34" charset="0"/>
            </a:endParaRPr>
          </a:p>
        </p:txBody>
      </p:sp>
      <p:sp>
        <p:nvSpPr>
          <p:cNvPr id="234" name="Rectangle 233">
            <a:extLst>
              <a:ext uri="{FF2B5EF4-FFF2-40B4-BE49-F238E27FC236}">
                <a16:creationId xmlns:a16="http://schemas.microsoft.com/office/drawing/2014/main" id="{CEE1ABE3-E92A-4F11-93A9-0D5A00551CCB}"/>
              </a:ext>
            </a:extLst>
          </p:cNvPr>
          <p:cNvSpPr/>
          <p:nvPr/>
        </p:nvSpPr>
        <p:spPr>
          <a:xfrm>
            <a:off x="0" y="532972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4</a:t>
            </a:r>
            <a:r>
              <a:rPr lang="vi-VN" sz="4800" b="1">
                <a:solidFill>
                  <a:srgbClr val="FF0000"/>
                </a:solidFill>
                <a:latin typeface="Verdana" panose="020B0604030504040204" pitchFamily="34" charset="0"/>
                <a:ea typeface="Verdana" panose="020B0604030504040204" pitchFamily="34" charset="0"/>
              </a:rPr>
              <a:t>. </a:t>
            </a:r>
            <a:r>
              <a:rPr lang="vi-VN" sz="4800" b="1" u="sng">
                <a:solidFill>
                  <a:srgbClr val="7030A0"/>
                </a:solidFill>
                <a:latin typeface="Verdana" panose="020B0604030504040204" pitchFamily="34" charset="0"/>
                <a:ea typeface="Verdana" panose="020B0604030504040204" pitchFamily="34" charset="0"/>
              </a:rPr>
              <a:t>AI</a:t>
            </a:r>
            <a:r>
              <a:rPr lang="vi-VN" sz="4800" b="1">
                <a:solidFill>
                  <a:srgbClr val="FF0000"/>
                </a:solidFill>
                <a:latin typeface="Verdana" panose="020B0604030504040204" pitchFamily="34" charset="0"/>
                <a:ea typeface="Verdana" panose="020B0604030504040204" pitchFamily="34" charset="0"/>
              </a:rPr>
              <a:t> SẼ TRUYỀN CHO THIÊN SỨ GIỮ GÌN BẠN? </a:t>
            </a:r>
            <a:endParaRPr lang="vi-VN" sz="4800" b="1" u="sng">
              <a:solidFill>
                <a:srgbClr val="7030A0"/>
              </a:solidFill>
              <a:latin typeface="Verdana" panose="020B0604030504040204" pitchFamily="34" charset="0"/>
              <a:ea typeface="Verdana" panose="020B0604030504040204" pitchFamily="34" charset="0"/>
            </a:endParaRPr>
          </a:p>
        </p:txBody>
      </p:sp>
      <p:sp>
        <p:nvSpPr>
          <p:cNvPr id="235" name="Rectangle 234">
            <a:extLst>
              <a:ext uri="{FF2B5EF4-FFF2-40B4-BE49-F238E27FC236}">
                <a16:creationId xmlns:a16="http://schemas.microsoft.com/office/drawing/2014/main" id="{AFD8C1C3-B195-460E-BD9A-3AD8BF7EDE8E}"/>
              </a:ext>
            </a:extLst>
          </p:cNvPr>
          <p:cNvSpPr/>
          <p:nvPr/>
        </p:nvSpPr>
        <p:spPr>
          <a:xfrm>
            <a:off x="-8023" y="5330741"/>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300" b="1">
                <a:solidFill>
                  <a:srgbClr val="FF0000"/>
                </a:solidFill>
                <a:latin typeface="Verdana" panose="020B0604030504040204" pitchFamily="34" charset="0"/>
                <a:ea typeface="Verdana" panose="020B0604030504040204" pitchFamily="34" charset="0"/>
              </a:rPr>
              <a:t>5. “NẾU ÔNG LÀ CON THIÊN CHÚA THÌ TRUYỀN CHO </a:t>
            </a:r>
            <a:r>
              <a:rPr lang="en-US" sz="4300" b="1" u="sng">
                <a:solidFill>
                  <a:srgbClr val="7030A0"/>
                </a:solidFill>
                <a:latin typeface="Verdana" panose="020B0604030504040204" pitchFamily="34" charset="0"/>
                <a:ea typeface="Verdana" panose="020B0604030504040204" pitchFamily="34" charset="0"/>
              </a:rPr>
              <a:t>... ... ...</a:t>
            </a:r>
            <a:r>
              <a:rPr lang="en-US" sz="4300" b="1">
                <a:solidFill>
                  <a:srgbClr val="7030A0"/>
                </a:solidFill>
                <a:latin typeface="Verdana" panose="020B0604030504040204" pitchFamily="34" charset="0"/>
                <a:ea typeface="Verdana" panose="020B0604030504040204" pitchFamily="34" charset="0"/>
              </a:rPr>
              <a:t> </a:t>
            </a:r>
            <a:r>
              <a:rPr lang="en-US" sz="4300" b="1">
                <a:solidFill>
                  <a:srgbClr val="FF0000"/>
                </a:solidFill>
                <a:latin typeface="Verdana" panose="020B0604030504040204" pitchFamily="34" charset="0"/>
                <a:ea typeface="Verdana" panose="020B0604030504040204" pitchFamily="34" charset="0"/>
              </a:rPr>
              <a:t>HOÁ BÁNH ĐI!”</a:t>
            </a:r>
            <a:endParaRPr lang="vi-VN" sz="4300" b="1" u="sng">
              <a:solidFill>
                <a:srgbClr val="7030A0"/>
              </a:solidFill>
              <a:latin typeface="Verdana" panose="020B0604030504040204" pitchFamily="34" charset="0"/>
              <a:ea typeface="Verdana" panose="020B0604030504040204" pitchFamily="34" charset="0"/>
            </a:endParaRPr>
          </a:p>
        </p:txBody>
      </p:sp>
      <p:sp>
        <p:nvSpPr>
          <p:cNvPr id="236" name="Rectangle 235">
            <a:extLst>
              <a:ext uri="{FF2B5EF4-FFF2-40B4-BE49-F238E27FC236}">
                <a16:creationId xmlns:a16="http://schemas.microsoft.com/office/drawing/2014/main" id="{E47F7FB2-740F-4942-8611-9781B9EF89AD}"/>
              </a:ext>
            </a:extLst>
          </p:cNvPr>
          <p:cNvSpPr/>
          <p:nvPr/>
        </p:nvSpPr>
        <p:spPr>
          <a:xfrm>
            <a:off x="-1227" y="533423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300" b="1">
                <a:solidFill>
                  <a:srgbClr val="FF0000"/>
                </a:solidFill>
                <a:latin typeface="Verdana" panose="020B0604030504040204" pitchFamily="34" charset="0"/>
                <a:ea typeface="Verdana" panose="020B0604030504040204" pitchFamily="34" charset="0"/>
              </a:rPr>
              <a:t>6. </a:t>
            </a:r>
            <a:r>
              <a:rPr lang="vi-VN" sz="4300" b="1">
                <a:solidFill>
                  <a:srgbClr val="FF0000"/>
                </a:solidFill>
                <a:latin typeface="Verdana" panose="020B0604030504040204" pitchFamily="34" charset="0"/>
                <a:ea typeface="Verdana" panose="020B0604030504040204" pitchFamily="34" charset="0"/>
              </a:rPr>
              <a:t>ĐỨC GIÊSU NÓI VỚI QUỶ: NGƯỜI TA SỐNG KHÔNG CHỈ </a:t>
            </a:r>
            <a:r>
              <a:rPr lang="vi-VN" sz="4300" b="1" u="sng">
                <a:solidFill>
                  <a:srgbClr val="7030A0"/>
                </a:solidFill>
                <a:latin typeface="Verdana" panose="020B0604030504040204" pitchFamily="34" charset="0"/>
                <a:ea typeface="Verdana" panose="020B0604030504040204" pitchFamily="34" charset="0"/>
              </a:rPr>
              <a:t>THẾ NÀO</a:t>
            </a:r>
            <a:r>
              <a:rPr lang="en-US" sz="4300" b="1" u="sng">
                <a:solidFill>
                  <a:srgbClr val="7030A0"/>
                </a:solidFill>
                <a:latin typeface="Verdana" panose="020B0604030504040204" pitchFamily="34" charset="0"/>
                <a:ea typeface="Verdana" panose="020B0604030504040204" pitchFamily="34" charset="0"/>
              </a:rPr>
              <a:t>?</a:t>
            </a:r>
            <a:endParaRPr lang="vi-VN" sz="4300" b="1" u="sng">
              <a:solidFill>
                <a:srgbClr val="7030A0"/>
              </a:solidFill>
              <a:latin typeface="Verdana" panose="020B0604030504040204" pitchFamily="34" charset="0"/>
              <a:ea typeface="Verdana" panose="020B0604030504040204" pitchFamily="34" charset="0"/>
            </a:endParaRPr>
          </a:p>
        </p:txBody>
      </p:sp>
      <p:sp>
        <p:nvSpPr>
          <p:cNvPr id="237" name="Rectangle 236">
            <a:extLst>
              <a:ext uri="{FF2B5EF4-FFF2-40B4-BE49-F238E27FC236}">
                <a16:creationId xmlns:a16="http://schemas.microsoft.com/office/drawing/2014/main" id="{2CE0CA62-2B52-46C6-B5DE-6E785C3DCA9E}"/>
              </a:ext>
            </a:extLst>
          </p:cNvPr>
          <p:cNvSpPr/>
          <p:nvPr/>
        </p:nvSpPr>
        <p:spPr>
          <a:xfrm>
            <a:off x="-8410" y="5342454"/>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7. </a:t>
            </a:r>
            <a:r>
              <a:rPr lang="vi-VN" sz="3600" b="1">
                <a:solidFill>
                  <a:srgbClr val="FF0000"/>
                </a:solidFill>
                <a:latin typeface="Verdana" panose="020B0604030504040204" pitchFamily="34" charset="0"/>
                <a:ea typeface="Verdana" panose="020B0604030504040204" pitchFamily="34" charset="0"/>
              </a:rPr>
              <a:t>“SUỐT 40 NGÀY, NGƯỜI </a:t>
            </a:r>
            <a:r>
              <a:rPr lang="vi-VN" sz="3600" b="1" u="sng">
                <a:solidFill>
                  <a:srgbClr val="7030A0"/>
                </a:solidFill>
                <a:latin typeface="Verdana" panose="020B0604030504040204" pitchFamily="34" charset="0"/>
                <a:ea typeface="Verdana" panose="020B0604030504040204" pitchFamily="34" charset="0"/>
              </a:rPr>
              <a:t>...</a:t>
            </a:r>
            <a:r>
              <a:rPr lang="vi-VN" sz="3600" b="1">
                <a:solidFill>
                  <a:srgbClr val="FF0000"/>
                </a:solidFill>
                <a:latin typeface="Verdana" panose="020B0604030504040204" pitchFamily="34" charset="0"/>
                <a:ea typeface="Verdana" panose="020B0604030504040204" pitchFamily="34" charset="0"/>
              </a:rPr>
              <a:t> THÁNH THẦN </a:t>
            </a:r>
            <a:r>
              <a:rPr lang="vi-VN" sz="3600" b="1" u="sng">
                <a:solidFill>
                  <a:srgbClr val="7030A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 TRONG HOANG ĐỊA VÀ CHỊU QUỶ CÁM DỖ.”</a:t>
            </a:r>
            <a:endParaRPr lang="vi-VN" sz="3600" b="1" u="sng">
              <a:solidFill>
                <a:srgbClr val="7030A0"/>
              </a:solidFill>
              <a:latin typeface="Verdana" panose="020B0604030504040204" pitchFamily="34" charset="0"/>
              <a:ea typeface="Verdana" panose="020B0604030504040204" pitchFamily="34" charset="0"/>
            </a:endParaRPr>
          </a:p>
        </p:txBody>
      </p:sp>
      <p:sp>
        <p:nvSpPr>
          <p:cNvPr id="238" name="Rectangle 237">
            <a:extLst>
              <a:ext uri="{FF2B5EF4-FFF2-40B4-BE49-F238E27FC236}">
                <a16:creationId xmlns:a16="http://schemas.microsoft.com/office/drawing/2014/main" id="{67763D77-3431-451B-B84B-1BF58542EC3E}"/>
              </a:ext>
            </a:extLst>
          </p:cNvPr>
          <p:cNvSpPr/>
          <p:nvPr/>
        </p:nvSpPr>
        <p:spPr>
          <a:xfrm>
            <a:off x="-13189" y="5333843"/>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8. </a:t>
            </a:r>
            <a:r>
              <a:rPr lang="vi-VN" sz="4000" b="1">
                <a:solidFill>
                  <a:srgbClr val="FF0000"/>
                </a:solidFill>
                <a:latin typeface="Verdana" panose="020B0604030504040204" pitchFamily="34" charset="0"/>
                <a:ea typeface="Verdana" panose="020B0604030504040204" pitchFamily="34" charset="0"/>
              </a:rPr>
              <a:t>“VẬY NẾU ÔNG BÁI LẠY TÔI, THÌ TẤT CẢ </a:t>
            </a:r>
            <a:r>
              <a:rPr lang="vi-VN" sz="4000" b="1" u="sng">
                <a:solidFill>
                  <a:srgbClr val="7030A0"/>
                </a:solidFill>
                <a:latin typeface="Verdana" panose="020B0604030504040204" pitchFamily="34" charset="0"/>
                <a:ea typeface="Verdana" panose="020B0604030504040204" pitchFamily="34" charset="0"/>
              </a:rPr>
              <a:t>... ... ...</a:t>
            </a:r>
            <a:r>
              <a:rPr lang="vi-VN" sz="4000" b="1">
                <a:solidFill>
                  <a:srgbClr val="FF0000"/>
                </a:solidFill>
                <a:latin typeface="Verdana" panose="020B0604030504040204" pitchFamily="34" charset="0"/>
                <a:ea typeface="Verdana" panose="020B0604030504040204" pitchFamily="34" charset="0"/>
              </a:rPr>
              <a:t> ÔNG.”</a:t>
            </a:r>
            <a:endParaRPr lang="vi-VN" sz="4000" b="1" u="sng">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48"/>
                                        </p:tgtEl>
                                        <p:attrNameLst>
                                          <p:attrName>style.color</p:attrName>
                                        </p:attrNameLst>
                                      </p:cBhvr>
                                      <p:to>
                                        <a:schemeClr val="accent2"/>
                                      </p:to>
                                    </p:animClr>
                                    <p:animClr clrSpc="rgb" dir="cw">
                                      <p:cBhvr>
                                        <p:cTn id="10" dur="500" fill="hold"/>
                                        <p:tgtEl>
                                          <p:spTgt spid="148"/>
                                        </p:tgtEl>
                                        <p:attrNameLst>
                                          <p:attrName>fillcolor</p:attrName>
                                        </p:attrNameLst>
                                      </p:cBhvr>
                                      <p:to>
                                        <a:schemeClr val="accent2"/>
                                      </p:to>
                                    </p:animClr>
                                    <p:set>
                                      <p:cBhvr>
                                        <p:cTn id="11" dur="500" fill="hold"/>
                                        <p:tgtEl>
                                          <p:spTgt spid="148"/>
                                        </p:tgtEl>
                                        <p:attrNameLst>
                                          <p:attrName>fill.type</p:attrName>
                                        </p:attrNameLst>
                                      </p:cBhvr>
                                      <p:to>
                                        <p:strVal val="solid"/>
                                      </p:to>
                                    </p:set>
                                    <p:set>
                                      <p:cBhvr>
                                        <p:cTn id="12" dur="500" fill="hold"/>
                                        <p:tgtEl>
                                          <p:spTgt spid="14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7"/>
                                        </p:tgtEl>
                                        <p:attrNameLst>
                                          <p:attrName>style.color</p:attrName>
                                        </p:attrNameLst>
                                      </p:cBhvr>
                                      <p:to>
                                        <a:schemeClr val="accent2"/>
                                      </p:to>
                                    </p:animClr>
                                    <p:animClr clrSpc="rgb" dir="cw">
                                      <p:cBhvr>
                                        <p:cTn id="15" dur="500" fill="hold"/>
                                        <p:tgtEl>
                                          <p:spTgt spid="87"/>
                                        </p:tgtEl>
                                        <p:attrNameLst>
                                          <p:attrName>fillcolor</p:attrName>
                                        </p:attrNameLst>
                                      </p:cBhvr>
                                      <p:to>
                                        <a:schemeClr val="accent2"/>
                                      </p:to>
                                    </p:animClr>
                                    <p:set>
                                      <p:cBhvr>
                                        <p:cTn id="16" dur="500" fill="hold"/>
                                        <p:tgtEl>
                                          <p:spTgt spid="87"/>
                                        </p:tgtEl>
                                        <p:attrNameLst>
                                          <p:attrName>fill.type</p:attrName>
                                        </p:attrNameLst>
                                      </p:cBhvr>
                                      <p:to>
                                        <p:strVal val="solid"/>
                                      </p:to>
                                    </p:set>
                                    <p:set>
                                      <p:cBhvr>
                                        <p:cTn id="17" dur="500" fill="hold"/>
                                        <p:tgtEl>
                                          <p:spTgt spid="87"/>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8"/>
                                        </p:tgtEl>
                                        <p:attrNameLst>
                                          <p:attrName>style.color</p:attrName>
                                        </p:attrNameLst>
                                      </p:cBhvr>
                                      <p:to>
                                        <a:schemeClr val="accent2"/>
                                      </p:to>
                                    </p:animClr>
                                    <p:animClr clrSpc="rgb" dir="cw">
                                      <p:cBhvr>
                                        <p:cTn id="20" dur="500" fill="hold"/>
                                        <p:tgtEl>
                                          <p:spTgt spid="88"/>
                                        </p:tgtEl>
                                        <p:attrNameLst>
                                          <p:attrName>fillcolor</p:attrName>
                                        </p:attrNameLst>
                                      </p:cBhvr>
                                      <p:to>
                                        <a:schemeClr val="accent2"/>
                                      </p:to>
                                    </p:animClr>
                                    <p:set>
                                      <p:cBhvr>
                                        <p:cTn id="21" dur="500" fill="hold"/>
                                        <p:tgtEl>
                                          <p:spTgt spid="88"/>
                                        </p:tgtEl>
                                        <p:attrNameLst>
                                          <p:attrName>fill.type</p:attrName>
                                        </p:attrNameLst>
                                      </p:cBhvr>
                                      <p:to>
                                        <p:strVal val="solid"/>
                                      </p:to>
                                    </p:set>
                                    <p:set>
                                      <p:cBhvr>
                                        <p:cTn id="22" dur="500" fill="hold"/>
                                        <p:tgtEl>
                                          <p:spTgt spid="8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9"/>
                                        </p:tgtEl>
                                        <p:attrNameLst>
                                          <p:attrName>style.color</p:attrName>
                                        </p:attrNameLst>
                                      </p:cBhvr>
                                      <p:to>
                                        <a:schemeClr val="accent2"/>
                                      </p:to>
                                    </p:animClr>
                                    <p:animClr clrSpc="rgb" dir="cw">
                                      <p:cBhvr>
                                        <p:cTn id="25" dur="500" fill="hold"/>
                                        <p:tgtEl>
                                          <p:spTgt spid="89"/>
                                        </p:tgtEl>
                                        <p:attrNameLst>
                                          <p:attrName>fillcolor</p:attrName>
                                        </p:attrNameLst>
                                      </p:cBhvr>
                                      <p:to>
                                        <a:schemeClr val="accent2"/>
                                      </p:to>
                                    </p:animClr>
                                    <p:set>
                                      <p:cBhvr>
                                        <p:cTn id="26" dur="500" fill="hold"/>
                                        <p:tgtEl>
                                          <p:spTgt spid="89"/>
                                        </p:tgtEl>
                                        <p:attrNameLst>
                                          <p:attrName>fill.type</p:attrName>
                                        </p:attrNameLst>
                                      </p:cBhvr>
                                      <p:to>
                                        <p:strVal val="solid"/>
                                      </p:to>
                                    </p:set>
                                    <p:set>
                                      <p:cBhvr>
                                        <p:cTn id="27" dur="500" fill="hold"/>
                                        <p:tgtEl>
                                          <p:spTgt spid="8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0"/>
                                        </p:tgtEl>
                                        <p:attrNameLst>
                                          <p:attrName>style.color</p:attrName>
                                        </p:attrNameLst>
                                      </p:cBhvr>
                                      <p:to>
                                        <a:schemeClr val="accent2"/>
                                      </p:to>
                                    </p:animClr>
                                    <p:animClr clrSpc="rgb" dir="cw">
                                      <p:cBhvr>
                                        <p:cTn id="30" dur="500" fill="hold"/>
                                        <p:tgtEl>
                                          <p:spTgt spid="90"/>
                                        </p:tgtEl>
                                        <p:attrNameLst>
                                          <p:attrName>fillcolor</p:attrName>
                                        </p:attrNameLst>
                                      </p:cBhvr>
                                      <p:to>
                                        <a:schemeClr val="accent2"/>
                                      </p:to>
                                    </p:animClr>
                                    <p:set>
                                      <p:cBhvr>
                                        <p:cTn id="31" dur="500" fill="hold"/>
                                        <p:tgtEl>
                                          <p:spTgt spid="90"/>
                                        </p:tgtEl>
                                        <p:attrNameLst>
                                          <p:attrName>fill.type</p:attrName>
                                        </p:attrNameLst>
                                      </p:cBhvr>
                                      <p:to>
                                        <p:strVal val="solid"/>
                                      </p:to>
                                    </p:set>
                                    <p:set>
                                      <p:cBhvr>
                                        <p:cTn id="32" dur="500" fill="hold"/>
                                        <p:tgtEl>
                                          <p:spTgt spid="9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1"/>
                                        </p:tgtEl>
                                        <p:attrNameLst>
                                          <p:attrName>style.color</p:attrName>
                                        </p:attrNameLst>
                                      </p:cBhvr>
                                      <p:to>
                                        <a:schemeClr val="accent2"/>
                                      </p:to>
                                    </p:animClr>
                                    <p:animClr clrSpc="rgb" dir="cw">
                                      <p:cBhvr>
                                        <p:cTn id="35" dur="500" fill="hold"/>
                                        <p:tgtEl>
                                          <p:spTgt spid="91"/>
                                        </p:tgtEl>
                                        <p:attrNameLst>
                                          <p:attrName>fillcolor</p:attrName>
                                        </p:attrNameLst>
                                      </p:cBhvr>
                                      <p:to>
                                        <a:schemeClr val="accent2"/>
                                      </p:to>
                                    </p:animClr>
                                    <p:set>
                                      <p:cBhvr>
                                        <p:cTn id="36" dur="500" fill="hold"/>
                                        <p:tgtEl>
                                          <p:spTgt spid="91"/>
                                        </p:tgtEl>
                                        <p:attrNameLst>
                                          <p:attrName>fill.type</p:attrName>
                                        </p:attrNameLst>
                                      </p:cBhvr>
                                      <p:to>
                                        <p:strVal val="solid"/>
                                      </p:to>
                                    </p:set>
                                    <p:set>
                                      <p:cBhvr>
                                        <p:cTn id="37" dur="500" fill="hold"/>
                                        <p:tgtEl>
                                          <p:spTgt spid="9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2"/>
                                        </p:tgtEl>
                                        <p:attrNameLst>
                                          <p:attrName>style.color</p:attrName>
                                        </p:attrNameLst>
                                      </p:cBhvr>
                                      <p:to>
                                        <a:schemeClr val="accent2"/>
                                      </p:to>
                                    </p:animClr>
                                    <p:animClr clrSpc="rgb" dir="cw">
                                      <p:cBhvr>
                                        <p:cTn id="40" dur="500" fill="hold"/>
                                        <p:tgtEl>
                                          <p:spTgt spid="92"/>
                                        </p:tgtEl>
                                        <p:attrNameLst>
                                          <p:attrName>fillcolor</p:attrName>
                                        </p:attrNameLst>
                                      </p:cBhvr>
                                      <p:to>
                                        <a:schemeClr val="accent2"/>
                                      </p:to>
                                    </p:animClr>
                                    <p:set>
                                      <p:cBhvr>
                                        <p:cTn id="41" dur="500" fill="hold"/>
                                        <p:tgtEl>
                                          <p:spTgt spid="92"/>
                                        </p:tgtEl>
                                        <p:attrNameLst>
                                          <p:attrName>fill.type</p:attrName>
                                        </p:attrNameLst>
                                      </p:cBhvr>
                                      <p:to>
                                        <p:strVal val="solid"/>
                                      </p:to>
                                    </p:set>
                                    <p:set>
                                      <p:cBhvr>
                                        <p:cTn id="42" dur="500" fill="hold"/>
                                        <p:tgtEl>
                                          <p:spTgt spid="92"/>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93"/>
                                        </p:tgtEl>
                                        <p:attrNameLst>
                                          <p:attrName>style.color</p:attrName>
                                        </p:attrNameLst>
                                      </p:cBhvr>
                                      <p:to>
                                        <a:schemeClr val="accent2"/>
                                      </p:to>
                                    </p:animClr>
                                    <p:animClr clrSpc="rgb" dir="cw">
                                      <p:cBhvr>
                                        <p:cTn id="45" dur="500" fill="hold"/>
                                        <p:tgtEl>
                                          <p:spTgt spid="93"/>
                                        </p:tgtEl>
                                        <p:attrNameLst>
                                          <p:attrName>fillcolor</p:attrName>
                                        </p:attrNameLst>
                                      </p:cBhvr>
                                      <p:to>
                                        <a:schemeClr val="accent2"/>
                                      </p:to>
                                    </p:animClr>
                                    <p:set>
                                      <p:cBhvr>
                                        <p:cTn id="46" dur="500" fill="hold"/>
                                        <p:tgtEl>
                                          <p:spTgt spid="93"/>
                                        </p:tgtEl>
                                        <p:attrNameLst>
                                          <p:attrName>fill.type</p:attrName>
                                        </p:attrNameLst>
                                      </p:cBhvr>
                                      <p:to>
                                        <p:strVal val="solid"/>
                                      </p:to>
                                    </p:set>
                                    <p:set>
                                      <p:cBhvr>
                                        <p:cTn id="47" dur="500" fill="hold"/>
                                        <p:tgtEl>
                                          <p:spTgt spid="93"/>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94"/>
                                        </p:tgtEl>
                                        <p:attrNameLst>
                                          <p:attrName>style.color</p:attrName>
                                        </p:attrNameLst>
                                      </p:cBhvr>
                                      <p:to>
                                        <a:schemeClr val="accent2"/>
                                      </p:to>
                                    </p:animClr>
                                    <p:animClr clrSpc="rgb" dir="cw">
                                      <p:cBhvr>
                                        <p:cTn id="50" dur="500" fill="hold"/>
                                        <p:tgtEl>
                                          <p:spTgt spid="94"/>
                                        </p:tgtEl>
                                        <p:attrNameLst>
                                          <p:attrName>fillcolor</p:attrName>
                                        </p:attrNameLst>
                                      </p:cBhvr>
                                      <p:to>
                                        <a:schemeClr val="accent2"/>
                                      </p:to>
                                    </p:animClr>
                                    <p:set>
                                      <p:cBhvr>
                                        <p:cTn id="51" dur="500" fill="hold"/>
                                        <p:tgtEl>
                                          <p:spTgt spid="94"/>
                                        </p:tgtEl>
                                        <p:attrNameLst>
                                          <p:attrName>fill.type</p:attrName>
                                        </p:attrNameLst>
                                      </p:cBhvr>
                                      <p:to>
                                        <p:strVal val="solid"/>
                                      </p:to>
                                    </p:set>
                                    <p:set>
                                      <p:cBhvr>
                                        <p:cTn id="52" dur="500" fill="hold"/>
                                        <p:tgtEl>
                                          <p:spTgt spid="94"/>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148"/>
                                        </p:tgtEl>
                                      </p:cBhvr>
                                    </p:animEffect>
                                    <p:set>
                                      <p:cBhvr>
                                        <p:cTn id="57" dur="1" fill="hold">
                                          <p:stCondLst>
                                            <p:cond delay="1999"/>
                                          </p:stCondLst>
                                        </p:cTn>
                                        <p:tgtEl>
                                          <p:spTgt spid="148"/>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87"/>
                                        </p:tgtEl>
                                      </p:cBhvr>
                                    </p:animEffect>
                                    <p:set>
                                      <p:cBhvr>
                                        <p:cTn id="60" dur="1" fill="hold">
                                          <p:stCondLst>
                                            <p:cond delay="1999"/>
                                          </p:stCondLst>
                                        </p:cTn>
                                        <p:tgtEl>
                                          <p:spTgt spid="87"/>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88"/>
                                        </p:tgtEl>
                                      </p:cBhvr>
                                    </p:animEffect>
                                    <p:set>
                                      <p:cBhvr>
                                        <p:cTn id="63" dur="1" fill="hold">
                                          <p:stCondLst>
                                            <p:cond delay="1999"/>
                                          </p:stCondLst>
                                        </p:cTn>
                                        <p:tgtEl>
                                          <p:spTgt spid="88"/>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89"/>
                                        </p:tgtEl>
                                      </p:cBhvr>
                                    </p:animEffect>
                                    <p:set>
                                      <p:cBhvr>
                                        <p:cTn id="66" dur="1" fill="hold">
                                          <p:stCondLst>
                                            <p:cond delay="1999"/>
                                          </p:stCondLst>
                                        </p:cTn>
                                        <p:tgtEl>
                                          <p:spTgt spid="89"/>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90"/>
                                        </p:tgtEl>
                                      </p:cBhvr>
                                    </p:animEffect>
                                    <p:set>
                                      <p:cBhvr>
                                        <p:cTn id="69" dur="1" fill="hold">
                                          <p:stCondLst>
                                            <p:cond delay="1999"/>
                                          </p:stCondLst>
                                        </p:cTn>
                                        <p:tgtEl>
                                          <p:spTgt spid="90"/>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91"/>
                                        </p:tgtEl>
                                      </p:cBhvr>
                                    </p:animEffect>
                                    <p:set>
                                      <p:cBhvr>
                                        <p:cTn id="72" dur="1" fill="hold">
                                          <p:stCondLst>
                                            <p:cond delay="1999"/>
                                          </p:stCondLst>
                                        </p:cTn>
                                        <p:tgtEl>
                                          <p:spTgt spid="91"/>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92"/>
                                        </p:tgtEl>
                                      </p:cBhvr>
                                    </p:animEffect>
                                    <p:set>
                                      <p:cBhvr>
                                        <p:cTn id="75" dur="1" fill="hold">
                                          <p:stCondLst>
                                            <p:cond delay="1999"/>
                                          </p:stCondLst>
                                        </p:cTn>
                                        <p:tgtEl>
                                          <p:spTgt spid="92"/>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93"/>
                                        </p:tgtEl>
                                      </p:cBhvr>
                                    </p:animEffect>
                                    <p:set>
                                      <p:cBhvr>
                                        <p:cTn id="78" dur="1" fill="hold">
                                          <p:stCondLst>
                                            <p:cond delay="1999"/>
                                          </p:stCondLst>
                                        </p:cTn>
                                        <p:tgtEl>
                                          <p:spTgt spid="93"/>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94"/>
                                        </p:tgtEl>
                                      </p:cBhvr>
                                    </p:animEffect>
                                    <p:set>
                                      <p:cBhvr>
                                        <p:cTn id="81" dur="1" fill="hold">
                                          <p:stCondLst>
                                            <p:cond delay="1999"/>
                                          </p:stCondLst>
                                        </p:cTn>
                                        <p:tgtEl>
                                          <p:spTgt spid="94"/>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76"/>
                                        </p:tgtEl>
                                      </p:cBhvr>
                                    </p:animEffect>
                                    <p:set>
                                      <p:cBhvr>
                                        <p:cTn id="84"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circle(in)">
                                      <p:cBhvr>
                                        <p:cTn id="90" dur="2000"/>
                                        <p:tgtEl>
                                          <p:spTgt spid="232"/>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95"/>
                                        </p:tgtEl>
                                        <p:attrNameLst>
                                          <p:attrName>style.color</p:attrName>
                                        </p:attrNameLst>
                                      </p:cBhvr>
                                      <p:to>
                                        <a:schemeClr val="accent2"/>
                                      </p:to>
                                    </p:animClr>
                                    <p:animClr clrSpc="rgb" dir="cw">
                                      <p:cBhvr>
                                        <p:cTn id="93" dur="500" fill="hold"/>
                                        <p:tgtEl>
                                          <p:spTgt spid="95"/>
                                        </p:tgtEl>
                                        <p:attrNameLst>
                                          <p:attrName>fillcolor</p:attrName>
                                        </p:attrNameLst>
                                      </p:cBhvr>
                                      <p:to>
                                        <a:schemeClr val="accent2"/>
                                      </p:to>
                                    </p:animClr>
                                    <p:set>
                                      <p:cBhvr>
                                        <p:cTn id="94" dur="500" fill="hold"/>
                                        <p:tgtEl>
                                          <p:spTgt spid="95"/>
                                        </p:tgtEl>
                                        <p:attrNameLst>
                                          <p:attrName>fill.type</p:attrName>
                                        </p:attrNameLst>
                                      </p:cBhvr>
                                      <p:to>
                                        <p:strVal val="solid"/>
                                      </p:to>
                                    </p:set>
                                    <p:set>
                                      <p:cBhvr>
                                        <p:cTn id="95" dur="500" fill="hold"/>
                                        <p:tgtEl>
                                          <p:spTgt spid="95"/>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96"/>
                                        </p:tgtEl>
                                        <p:attrNameLst>
                                          <p:attrName>style.color</p:attrName>
                                        </p:attrNameLst>
                                      </p:cBhvr>
                                      <p:to>
                                        <a:schemeClr val="accent2"/>
                                      </p:to>
                                    </p:animClr>
                                    <p:animClr clrSpc="rgb" dir="cw">
                                      <p:cBhvr>
                                        <p:cTn id="98" dur="500" fill="hold"/>
                                        <p:tgtEl>
                                          <p:spTgt spid="96"/>
                                        </p:tgtEl>
                                        <p:attrNameLst>
                                          <p:attrName>fillcolor</p:attrName>
                                        </p:attrNameLst>
                                      </p:cBhvr>
                                      <p:to>
                                        <a:schemeClr val="accent2"/>
                                      </p:to>
                                    </p:animClr>
                                    <p:set>
                                      <p:cBhvr>
                                        <p:cTn id="99" dur="500" fill="hold"/>
                                        <p:tgtEl>
                                          <p:spTgt spid="96"/>
                                        </p:tgtEl>
                                        <p:attrNameLst>
                                          <p:attrName>fill.type</p:attrName>
                                        </p:attrNameLst>
                                      </p:cBhvr>
                                      <p:to>
                                        <p:strVal val="solid"/>
                                      </p:to>
                                    </p:set>
                                    <p:set>
                                      <p:cBhvr>
                                        <p:cTn id="100" dur="500" fill="hold"/>
                                        <p:tgtEl>
                                          <p:spTgt spid="96"/>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97"/>
                                        </p:tgtEl>
                                        <p:attrNameLst>
                                          <p:attrName>style.color</p:attrName>
                                        </p:attrNameLst>
                                      </p:cBhvr>
                                      <p:to>
                                        <a:schemeClr val="accent2"/>
                                      </p:to>
                                    </p:animClr>
                                    <p:animClr clrSpc="rgb" dir="cw">
                                      <p:cBhvr>
                                        <p:cTn id="103" dur="500" fill="hold"/>
                                        <p:tgtEl>
                                          <p:spTgt spid="97"/>
                                        </p:tgtEl>
                                        <p:attrNameLst>
                                          <p:attrName>fillcolor</p:attrName>
                                        </p:attrNameLst>
                                      </p:cBhvr>
                                      <p:to>
                                        <a:schemeClr val="accent2"/>
                                      </p:to>
                                    </p:animClr>
                                    <p:set>
                                      <p:cBhvr>
                                        <p:cTn id="104" dur="500" fill="hold"/>
                                        <p:tgtEl>
                                          <p:spTgt spid="97"/>
                                        </p:tgtEl>
                                        <p:attrNameLst>
                                          <p:attrName>fill.type</p:attrName>
                                        </p:attrNameLst>
                                      </p:cBhvr>
                                      <p:to>
                                        <p:strVal val="solid"/>
                                      </p:to>
                                    </p:set>
                                    <p:set>
                                      <p:cBhvr>
                                        <p:cTn id="105" dur="500" fill="hold"/>
                                        <p:tgtEl>
                                          <p:spTgt spid="97"/>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98"/>
                                        </p:tgtEl>
                                        <p:attrNameLst>
                                          <p:attrName>style.color</p:attrName>
                                        </p:attrNameLst>
                                      </p:cBhvr>
                                      <p:to>
                                        <a:schemeClr val="accent2"/>
                                      </p:to>
                                    </p:animClr>
                                    <p:animClr clrSpc="rgb" dir="cw">
                                      <p:cBhvr>
                                        <p:cTn id="108" dur="500" fill="hold"/>
                                        <p:tgtEl>
                                          <p:spTgt spid="98"/>
                                        </p:tgtEl>
                                        <p:attrNameLst>
                                          <p:attrName>fillcolor</p:attrName>
                                        </p:attrNameLst>
                                      </p:cBhvr>
                                      <p:to>
                                        <a:schemeClr val="accent2"/>
                                      </p:to>
                                    </p:animClr>
                                    <p:set>
                                      <p:cBhvr>
                                        <p:cTn id="109" dur="500" fill="hold"/>
                                        <p:tgtEl>
                                          <p:spTgt spid="98"/>
                                        </p:tgtEl>
                                        <p:attrNameLst>
                                          <p:attrName>fill.type</p:attrName>
                                        </p:attrNameLst>
                                      </p:cBhvr>
                                      <p:to>
                                        <p:strVal val="solid"/>
                                      </p:to>
                                    </p:set>
                                    <p:set>
                                      <p:cBhvr>
                                        <p:cTn id="110" dur="500" fill="hold"/>
                                        <p:tgtEl>
                                          <p:spTgt spid="98"/>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99"/>
                                        </p:tgtEl>
                                        <p:attrNameLst>
                                          <p:attrName>style.color</p:attrName>
                                        </p:attrNameLst>
                                      </p:cBhvr>
                                      <p:to>
                                        <a:schemeClr val="accent2"/>
                                      </p:to>
                                    </p:animClr>
                                    <p:animClr clrSpc="rgb" dir="cw">
                                      <p:cBhvr>
                                        <p:cTn id="113" dur="500" fill="hold"/>
                                        <p:tgtEl>
                                          <p:spTgt spid="99"/>
                                        </p:tgtEl>
                                        <p:attrNameLst>
                                          <p:attrName>fillcolor</p:attrName>
                                        </p:attrNameLst>
                                      </p:cBhvr>
                                      <p:to>
                                        <a:schemeClr val="accent2"/>
                                      </p:to>
                                    </p:animClr>
                                    <p:set>
                                      <p:cBhvr>
                                        <p:cTn id="114" dur="500" fill="hold"/>
                                        <p:tgtEl>
                                          <p:spTgt spid="99"/>
                                        </p:tgtEl>
                                        <p:attrNameLst>
                                          <p:attrName>fill.type</p:attrName>
                                        </p:attrNameLst>
                                      </p:cBhvr>
                                      <p:to>
                                        <p:strVal val="solid"/>
                                      </p:to>
                                    </p:set>
                                    <p:set>
                                      <p:cBhvr>
                                        <p:cTn id="115" dur="500" fill="hold"/>
                                        <p:tgtEl>
                                          <p:spTgt spid="99"/>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20"/>
                                        </p:tgtEl>
                                        <p:attrNameLst>
                                          <p:attrName>style.color</p:attrName>
                                        </p:attrNameLst>
                                      </p:cBhvr>
                                      <p:to>
                                        <a:schemeClr val="accent2"/>
                                      </p:to>
                                    </p:animClr>
                                    <p:animClr clrSpc="rgb" dir="cw">
                                      <p:cBhvr>
                                        <p:cTn id="118" dur="500" fill="hold"/>
                                        <p:tgtEl>
                                          <p:spTgt spid="120"/>
                                        </p:tgtEl>
                                        <p:attrNameLst>
                                          <p:attrName>fillcolor</p:attrName>
                                        </p:attrNameLst>
                                      </p:cBhvr>
                                      <p:to>
                                        <a:schemeClr val="accent2"/>
                                      </p:to>
                                    </p:animClr>
                                    <p:set>
                                      <p:cBhvr>
                                        <p:cTn id="119" dur="500" fill="hold"/>
                                        <p:tgtEl>
                                          <p:spTgt spid="120"/>
                                        </p:tgtEl>
                                        <p:attrNameLst>
                                          <p:attrName>fill.type</p:attrName>
                                        </p:attrNameLst>
                                      </p:cBhvr>
                                      <p:to>
                                        <p:strVal val="solid"/>
                                      </p:to>
                                    </p:set>
                                    <p:set>
                                      <p:cBhvr>
                                        <p:cTn id="120" dur="500" fill="hold"/>
                                        <p:tgtEl>
                                          <p:spTgt spid="120"/>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21"/>
                                        </p:tgtEl>
                                        <p:attrNameLst>
                                          <p:attrName>style.color</p:attrName>
                                        </p:attrNameLst>
                                      </p:cBhvr>
                                      <p:to>
                                        <a:schemeClr val="accent2"/>
                                      </p:to>
                                    </p:animClr>
                                    <p:animClr clrSpc="rgb" dir="cw">
                                      <p:cBhvr>
                                        <p:cTn id="123" dur="500" fill="hold"/>
                                        <p:tgtEl>
                                          <p:spTgt spid="121"/>
                                        </p:tgtEl>
                                        <p:attrNameLst>
                                          <p:attrName>fillcolor</p:attrName>
                                        </p:attrNameLst>
                                      </p:cBhvr>
                                      <p:to>
                                        <a:schemeClr val="accent2"/>
                                      </p:to>
                                    </p:animClr>
                                    <p:set>
                                      <p:cBhvr>
                                        <p:cTn id="124" dur="500" fill="hold"/>
                                        <p:tgtEl>
                                          <p:spTgt spid="121"/>
                                        </p:tgtEl>
                                        <p:attrNameLst>
                                          <p:attrName>fill.type</p:attrName>
                                        </p:attrNameLst>
                                      </p:cBhvr>
                                      <p:to>
                                        <p:strVal val="solid"/>
                                      </p:to>
                                    </p:set>
                                    <p:set>
                                      <p:cBhvr>
                                        <p:cTn id="125" dur="500" fill="hold"/>
                                        <p:tgtEl>
                                          <p:spTgt spid="121"/>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25"/>
                                        </p:tgtEl>
                                        <p:attrNameLst>
                                          <p:attrName>style.color</p:attrName>
                                        </p:attrNameLst>
                                      </p:cBhvr>
                                      <p:to>
                                        <a:schemeClr val="accent2"/>
                                      </p:to>
                                    </p:animClr>
                                    <p:animClr clrSpc="rgb" dir="cw">
                                      <p:cBhvr>
                                        <p:cTn id="128" dur="500" fill="hold"/>
                                        <p:tgtEl>
                                          <p:spTgt spid="125"/>
                                        </p:tgtEl>
                                        <p:attrNameLst>
                                          <p:attrName>fillcolor</p:attrName>
                                        </p:attrNameLst>
                                      </p:cBhvr>
                                      <p:to>
                                        <a:schemeClr val="accent2"/>
                                      </p:to>
                                    </p:animClr>
                                    <p:set>
                                      <p:cBhvr>
                                        <p:cTn id="129" dur="500" fill="hold"/>
                                        <p:tgtEl>
                                          <p:spTgt spid="125"/>
                                        </p:tgtEl>
                                        <p:attrNameLst>
                                          <p:attrName>fill.type</p:attrName>
                                        </p:attrNameLst>
                                      </p:cBhvr>
                                      <p:to>
                                        <p:strVal val="solid"/>
                                      </p:to>
                                    </p:set>
                                    <p:set>
                                      <p:cBhvr>
                                        <p:cTn id="130" dur="500" fill="hold"/>
                                        <p:tgtEl>
                                          <p:spTgt spid="125"/>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126"/>
                                        </p:tgtEl>
                                        <p:attrNameLst>
                                          <p:attrName>style.color</p:attrName>
                                        </p:attrNameLst>
                                      </p:cBhvr>
                                      <p:to>
                                        <a:schemeClr val="accent2"/>
                                      </p:to>
                                    </p:animClr>
                                    <p:animClr clrSpc="rgb" dir="cw">
                                      <p:cBhvr>
                                        <p:cTn id="133" dur="500" fill="hold"/>
                                        <p:tgtEl>
                                          <p:spTgt spid="126"/>
                                        </p:tgtEl>
                                        <p:attrNameLst>
                                          <p:attrName>fillcolor</p:attrName>
                                        </p:attrNameLst>
                                      </p:cBhvr>
                                      <p:to>
                                        <a:schemeClr val="accent2"/>
                                      </p:to>
                                    </p:animClr>
                                    <p:set>
                                      <p:cBhvr>
                                        <p:cTn id="134" dur="500" fill="hold"/>
                                        <p:tgtEl>
                                          <p:spTgt spid="126"/>
                                        </p:tgtEl>
                                        <p:attrNameLst>
                                          <p:attrName>fill.type</p:attrName>
                                        </p:attrNameLst>
                                      </p:cBhvr>
                                      <p:to>
                                        <p:strVal val="solid"/>
                                      </p:to>
                                    </p:set>
                                    <p:set>
                                      <p:cBhvr>
                                        <p:cTn id="135" dur="500" fill="hold"/>
                                        <p:tgtEl>
                                          <p:spTgt spid="126"/>
                                        </p:tgtEl>
                                        <p:attrNameLst>
                                          <p:attrName>fill.on</p:attrName>
                                        </p:attrNameLst>
                                      </p:cBhvr>
                                      <p:to>
                                        <p:strVal val="true"/>
                                      </p:to>
                                    </p:set>
                                  </p:childTnLst>
                                </p:cTn>
                              </p:par>
                              <p:par>
                                <p:cTn id="136" presetID="19" presetClass="emph" presetSubtype="0" fill="hold" grpId="0" nodeType="withEffect">
                                  <p:stCondLst>
                                    <p:cond delay="0"/>
                                  </p:stCondLst>
                                  <p:childTnLst>
                                    <p:animClr clrSpc="rgb" dir="cw">
                                      <p:cBhvr override="childStyle">
                                        <p:cTn id="137" dur="500" fill="hold"/>
                                        <p:tgtEl>
                                          <p:spTgt spid="127"/>
                                        </p:tgtEl>
                                        <p:attrNameLst>
                                          <p:attrName>style.color</p:attrName>
                                        </p:attrNameLst>
                                      </p:cBhvr>
                                      <p:to>
                                        <a:schemeClr val="accent2"/>
                                      </p:to>
                                    </p:animClr>
                                    <p:animClr clrSpc="rgb" dir="cw">
                                      <p:cBhvr>
                                        <p:cTn id="138" dur="500" fill="hold"/>
                                        <p:tgtEl>
                                          <p:spTgt spid="127"/>
                                        </p:tgtEl>
                                        <p:attrNameLst>
                                          <p:attrName>fillcolor</p:attrName>
                                        </p:attrNameLst>
                                      </p:cBhvr>
                                      <p:to>
                                        <a:schemeClr val="accent2"/>
                                      </p:to>
                                    </p:animClr>
                                    <p:set>
                                      <p:cBhvr>
                                        <p:cTn id="139" dur="500" fill="hold"/>
                                        <p:tgtEl>
                                          <p:spTgt spid="127"/>
                                        </p:tgtEl>
                                        <p:attrNameLst>
                                          <p:attrName>fill.type</p:attrName>
                                        </p:attrNameLst>
                                      </p:cBhvr>
                                      <p:to>
                                        <p:strVal val="solid"/>
                                      </p:to>
                                    </p:set>
                                    <p:set>
                                      <p:cBhvr>
                                        <p:cTn id="140" dur="500" fill="hold"/>
                                        <p:tgtEl>
                                          <p:spTgt spid="127"/>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6" presetClass="exit" presetSubtype="32" fill="hold" grpId="1" nodeType="clickEffect">
                                  <p:stCondLst>
                                    <p:cond delay="0"/>
                                  </p:stCondLst>
                                  <p:childTnLst>
                                    <p:animEffect transition="out" filter="circle(out)">
                                      <p:cBhvr>
                                        <p:cTn id="144" dur="2000"/>
                                        <p:tgtEl>
                                          <p:spTgt spid="95"/>
                                        </p:tgtEl>
                                      </p:cBhvr>
                                    </p:animEffect>
                                    <p:set>
                                      <p:cBhvr>
                                        <p:cTn id="145" dur="1" fill="hold">
                                          <p:stCondLst>
                                            <p:cond delay="1999"/>
                                          </p:stCondLst>
                                        </p:cTn>
                                        <p:tgtEl>
                                          <p:spTgt spid="95"/>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96"/>
                                        </p:tgtEl>
                                      </p:cBhvr>
                                    </p:animEffect>
                                    <p:set>
                                      <p:cBhvr>
                                        <p:cTn id="148" dur="1" fill="hold">
                                          <p:stCondLst>
                                            <p:cond delay="1999"/>
                                          </p:stCondLst>
                                        </p:cTn>
                                        <p:tgtEl>
                                          <p:spTgt spid="96"/>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97"/>
                                        </p:tgtEl>
                                      </p:cBhvr>
                                    </p:animEffect>
                                    <p:set>
                                      <p:cBhvr>
                                        <p:cTn id="151" dur="1" fill="hold">
                                          <p:stCondLst>
                                            <p:cond delay="1999"/>
                                          </p:stCondLst>
                                        </p:cTn>
                                        <p:tgtEl>
                                          <p:spTgt spid="97"/>
                                        </p:tgtEl>
                                        <p:attrNameLst>
                                          <p:attrName>style.visibility</p:attrName>
                                        </p:attrNameLst>
                                      </p:cBhvr>
                                      <p:to>
                                        <p:strVal val="hidden"/>
                                      </p:to>
                                    </p:set>
                                  </p:childTnLst>
                                </p:cTn>
                              </p:par>
                              <p:par>
                                <p:cTn id="152" presetID="6" presetClass="exit" presetSubtype="32" fill="hold" grpId="1" nodeType="withEffect">
                                  <p:stCondLst>
                                    <p:cond delay="0"/>
                                  </p:stCondLst>
                                  <p:childTnLst>
                                    <p:animEffect transition="out" filter="circle(out)">
                                      <p:cBhvr>
                                        <p:cTn id="153" dur="2000"/>
                                        <p:tgtEl>
                                          <p:spTgt spid="98"/>
                                        </p:tgtEl>
                                      </p:cBhvr>
                                    </p:animEffect>
                                    <p:set>
                                      <p:cBhvr>
                                        <p:cTn id="154" dur="1" fill="hold">
                                          <p:stCondLst>
                                            <p:cond delay="1999"/>
                                          </p:stCondLst>
                                        </p:cTn>
                                        <p:tgtEl>
                                          <p:spTgt spid="98"/>
                                        </p:tgtEl>
                                        <p:attrNameLst>
                                          <p:attrName>style.visibility</p:attrName>
                                        </p:attrNameLst>
                                      </p:cBhvr>
                                      <p:to>
                                        <p:strVal val="hidden"/>
                                      </p:to>
                                    </p:set>
                                  </p:childTnLst>
                                </p:cTn>
                              </p:par>
                              <p:par>
                                <p:cTn id="155" presetID="6" presetClass="exit" presetSubtype="32" fill="hold" grpId="1" nodeType="withEffect">
                                  <p:stCondLst>
                                    <p:cond delay="0"/>
                                  </p:stCondLst>
                                  <p:childTnLst>
                                    <p:animEffect transition="out" filter="circle(out)">
                                      <p:cBhvr>
                                        <p:cTn id="156" dur="2000"/>
                                        <p:tgtEl>
                                          <p:spTgt spid="99"/>
                                        </p:tgtEl>
                                      </p:cBhvr>
                                    </p:animEffect>
                                    <p:set>
                                      <p:cBhvr>
                                        <p:cTn id="157" dur="1" fill="hold">
                                          <p:stCondLst>
                                            <p:cond delay="1999"/>
                                          </p:stCondLst>
                                        </p:cTn>
                                        <p:tgtEl>
                                          <p:spTgt spid="99"/>
                                        </p:tgtEl>
                                        <p:attrNameLst>
                                          <p:attrName>style.visibility</p:attrName>
                                        </p:attrNameLst>
                                      </p:cBhvr>
                                      <p:to>
                                        <p:strVal val="hidden"/>
                                      </p:to>
                                    </p:set>
                                  </p:childTnLst>
                                </p:cTn>
                              </p:par>
                              <p:par>
                                <p:cTn id="158" presetID="6" presetClass="exit" presetSubtype="32" fill="hold" grpId="1" nodeType="withEffect">
                                  <p:stCondLst>
                                    <p:cond delay="0"/>
                                  </p:stCondLst>
                                  <p:childTnLst>
                                    <p:animEffect transition="out" filter="circle(out)">
                                      <p:cBhvr>
                                        <p:cTn id="159" dur="2000"/>
                                        <p:tgtEl>
                                          <p:spTgt spid="120"/>
                                        </p:tgtEl>
                                      </p:cBhvr>
                                    </p:animEffect>
                                    <p:set>
                                      <p:cBhvr>
                                        <p:cTn id="160" dur="1" fill="hold">
                                          <p:stCondLst>
                                            <p:cond delay="1999"/>
                                          </p:stCondLst>
                                        </p:cTn>
                                        <p:tgtEl>
                                          <p:spTgt spid="120"/>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121"/>
                                        </p:tgtEl>
                                      </p:cBhvr>
                                    </p:animEffect>
                                    <p:set>
                                      <p:cBhvr>
                                        <p:cTn id="163" dur="1" fill="hold">
                                          <p:stCondLst>
                                            <p:cond delay="1999"/>
                                          </p:stCondLst>
                                        </p:cTn>
                                        <p:tgtEl>
                                          <p:spTgt spid="121"/>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125"/>
                                        </p:tgtEl>
                                      </p:cBhvr>
                                    </p:animEffect>
                                    <p:set>
                                      <p:cBhvr>
                                        <p:cTn id="166" dur="1" fill="hold">
                                          <p:stCondLst>
                                            <p:cond delay="1999"/>
                                          </p:stCondLst>
                                        </p:cTn>
                                        <p:tgtEl>
                                          <p:spTgt spid="125"/>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26"/>
                                        </p:tgtEl>
                                      </p:cBhvr>
                                    </p:animEffect>
                                    <p:set>
                                      <p:cBhvr>
                                        <p:cTn id="169" dur="1" fill="hold">
                                          <p:stCondLst>
                                            <p:cond delay="1999"/>
                                          </p:stCondLst>
                                        </p:cTn>
                                        <p:tgtEl>
                                          <p:spTgt spid="126"/>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27"/>
                                        </p:tgtEl>
                                      </p:cBhvr>
                                    </p:animEffect>
                                    <p:set>
                                      <p:cBhvr>
                                        <p:cTn id="172" dur="1" fill="hold">
                                          <p:stCondLst>
                                            <p:cond delay="1999"/>
                                          </p:stCondLst>
                                        </p:cTn>
                                        <p:tgtEl>
                                          <p:spTgt spid="127"/>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232"/>
                                        </p:tgtEl>
                                      </p:cBhvr>
                                    </p:animEffect>
                                    <p:set>
                                      <p:cBhvr>
                                        <p:cTn id="175" dur="1" fill="hold">
                                          <p:stCondLst>
                                            <p:cond delay="1999"/>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6" restart="whenNotActive" fill="hold" evtFilter="cancelBubble" nodeType="interactiveSeq">
                <p:stCondLst>
                  <p:cond evt="onClick" delay="0">
                    <p:tgtEl>
                      <p:spTgt spid="21"/>
                    </p:tgtEl>
                  </p:cond>
                </p:stCondLst>
                <p:endSync evt="end" delay="0">
                  <p:rtn val="all"/>
                </p:endSync>
                <p:childTnLst>
                  <p:par>
                    <p:cTn id="177" fill="hold">
                      <p:stCondLst>
                        <p:cond delay="0"/>
                      </p:stCondLst>
                      <p:childTnLst>
                        <p:par>
                          <p:cTn id="178" fill="hold">
                            <p:stCondLst>
                              <p:cond delay="0"/>
                            </p:stCondLst>
                            <p:childTnLst>
                              <p:par>
                                <p:cTn id="179" presetID="6" presetClass="entr" presetSubtype="16" fill="hold" grpId="0" nodeType="clickEffect">
                                  <p:stCondLst>
                                    <p:cond delay="0"/>
                                  </p:stCondLst>
                                  <p:childTnLst>
                                    <p:set>
                                      <p:cBhvr>
                                        <p:cTn id="180" dur="1" fill="hold">
                                          <p:stCondLst>
                                            <p:cond delay="0"/>
                                          </p:stCondLst>
                                        </p:cTn>
                                        <p:tgtEl>
                                          <p:spTgt spid="233"/>
                                        </p:tgtEl>
                                        <p:attrNameLst>
                                          <p:attrName>style.visibility</p:attrName>
                                        </p:attrNameLst>
                                      </p:cBhvr>
                                      <p:to>
                                        <p:strVal val="visible"/>
                                      </p:to>
                                    </p:set>
                                    <p:animEffect transition="in" filter="circle(in)">
                                      <p:cBhvr>
                                        <p:cTn id="181" dur="2000"/>
                                        <p:tgtEl>
                                          <p:spTgt spid="233"/>
                                        </p:tgtEl>
                                      </p:cBhvr>
                                    </p:animEffect>
                                  </p:childTnLst>
                                </p:cTn>
                              </p:par>
                              <p:par>
                                <p:cTn id="182" presetID="19" presetClass="emph" presetSubtype="0" fill="hold" grpId="0" nodeType="withEffect">
                                  <p:stCondLst>
                                    <p:cond delay="0"/>
                                  </p:stCondLst>
                                  <p:childTnLst>
                                    <p:animClr clrSpc="rgb" dir="cw">
                                      <p:cBhvr override="childStyle">
                                        <p:cTn id="183" dur="500" fill="hold"/>
                                        <p:tgtEl>
                                          <p:spTgt spid="128"/>
                                        </p:tgtEl>
                                        <p:attrNameLst>
                                          <p:attrName>style.color</p:attrName>
                                        </p:attrNameLst>
                                      </p:cBhvr>
                                      <p:to>
                                        <a:schemeClr val="accent2"/>
                                      </p:to>
                                    </p:animClr>
                                    <p:animClr clrSpc="rgb" dir="cw">
                                      <p:cBhvr>
                                        <p:cTn id="184" dur="500" fill="hold"/>
                                        <p:tgtEl>
                                          <p:spTgt spid="128"/>
                                        </p:tgtEl>
                                        <p:attrNameLst>
                                          <p:attrName>fillcolor</p:attrName>
                                        </p:attrNameLst>
                                      </p:cBhvr>
                                      <p:to>
                                        <a:schemeClr val="accent2"/>
                                      </p:to>
                                    </p:animClr>
                                    <p:set>
                                      <p:cBhvr>
                                        <p:cTn id="185" dur="500" fill="hold"/>
                                        <p:tgtEl>
                                          <p:spTgt spid="128"/>
                                        </p:tgtEl>
                                        <p:attrNameLst>
                                          <p:attrName>fill.type</p:attrName>
                                        </p:attrNameLst>
                                      </p:cBhvr>
                                      <p:to>
                                        <p:strVal val="solid"/>
                                      </p:to>
                                    </p:set>
                                    <p:set>
                                      <p:cBhvr>
                                        <p:cTn id="186" dur="500" fill="hold"/>
                                        <p:tgtEl>
                                          <p:spTgt spid="128"/>
                                        </p:tgtEl>
                                        <p:attrNameLst>
                                          <p:attrName>fill.on</p:attrName>
                                        </p:attrNameLst>
                                      </p:cBhvr>
                                      <p:to>
                                        <p:strVal val="true"/>
                                      </p:to>
                                    </p:set>
                                  </p:childTnLst>
                                </p:cTn>
                              </p:par>
                              <p:par>
                                <p:cTn id="187" presetID="19" presetClass="emph" presetSubtype="0" fill="hold" grpId="0" nodeType="withEffect">
                                  <p:stCondLst>
                                    <p:cond delay="0"/>
                                  </p:stCondLst>
                                  <p:childTnLst>
                                    <p:animClr clrSpc="rgb" dir="cw">
                                      <p:cBhvr override="childStyle">
                                        <p:cTn id="188" dur="500" fill="hold"/>
                                        <p:tgtEl>
                                          <p:spTgt spid="129"/>
                                        </p:tgtEl>
                                        <p:attrNameLst>
                                          <p:attrName>style.color</p:attrName>
                                        </p:attrNameLst>
                                      </p:cBhvr>
                                      <p:to>
                                        <a:schemeClr val="accent2"/>
                                      </p:to>
                                    </p:animClr>
                                    <p:animClr clrSpc="rgb" dir="cw">
                                      <p:cBhvr>
                                        <p:cTn id="189" dur="500" fill="hold"/>
                                        <p:tgtEl>
                                          <p:spTgt spid="129"/>
                                        </p:tgtEl>
                                        <p:attrNameLst>
                                          <p:attrName>fillcolor</p:attrName>
                                        </p:attrNameLst>
                                      </p:cBhvr>
                                      <p:to>
                                        <a:schemeClr val="accent2"/>
                                      </p:to>
                                    </p:animClr>
                                    <p:set>
                                      <p:cBhvr>
                                        <p:cTn id="190" dur="500" fill="hold"/>
                                        <p:tgtEl>
                                          <p:spTgt spid="129"/>
                                        </p:tgtEl>
                                        <p:attrNameLst>
                                          <p:attrName>fill.type</p:attrName>
                                        </p:attrNameLst>
                                      </p:cBhvr>
                                      <p:to>
                                        <p:strVal val="solid"/>
                                      </p:to>
                                    </p:set>
                                    <p:set>
                                      <p:cBhvr>
                                        <p:cTn id="191" dur="500" fill="hold"/>
                                        <p:tgtEl>
                                          <p:spTgt spid="129"/>
                                        </p:tgtEl>
                                        <p:attrNameLst>
                                          <p:attrName>fill.on</p:attrName>
                                        </p:attrNameLst>
                                      </p:cBhvr>
                                      <p:to>
                                        <p:strVal val="true"/>
                                      </p:to>
                                    </p:set>
                                  </p:childTnLst>
                                </p:cTn>
                              </p:par>
                              <p:par>
                                <p:cTn id="192" presetID="19" presetClass="emph" presetSubtype="0" fill="hold" grpId="0" nodeType="withEffect">
                                  <p:stCondLst>
                                    <p:cond delay="0"/>
                                  </p:stCondLst>
                                  <p:childTnLst>
                                    <p:animClr clrSpc="rgb" dir="cw">
                                      <p:cBhvr override="childStyle">
                                        <p:cTn id="193" dur="500" fill="hold"/>
                                        <p:tgtEl>
                                          <p:spTgt spid="130"/>
                                        </p:tgtEl>
                                        <p:attrNameLst>
                                          <p:attrName>style.color</p:attrName>
                                        </p:attrNameLst>
                                      </p:cBhvr>
                                      <p:to>
                                        <a:schemeClr val="accent2"/>
                                      </p:to>
                                    </p:animClr>
                                    <p:animClr clrSpc="rgb" dir="cw">
                                      <p:cBhvr>
                                        <p:cTn id="194" dur="500" fill="hold"/>
                                        <p:tgtEl>
                                          <p:spTgt spid="130"/>
                                        </p:tgtEl>
                                        <p:attrNameLst>
                                          <p:attrName>fillcolor</p:attrName>
                                        </p:attrNameLst>
                                      </p:cBhvr>
                                      <p:to>
                                        <a:schemeClr val="accent2"/>
                                      </p:to>
                                    </p:animClr>
                                    <p:set>
                                      <p:cBhvr>
                                        <p:cTn id="195" dur="500" fill="hold"/>
                                        <p:tgtEl>
                                          <p:spTgt spid="130"/>
                                        </p:tgtEl>
                                        <p:attrNameLst>
                                          <p:attrName>fill.type</p:attrName>
                                        </p:attrNameLst>
                                      </p:cBhvr>
                                      <p:to>
                                        <p:strVal val="solid"/>
                                      </p:to>
                                    </p:set>
                                    <p:set>
                                      <p:cBhvr>
                                        <p:cTn id="196" dur="500" fill="hold"/>
                                        <p:tgtEl>
                                          <p:spTgt spid="130"/>
                                        </p:tgtEl>
                                        <p:attrNameLst>
                                          <p:attrName>fill.on</p:attrName>
                                        </p:attrNameLst>
                                      </p:cBhvr>
                                      <p:to>
                                        <p:strVal val="true"/>
                                      </p:to>
                                    </p:set>
                                  </p:childTnLst>
                                </p:cTn>
                              </p:par>
                              <p:par>
                                <p:cTn id="197" presetID="19" presetClass="emph" presetSubtype="0" fill="hold" grpId="0" nodeType="withEffect">
                                  <p:stCondLst>
                                    <p:cond delay="0"/>
                                  </p:stCondLst>
                                  <p:childTnLst>
                                    <p:animClr clrSpc="rgb" dir="cw">
                                      <p:cBhvr override="childStyle">
                                        <p:cTn id="198" dur="500" fill="hold"/>
                                        <p:tgtEl>
                                          <p:spTgt spid="152"/>
                                        </p:tgtEl>
                                        <p:attrNameLst>
                                          <p:attrName>style.color</p:attrName>
                                        </p:attrNameLst>
                                      </p:cBhvr>
                                      <p:to>
                                        <a:schemeClr val="accent2"/>
                                      </p:to>
                                    </p:animClr>
                                    <p:animClr clrSpc="rgb" dir="cw">
                                      <p:cBhvr>
                                        <p:cTn id="199" dur="500" fill="hold"/>
                                        <p:tgtEl>
                                          <p:spTgt spid="152"/>
                                        </p:tgtEl>
                                        <p:attrNameLst>
                                          <p:attrName>fillcolor</p:attrName>
                                        </p:attrNameLst>
                                      </p:cBhvr>
                                      <p:to>
                                        <a:schemeClr val="accent2"/>
                                      </p:to>
                                    </p:animClr>
                                    <p:set>
                                      <p:cBhvr>
                                        <p:cTn id="200" dur="500" fill="hold"/>
                                        <p:tgtEl>
                                          <p:spTgt spid="152"/>
                                        </p:tgtEl>
                                        <p:attrNameLst>
                                          <p:attrName>fill.type</p:attrName>
                                        </p:attrNameLst>
                                      </p:cBhvr>
                                      <p:to>
                                        <p:strVal val="solid"/>
                                      </p:to>
                                    </p:set>
                                    <p:set>
                                      <p:cBhvr>
                                        <p:cTn id="201" dur="500" fill="hold"/>
                                        <p:tgtEl>
                                          <p:spTgt spid="152"/>
                                        </p:tgtEl>
                                        <p:attrNameLst>
                                          <p:attrName>fill.on</p:attrName>
                                        </p:attrNameLst>
                                      </p:cBhvr>
                                      <p:to>
                                        <p:strVal val="true"/>
                                      </p:to>
                                    </p:set>
                                  </p:childTnLst>
                                </p:cTn>
                              </p:par>
                              <p:par>
                                <p:cTn id="202" presetID="19" presetClass="emph" presetSubtype="0" fill="hold" grpId="0" nodeType="withEffect">
                                  <p:stCondLst>
                                    <p:cond delay="0"/>
                                  </p:stCondLst>
                                  <p:childTnLst>
                                    <p:animClr clrSpc="rgb" dir="cw">
                                      <p:cBhvr override="childStyle">
                                        <p:cTn id="203" dur="500" fill="hold"/>
                                        <p:tgtEl>
                                          <p:spTgt spid="155"/>
                                        </p:tgtEl>
                                        <p:attrNameLst>
                                          <p:attrName>style.color</p:attrName>
                                        </p:attrNameLst>
                                      </p:cBhvr>
                                      <p:to>
                                        <a:schemeClr val="accent2"/>
                                      </p:to>
                                    </p:animClr>
                                    <p:animClr clrSpc="rgb" dir="cw">
                                      <p:cBhvr>
                                        <p:cTn id="204" dur="500" fill="hold"/>
                                        <p:tgtEl>
                                          <p:spTgt spid="155"/>
                                        </p:tgtEl>
                                        <p:attrNameLst>
                                          <p:attrName>fillcolor</p:attrName>
                                        </p:attrNameLst>
                                      </p:cBhvr>
                                      <p:to>
                                        <a:schemeClr val="accent2"/>
                                      </p:to>
                                    </p:animClr>
                                    <p:set>
                                      <p:cBhvr>
                                        <p:cTn id="205" dur="500" fill="hold"/>
                                        <p:tgtEl>
                                          <p:spTgt spid="155"/>
                                        </p:tgtEl>
                                        <p:attrNameLst>
                                          <p:attrName>fill.type</p:attrName>
                                        </p:attrNameLst>
                                      </p:cBhvr>
                                      <p:to>
                                        <p:strVal val="solid"/>
                                      </p:to>
                                    </p:set>
                                    <p:set>
                                      <p:cBhvr>
                                        <p:cTn id="206" dur="500" fill="hold"/>
                                        <p:tgtEl>
                                          <p:spTgt spid="155"/>
                                        </p:tgtEl>
                                        <p:attrNameLst>
                                          <p:attrName>fill.on</p:attrName>
                                        </p:attrNameLst>
                                      </p:cBhvr>
                                      <p:to>
                                        <p:strVal val="true"/>
                                      </p:to>
                                    </p:set>
                                  </p:childTnLst>
                                </p:cTn>
                              </p:par>
                              <p:par>
                                <p:cTn id="207" presetID="19" presetClass="emph" presetSubtype="0" fill="hold" grpId="0" nodeType="withEffect">
                                  <p:stCondLst>
                                    <p:cond delay="0"/>
                                  </p:stCondLst>
                                  <p:childTnLst>
                                    <p:animClr clrSpc="rgb" dir="cw">
                                      <p:cBhvr override="childStyle">
                                        <p:cTn id="208" dur="500" fill="hold"/>
                                        <p:tgtEl>
                                          <p:spTgt spid="158"/>
                                        </p:tgtEl>
                                        <p:attrNameLst>
                                          <p:attrName>style.color</p:attrName>
                                        </p:attrNameLst>
                                      </p:cBhvr>
                                      <p:to>
                                        <a:schemeClr val="accent2"/>
                                      </p:to>
                                    </p:animClr>
                                    <p:animClr clrSpc="rgb" dir="cw">
                                      <p:cBhvr>
                                        <p:cTn id="209" dur="500" fill="hold"/>
                                        <p:tgtEl>
                                          <p:spTgt spid="158"/>
                                        </p:tgtEl>
                                        <p:attrNameLst>
                                          <p:attrName>fillcolor</p:attrName>
                                        </p:attrNameLst>
                                      </p:cBhvr>
                                      <p:to>
                                        <a:schemeClr val="accent2"/>
                                      </p:to>
                                    </p:animClr>
                                    <p:set>
                                      <p:cBhvr>
                                        <p:cTn id="210" dur="500" fill="hold"/>
                                        <p:tgtEl>
                                          <p:spTgt spid="158"/>
                                        </p:tgtEl>
                                        <p:attrNameLst>
                                          <p:attrName>fill.type</p:attrName>
                                        </p:attrNameLst>
                                      </p:cBhvr>
                                      <p:to>
                                        <p:strVal val="solid"/>
                                      </p:to>
                                    </p:set>
                                    <p:set>
                                      <p:cBhvr>
                                        <p:cTn id="211" dur="500" fill="hold"/>
                                        <p:tgtEl>
                                          <p:spTgt spid="158"/>
                                        </p:tgtEl>
                                        <p:attrNameLst>
                                          <p:attrName>fill.on</p:attrName>
                                        </p:attrNameLst>
                                      </p:cBhvr>
                                      <p:to>
                                        <p:strVal val="true"/>
                                      </p:to>
                                    </p:set>
                                  </p:childTnLst>
                                </p:cTn>
                              </p:par>
                              <p:par>
                                <p:cTn id="212" presetID="19" presetClass="emph" presetSubtype="0" fill="hold" grpId="0" nodeType="withEffect">
                                  <p:stCondLst>
                                    <p:cond delay="0"/>
                                  </p:stCondLst>
                                  <p:childTnLst>
                                    <p:animClr clrSpc="rgb" dir="cw">
                                      <p:cBhvr override="childStyle">
                                        <p:cTn id="213" dur="500" fill="hold"/>
                                        <p:tgtEl>
                                          <p:spTgt spid="159"/>
                                        </p:tgtEl>
                                        <p:attrNameLst>
                                          <p:attrName>style.color</p:attrName>
                                        </p:attrNameLst>
                                      </p:cBhvr>
                                      <p:to>
                                        <a:schemeClr val="accent2"/>
                                      </p:to>
                                    </p:animClr>
                                    <p:animClr clrSpc="rgb" dir="cw">
                                      <p:cBhvr>
                                        <p:cTn id="214" dur="500" fill="hold"/>
                                        <p:tgtEl>
                                          <p:spTgt spid="159"/>
                                        </p:tgtEl>
                                        <p:attrNameLst>
                                          <p:attrName>fillcolor</p:attrName>
                                        </p:attrNameLst>
                                      </p:cBhvr>
                                      <p:to>
                                        <a:schemeClr val="accent2"/>
                                      </p:to>
                                    </p:animClr>
                                    <p:set>
                                      <p:cBhvr>
                                        <p:cTn id="215" dur="500" fill="hold"/>
                                        <p:tgtEl>
                                          <p:spTgt spid="159"/>
                                        </p:tgtEl>
                                        <p:attrNameLst>
                                          <p:attrName>fill.type</p:attrName>
                                        </p:attrNameLst>
                                      </p:cBhvr>
                                      <p:to>
                                        <p:strVal val="solid"/>
                                      </p:to>
                                    </p:set>
                                    <p:set>
                                      <p:cBhvr>
                                        <p:cTn id="216" dur="500" fill="hold"/>
                                        <p:tgtEl>
                                          <p:spTgt spid="159"/>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160"/>
                                        </p:tgtEl>
                                        <p:attrNameLst>
                                          <p:attrName>style.color</p:attrName>
                                        </p:attrNameLst>
                                      </p:cBhvr>
                                      <p:to>
                                        <a:schemeClr val="accent2"/>
                                      </p:to>
                                    </p:animClr>
                                    <p:animClr clrSpc="rgb" dir="cw">
                                      <p:cBhvr>
                                        <p:cTn id="219" dur="500" fill="hold"/>
                                        <p:tgtEl>
                                          <p:spTgt spid="160"/>
                                        </p:tgtEl>
                                        <p:attrNameLst>
                                          <p:attrName>fillcolor</p:attrName>
                                        </p:attrNameLst>
                                      </p:cBhvr>
                                      <p:to>
                                        <a:schemeClr val="accent2"/>
                                      </p:to>
                                    </p:animClr>
                                    <p:set>
                                      <p:cBhvr>
                                        <p:cTn id="220" dur="500" fill="hold"/>
                                        <p:tgtEl>
                                          <p:spTgt spid="160"/>
                                        </p:tgtEl>
                                        <p:attrNameLst>
                                          <p:attrName>fill.type</p:attrName>
                                        </p:attrNameLst>
                                      </p:cBhvr>
                                      <p:to>
                                        <p:strVal val="solid"/>
                                      </p:to>
                                    </p:set>
                                    <p:set>
                                      <p:cBhvr>
                                        <p:cTn id="221" dur="500" fill="hold"/>
                                        <p:tgtEl>
                                          <p:spTgt spid="160"/>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61"/>
                                        </p:tgtEl>
                                        <p:attrNameLst>
                                          <p:attrName>style.color</p:attrName>
                                        </p:attrNameLst>
                                      </p:cBhvr>
                                      <p:to>
                                        <a:schemeClr val="accent2"/>
                                      </p:to>
                                    </p:animClr>
                                    <p:animClr clrSpc="rgb" dir="cw">
                                      <p:cBhvr>
                                        <p:cTn id="224" dur="500" fill="hold"/>
                                        <p:tgtEl>
                                          <p:spTgt spid="161"/>
                                        </p:tgtEl>
                                        <p:attrNameLst>
                                          <p:attrName>fillcolor</p:attrName>
                                        </p:attrNameLst>
                                      </p:cBhvr>
                                      <p:to>
                                        <a:schemeClr val="accent2"/>
                                      </p:to>
                                    </p:animClr>
                                    <p:set>
                                      <p:cBhvr>
                                        <p:cTn id="225" dur="500" fill="hold"/>
                                        <p:tgtEl>
                                          <p:spTgt spid="161"/>
                                        </p:tgtEl>
                                        <p:attrNameLst>
                                          <p:attrName>fill.type</p:attrName>
                                        </p:attrNameLst>
                                      </p:cBhvr>
                                      <p:to>
                                        <p:strVal val="solid"/>
                                      </p:to>
                                    </p:set>
                                    <p:set>
                                      <p:cBhvr>
                                        <p:cTn id="226" dur="500" fill="hold"/>
                                        <p:tgtEl>
                                          <p:spTgt spid="161"/>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6" presetClass="exit" presetSubtype="32" fill="hold" grpId="1" nodeType="clickEffect">
                                  <p:stCondLst>
                                    <p:cond delay="0"/>
                                  </p:stCondLst>
                                  <p:childTnLst>
                                    <p:animEffect transition="out" filter="circle(out)">
                                      <p:cBhvr>
                                        <p:cTn id="230" dur="2000"/>
                                        <p:tgtEl>
                                          <p:spTgt spid="128"/>
                                        </p:tgtEl>
                                      </p:cBhvr>
                                    </p:animEffect>
                                    <p:set>
                                      <p:cBhvr>
                                        <p:cTn id="231" dur="1" fill="hold">
                                          <p:stCondLst>
                                            <p:cond delay="1999"/>
                                          </p:stCondLst>
                                        </p:cTn>
                                        <p:tgtEl>
                                          <p:spTgt spid="128"/>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129"/>
                                        </p:tgtEl>
                                      </p:cBhvr>
                                    </p:animEffect>
                                    <p:set>
                                      <p:cBhvr>
                                        <p:cTn id="234" dur="1" fill="hold">
                                          <p:stCondLst>
                                            <p:cond delay="1999"/>
                                          </p:stCondLst>
                                        </p:cTn>
                                        <p:tgtEl>
                                          <p:spTgt spid="129"/>
                                        </p:tgtEl>
                                        <p:attrNameLst>
                                          <p:attrName>style.visibility</p:attrName>
                                        </p:attrNameLst>
                                      </p:cBhvr>
                                      <p:to>
                                        <p:strVal val="hidden"/>
                                      </p:to>
                                    </p:set>
                                  </p:childTnLst>
                                </p:cTn>
                              </p:par>
                              <p:par>
                                <p:cTn id="235" presetID="6" presetClass="exit" presetSubtype="32" fill="hold" grpId="1" nodeType="withEffect">
                                  <p:stCondLst>
                                    <p:cond delay="0"/>
                                  </p:stCondLst>
                                  <p:childTnLst>
                                    <p:animEffect transition="out" filter="circle(out)">
                                      <p:cBhvr>
                                        <p:cTn id="236" dur="2000"/>
                                        <p:tgtEl>
                                          <p:spTgt spid="130"/>
                                        </p:tgtEl>
                                      </p:cBhvr>
                                    </p:animEffect>
                                    <p:set>
                                      <p:cBhvr>
                                        <p:cTn id="237" dur="1" fill="hold">
                                          <p:stCondLst>
                                            <p:cond delay="1999"/>
                                          </p:stCondLst>
                                        </p:cTn>
                                        <p:tgtEl>
                                          <p:spTgt spid="130"/>
                                        </p:tgtEl>
                                        <p:attrNameLst>
                                          <p:attrName>style.visibility</p:attrName>
                                        </p:attrNameLst>
                                      </p:cBhvr>
                                      <p:to>
                                        <p:strVal val="hidden"/>
                                      </p:to>
                                    </p:set>
                                  </p:childTnLst>
                                </p:cTn>
                              </p:par>
                              <p:par>
                                <p:cTn id="238" presetID="6" presetClass="exit" presetSubtype="32" fill="hold" grpId="1" nodeType="withEffect">
                                  <p:stCondLst>
                                    <p:cond delay="0"/>
                                  </p:stCondLst>
                                  <p:childTnLst>
                                    <p:animEffect transition="out" filter="circle(out)">
                                      <p:cBhvr>
                                        <p:cTn id="239" dur="2000"/>
                                        <p:tgtEl>
                                          <p:spTgt spid="152"/>
                                        </p:tgtEl>
                                      </p:cBhvr>
                                    </p:animEffect>
                                    <p:set>
                                      <p:cBhvr>
                                        <p:cTn id="240" dur="1" fill="hold">
                                          <p:stCondLst>
                                            <p:cond delay="1999"/>
                                          </p:stCondLst>
                                        </p:cTn>
                                        <p:tgtEl>
                                          <p:spTgt spid="152"/>
                                        </p:tgtEl>
                                        <p:attrNameLst>
                                          <p:attrName>style.visibility</p:attrName>
                                        </p:attrNameLst>
                                      </p:cBhvr>
                                      <p:to>
                                        <p:strVal val="hidden"/>
                                      </p:to>
                                    </p:set>
                                  </p:childTnLst>
                                </p:cTn>
                              </p:par>
                              <p:par>
                                <p:cTn id="241" presetID="6" presetClass="exit" presetSubtype="32" fill="hold" grpId="1" nodeType="withEffect">
                                  <p:stCondLst>
                                    <p:cond delay="0"/>
                                  </p:stCondLst>
                                  <p:childTnLst>
                                    <p:animEffect transition="out" filter="circle(out)">
                                      <p:cBhvr>
                                        <p:cTn id="242" dur="2000"/>
                                        <p:tgtEl>
                                          <p:spTgt spid="155"/>
                                        </p:tgtEl>
                                      </p:cBhvr>
                                    </p:animEffect>
                                    <p:set>
                                      <p:cBhvr>
                                        <p:cTn id="243" dur="1" fill="hold">
                                          <p:stCondLst>
                                            <p:cond delay="1999"/>
                                          </p:stCondLst>
                                        </p:cTn>
                                        <p:tgtEl>
                                          <p:spTgt spid="155"/>
                                        </p:tgtEl>
                                        <p:attrNameLst>
                                          <p:attrName>style.visibility</p:attrName>
                                        </p:attrNameLst>
                                      </p:cBhvr>
                                      <p:to>
                                        <p:strVal val="hidden"/>
                                      </p:to>
                                    </p:set>
                                  </p:childTnLst>
                                </p:cTn>
                              </p:par>
                              <p:par>
                                <p:cTn id="244" presetID="6" presetClass="exit" presetSubtype="32" fill="hold" grpId="1" nodeType="withEffect">
                                  <p:stCondLst>
                                    <p:cond delay="0"/>
                                  </p:stCondLst>
                                  <p:childTnLst>
                                    <p:animEffect transition="out" filter="circle(out)">
                                      <p:cBhvr>
                                        <p:cTn id="245" dur="2000"/>
                                        <p:tgtEl>
                                          <p:spTgt spid="158"/>
                                        </p:tgtEl>
                                      </p:cBhvr>
                                    </p:animEffect>
                                    <p:set>
                                      <p:cBhvr>
                                        <p:cTn id="246" dur="1" fill="hold">
                                          <p:stCondLst>
                                            <p:cond delay="1999"/>
                                          </p:stCondLst>
                                        </p:cTn>
                                        <p:tgtEl>
                                          <p:spTgt spid="158"/>
                                        </p:tgtEl>
                                        <p:attrNameLst>
                                          <p:attrName>style.visibility</p:attrName>
                                        </p:attrNameLst>
                                      </p:cBhvr>
                                      <p:to>
                                        <p:strVal val="hidden"/>
                                      </p:to>
                                    </p:set>
                                  </p:childTnLst>
                                </p:cTn>
                              </p:par>
                              <p:par>
                                <p:cTn id="247" presetID="6" presetClass="exit" presetSubtype="32" fill="hold" grpId="1" nodeType="withEffect">
                                  <p:stCondLst>
                                    <p:cond delay="0"/>
                                  </p:stCondLst>
                                  <p:childTnLst>
                                    <p:animEffect transition="out" filter="circle(out)">
                                      <p:cBhvr>
                                        <p:cTn id="248" dur="2000"/>
                                        <p:tgtEl>
                                          <p:spTgt spid="159"/>
                                        </p:tgtEl>
                                      </p:cBhvr>
                                    </p:animEffect>
                                    <p:set>
                                      <p:cBhvr>
                                        <p:cTn id="249" dur="1" fill="hold">
                                          <p:stCondLst>
                                            <p:cond delay="1999"/>
                                          </p:stCondLst>
                                        </p:cTn>
                                        <p:tgtEl>
                                          <p:spTgt spid="159"/>
                                        </p:tgtEl>
                                        <p:attrNameLst>
                                          <p:attrName>style.visibility</p:attrName>
                                        </p:attrNameLst>
                                      </p:cBhvr>
                                      <p:to>
                                        <p:strVal val="hidden"/>
                                      </p:to>
                                    </p:set>
                                  </p:childTnLst>
                                </p:cTn>
                              </p:par>
                              <p:par>
                                <p:cTn id="250" presetID="6" presetClass="exit" presetSubtype="32" fill="hold" grpId="1" nodeType="withEffect">
                                  <p:stCondLst>
                                    <p:cond delay="0"/>
                                  </p:stCondLst>
                                  <p:childTnLst>
                                    <p:animEffect transition="out" filter="circle(out)">
                                      <p:cBhvr>
                                        <p:cTn id="251" dur="2000"/>
                                        <p:tgtEl>
                                          <p:spTgt spid="160"/>
                                        </p:tgtEl>
                                      </p:cBhvr>
                                    </p:animEffect>
                                    <p:set>
                                      <p:cBhvr>
                                        <p:cTn id="252" dur="1" fill="hold">
                                          <p:stCondLst>
                                            <p:cond delay="1999"/>
                                          </p:stCondLst>
                                        </p:cTn>
                                        <p:tgtEl>
                                          <p:spTgt spid="160"/>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61"/>
                                        </p:tgtEl>
                                      </p:cBhvr>
                                    </p:animEffect>
                                    <p:set>
                                      <p:cBhvr>
                                        <p:cTn id="255" dur="1" fill="hold">
                                          <p:stCondLst>
                                            <p:cond delay="1999"/>
                                          </p:stCondLst>
                                        </p:cTn>
                                        <p:tgtEl>
                                          <p:spTgt spid="161"/>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233"/>
                                        </p:tgtEl>
                                      </p:cBhvr>
                                    </p:animEffect>
                                    <p:set>
                                      <p:cBhvr>
                                        <p:cTn id="258" dur="1" fill="hold">
                                          <p:stCondLst>
                                            <p:cond delay="19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9" restart="whenNotActive" fill="hold" evtFilter="cancelBubble" nodeType="interactiveSeq">
                <p:stCondLst>
                  <p:cond evt="onClick" delay="0">
                    <p:tgtEl>
                      <p:spTgt spid="22"/>
                    </p:tgtEl>
                  </p:cond>
                </p:stCondLst>
                <p:endSync evt="end" delay="0">
                  <p:rtn val="all"/>
                </p:endSync>
                <p:childTnLst>
                  <p:par>
                    <p:cTn id="260" fill="hold">
                      <p:stCondLst>
                        <p:cond delay="0"/>
                      </p:stCondLst>
                      <p:childTnLst>
                        <p:par>
                          <p:cTn id="261" fill="hold">
                            <p:stCondLst>
                              <p:cond delay="0"/>
                            </p:stCondLst>
                            <p:childTnLst>
                              <p:par>
                                <p:cTn id="262" presetID="6" presetClass="entr" presetSubtype="16" fill="hold" grpId="0" nodeType="clickEffect">
                                  <p:stCondLst>
                                    <p:cond delay="0"/>
                                  </p:stCondLst>
                                  <p:childTnLst>
                                    <p:set>
                                      <p:cBhvr>
                                        <p:cTn id="263" dur="1" fill="hold">
                                          <p:stCondLst>
                                            <p:cond delay="0"/>
                                          </p:stCondLst>
                                        </p:cTn>
                                        <p:tgtEl>
                                          <p:spTgt spid="234"/>
                                        </p:tgtEl>
                                        <p:attrNameLst>
                                          <p:attrName>style.visibility</p:attrName>
                                        </p:attrNameLst>
                                      </p:cBhvr>
                                      <p:to>
                                        <p:strVal val="visible"/>
                                      </p:to>
                                    </p:set>
                                    <p:animEffect transition="in" filter="circle(in)">
                                      <p:cBhvr>
                                        <p:cTn id="264" dur="2000"/>
                                        <p:tgtEl>
                                          <p:spTgt spid="234"/>
                                        </p:tgtEl>
                                      </p:cBhvr>
                                    </p:animEffect>
                                  </p:childTnLst>
                                </p:cTn>
                              </p:par>
                              <p:par>
                                <p:cTn id="265" presetID="19" presetClass="emph" presetSubtype="0" fill="hold" grpId="0" nodeType="withEffect">
                                  <p:stCondLst>
                                    <p:cond delay="0"/>
                                  </p:stCondLst>
                                  <p:childTnLst>
                                    <p:animClr clrSpc="rgb" dir="cw">
                                      <p:cBhvr override="childStyle">
                                        <p:cTn id="266" dur="500" fill="hold"/>
                                        <p:tgtEl>
                                          <p:spTgt spid="162"/>
                                        </p:tgtEl>
                                        <p:attrNameLst>
                                          <p:attrName>style.color</p:attrName>
                                        </p:attrNameLst>
                                      </p:cBhvr>
                                      <p:to>
                                        <a:schemeClr val="accent2"/>
                                      </p:to>
                                    </p:animClr>
                                    <p:animClr clrSpc="rgb" dir="cw">
                                      <p:cBhvr>
                                        <p:cTn id="267" dur="500" fill="hold"/>
                                        <p:tgtEl>
                                          <p:spTgt spid="162"/>
                                        </p:tgtEl>
                                        <p:attrNameLst>
                                          <p:attrName>fillcolor</p:attrName>
                                        </p:attrNameLst>
                                      </p:cBhvr>
                                      <p:to>
                                        <a:schemeClr val="accent2"/>
                                      </p:to>
                                    </p:animClr>
                                    <p:set>
                                      <p:cBhvr>
                                        <p:cTn id="268" dur="500" fill="hold"/>
                                        <p:tgtEl>
                                          <p:spTgt spid="162"/>
                                        </p:tgtEl>
                                        <p:attrNameLst>
                                          <p:attrName>fill.type</p:attrName>
                                        </p:attrNameLst>
                                      </p:cBhvr>
                                      <p:to>
                                        <p:strVal val="solid"/>
                                      </p:to>
                                    </p:set>
                                    <p:set>
                                      <p:cBhvr>
                                        <p:cTn id="269" dur="500" fill="hold"/>
                                        <p:tgtEl>
                                          <p:spTgt spid="162"/>
                                        </p:tgtEl>
                                        <p:attrNameLst>
                                          <p:attrName>fill.on</p:attrName>
                                        </p:attrNameLst>
                                      </p:cBhvr>
                                      <p:to>
                                        <p:strVal val="true"/>
                                      </p:to>
                                    </p:set>
                                  </p:childTnLst>
                                </p:cTn>
                              </p:par>
                              <p:par>
                                <p:cTn id="270" presetID="19" presetClass="emph" presetSubtype="0" fill="hold" grpId="0" nodeType="withEffect">
                                  <p:stCondLst>
                                    <p:cond delay="0"/>
                                  </p:stCondLst>
                                  <p:childTnLst>
                                    <p:animClr clrSpc="rgb" dir="cw">
                                      <p:cBhvr override="childStyle">
                                        <p:cTn id="271" dur="500" fill="hold"/>
                                        <p:tgtEl>
                                          <p:spTgt spid="163"/>
                                        </p:tgtEl>
                                        <p:attrNameLst>
                                          <p:attrName>style.color</p:attrName>
                                        </p:attrNameLst>
                                      </p:cBhvr>
                                      <p:to>
                                        <a:schemeClr val="accent2"/>
                                      </p:to>
                                    </p:animClr>
                                    <p:animClr clrSpc="rgb" dir="cw">
                                      <p:cBhvr>
                                        <p:cTn id="272" dur="500" fill="hold"/>
                                        <p:tgtEl>
                                          <p:spTgt spid="163"/>
                                        </p:tgtEl>
                                        <p:attrNameLst>
                                          <p:attrName>fillcolor</p:attrName>
                                        </p:attrNameLst>
                                      </p:cBhvr>
                                      <p:to>
                                        <a:schemeClr val="accent2"/>
                                      </p:to>
                                    </p:animClr>
                                    <p:set>
                                      <p:cBhvr>
                                        <p:cTn id="273" dur="500" fill="hold"/>
                                        <p:tgtEl>
                                          <p:spTgt spid="163"/>
                                        </p:tgtEl>
                                        <p:attrNameLst>
                                          <p:attrName>fill.type</p:attrName>
                                        </p:attrNameLst>
                                      </p:cBhvr>
                                      <p:to>
                                        <p:strVal val="solid"/>
                                      </p:to>
                                    </p:set>
                                    <p:set>
                                      <p:cBhvr>
                                        <p:cTn id="274" dur="500" fill="hold"/>
                                        <p:tgtEl>
                                          <p:spTgt spid="163"/>
                                        </p:tgtEl>
                                        <p:attrNameLst>
                                          <p:attrName>fill.on</p:attrName>
                                        </p:attrNameLst>
                                      </p:cBhvr>
                                      <p:to>
                                        <p:strVal val="true"/>
                                      </p:to>
                                    </p:set>
                                  </p:childTnLst>
                                </p:cTn>
                              </p:par>
                              <p:par>
                                <p:cTn id="275" presetID="19" presetClass="emph" presetSubtype="0" fill="hold" grpId="0" nodeType="withEffect">
                                  <p:stCondLst>
                                    <p:cond delay="0"/>
                                  </p:stCondLst>
                                  <p:childTnLst>
                                    <p:animClr clrSpc="rgb" dir="cw">
                                      <p:cBhvr override="childStyle">
                                        <p:cTn id="276" dur="500" fill="hold"/>
                                        <p:tgtEl>
                                          <p:spTgt spid="164"/>
                                        </p:tgtEl>
                                        <p:attrNameLst>
                                          <p:attrName>style.color</p:attrName>
                                        </p:attrNameLst>
                                      </p:cBhvr>
                                      <p:to>
                                        <a:schemeClr val="accent2"/>
                                      </p:to>
                                    </p:animClr>
                                    <p:animClr clrSpc="rgb" dir="cw">
                                      <p:cBhvr>
                                        <p:cTn id="277" dur="500" fill="hold"/>
                                        <p:tgtEl>
                                          <p:spTgt spid="164"/>
                                        </p:tgtEl>
                                        <p:attrNameLst>
                                          <p:attrName>fillcolor</p:attrName>
                                        </p:attrNameLst>
                                      </p:cBhvr>
                                      <p:to>
                                        <a:schemeClr val="accent2"/>
                                      </p:to>
                                    </p:animClr>
                                    <p:set>
                                      <p:cBhvr>
                                        <p:cTn id="278" dur="500" fill="hold"/>
                                        <p:tgtEl>
                                          <p:spTgt spid="164"/>
                                        </p:tgtEl>
                                        <p:attrNameLst>
                                          <p:attrName>fill.type</p:attrName>
                                        </p:attrNameLst>
                                      </p:cBhvr>
                                      <p:to>
                                        <p:strVal val="solid"/>
                                      </p:to>
                                    </p:set>
                                    <p:set>
                                      <p:cBhvr>
                                        <p:cTn id="279" dur="500" fill="hold"/>
                                        <p:tgtEl>
                                          <p:spTgt spid="164"/>
                                        </p:tgtEl>
                                        <p:attrNameLst>
                                          <p:attrName>fill.on</p:attrName>
                                        </p:attrNameLst>
                                      </p:cBhvr>
                                      <p:to>
                                        <p:strVal val="true"/>
                                      </p:to>
                                    </p:set>
                                  </p:childTnLst>
                                </p:cTn>
                              </p:par>
                              <p:par>
                                <p:cTn id="280" presetID="19" presetClass="emph" presetSubtype="0" fill="hold" grpId="0" nodeType="withEffect">
                                  <p:stCondLst>
                                    <p:cond delay="0"/>
                                  </p:stCondLst>
                                  <p:childTnLst>
                                    <p:animClr clrSpc="rgb" dir="cw">
                                      <p:cBhvr override="childStyle">
                                        <p:cTn id="281" dur="500" fill="hold"/>
                                        <p:tgtEl>
                                          <p:spTgt spid="165"/>
                                        </p:tgtEl>
                                        <p:attrNameLst>
                                          <p:attrName>style.color</p:attrName>
                                        </p:attrNameLst>
                                      </p:cBhvr>
                                      <p:to>
                                        <a:schemeClr val="accent2"/>
                                      </p:to>
                                    </p:animClr>
                                    <p:animClr clrSpc="rgb" dir="cw">
                                      <p:cBhvr>
                                        <p:cTn id="282" dur="500" fill="hold"/>
                                        <p:tgtEl>
                                          <p:spTgt spid="165"/>
                                        </p:tgtEl>
                                        <p:attrNameLst>
                                          <p:attrName>fillcolor</p:attrName>
                                        </p:attrNameLst>
                                      </p:cBhvr>
                                      <p:to>
                                        <a:schemeClr val="accent2"/>
                                      </p:to>
                                    </p:animClr>
                                    <p:set>
                                      <p:cBhvr>
                                        <p:cTn id="283" dur="500" fill="hold"/>
                                        <p:tgtEl>
                                          <p:spTgt spid="165"/>
                                        </p:tgtEl>
                                        <p:attrNameLst>
                                          <p:attrName>fill.type</p:attrName>
                                        </p:attrNameLst>
                                      </p:cBhvr>
                                      <p:to>
                                        <p:strVal val="solid"/>
                                      </p:to>
                                    </p:set>
                                    <p:set>
                                      <p:cBhvr>
                                        <p:cTn id="284" dur="500" fill="hold"/>
                                        <p:tgtEl>
                                          <p:spTgt spid="165"/>
                                        </p:tgtEl>
                                        <p:attrNameLst>
                                          <p:attrName>fill.on</p:attrName>
                                        </p:attrNameLst>
                                      </p:cBhvr>
                                      <p:to>
                                        <p:strVal val="true"/>
                                      </p:to>
                                    </p:set>
                                  </p:childTnLst>
                                </p:cTn>
                              </p:par>
                              <p:par>
                                <p:cTn id="285" presetID="19" presetClass="emph" presetSubtype="0" fill="hold" grpId="0" nodeType="withEffect">
                                  <p:stCondLst>
                                    <p:cond delay="0"/>
                                  </p:stCondLst>
                                  <p:childTnLst>
                                    <p:animClr clrSpc="rgb" dir="cw">
                                      <p:cBhvr override="childStyle">
                                        <p:cTn id="286" dur="500" fill="hold"/>
                                        <p:tgtEl>
                                          <p:spTgt spid="166"/>
                                        </p:tgtEl>
                                        <p:attrNameLst>
                                          <p:attrName>style.color</p:attrName>
                                        </p:attrNameLst>
                                      </p:cBhvr>
                                      <p:to>
                                        <a:schemeClr val="accent2"/>
                                      </p:to>
                                    </p:animClr>
                                    <p:animClr clrSpc="rgb" dir="cw">
                                      <p:cBhvr>
                                        <p:cTn id="287" dur="500" fill="hold"/>
                                        <p:tgtEl>
                                          <p:spTgt spid="166"/>
                                        </p:tgtEl>
                                        <p:attrNameLst>
                                          <p:attrName>fillcolor</p:attrName>
                                        </p:attrNameLst>
                                      </p:cBhvr>
                                      <p:to>
                                        <a:schemeClr val="accent2"/>
                                      </p:to>
                                    </p:animClr>
                                    <p:set>
                                      <p:cBhvr>
                                        <p:cTn id="288" dur="500" fill="hold"/>
                                        <p:tgtEl>
                                          <p:spTgt spid="166"/>
                                        </p:tgtEl>
                                        <p:attrNameLst>
                                          <p:attrName>fill.type</p:attrName>
                                        </p:attrNameLst>
                                      </p:cBhvr>
                                      <p:to>
                                        <p:strVal val="solid"/>
                                      </p:to>
                                    </p:set>
                                    <p:set>
                                      <p:cBhvr>
                                        <p:cTn id="289" dur="500" fill="hold"/>
                                        <p:tgtEl>
                                          <p:spTgt spid="166"/>
                                        </p:tgtEl>
                                        <p:attrNameLst>
                                          <p:attrName>fill.on</p:attrName>
                                        </p:attrNameLst>
                                      </p:cBhvr>
                                      <p:to>
                                        <p:strVal val="true"/>
                                      </p:to>
                                    </p:set>
                                  </p:childTnLst>
                                </p:cTn>
                              </p:par>
                              <p:par>
                                <p:cTn id="290" presetID="19" presetClass="emph" presetSubtype="0" fill="hold" grpId="0" nodeType="withEffect">
                                  <p:stCondLst>
                                    <p:cond delay="0"/>
                                  </p:stCondLst>
                                  <p:childTnLst>
                                    <p:animClr clrSpc="rgb" dir="cw">
                                      <p:cBhvr override="childStyle">
                                        <p:cTn id="291" dur="500" fill="hold"/>
                                        <p:tgtEl>
                                          <p:spTgt spid="167"/>
                                        </p:tgtEl>
                                        <p:attrNameLst>
                                          <p:attrName>style.color</p:attrName>
                                        </p:attrNameLst>
                                      </p:cBhvr>
                                      <p:to>
                                        <a:schemeClr val="accent2"/>
                                      </p:to>
                                    </p:animClr>
                                    <p:animClr clrSpc="rgb" dir="cw">
                                      <p:cBhvr>
                                        <p:cTn id="292" dur="500" fill="hold"/>
                                        <p:tgtEl>
                                          <p:spTgt spid="167"/>
                                        </p:tgtEl>
                                        <p:attrNameLst>
                                          <p:attrName>fillcolor</p:attrName>
                                        </p:attrNameLst>
                                      </p:cBhvr>
                                      <p:to>
                                        <a:schemeClr val="accent2"/>
                                      </p:to>
                                    </p:animClr>
                                    <p:set>
                                      <p:cBhvr>
                                        <p:cTn id="293" dur="500" fill="hold"/>
                                        <p:tgtEl>
                                          <p:spTgt spid="167"/>
                                        </p:tgtEl>
                                        <p:attrNameLst>
                                          <p:attrName>fill.type</p:attrName>
                                        </p:attrNameLst>
                                      </p:cBhvr>
                                      <p:to>
                                        <p:strVal val="solid"/>
                                      </p:to>
                                    </p:set>
                                    <p:set>
                                      <p:cBhvr>
                                        <p:cTn id="294" dur="500" fill="hold"/>
                                        <p:tgtEl>
                                          <p:spTgt spid="167"/>
                                        </p:tgtEl>
                                        <p:attrNameLst>
                                          <p:attrName>fill.on</p:attrName>
                                        </p:attrNameLst>
                                      </p:cBhvr>
                                      <p:to>
                                        <p:strVal val="true"/>
                                      </p:to>
                                    </p:set>
                                  </p:childTnLst>
                                </p:cTn>
                              </p:par>
                              <p:par>
                                <p:cTn id="295" presetID="19" presetClass="emph" presetSubtype="0" fill="hold" grpId="0" nodeType="withEffect">
                                  <p:stCondLst>
                                    <p:cond delay="0"/>
                                  </p:stCondLst>
                                  <p:childTnLst>
                                    <p:animClr clrSpc="rgb" dir="cw">
                                      <p:cBhvr override="childStyle">
                                        <p:cTn id="296" dur="500" fill="hold"/>
                                        <p:tgtEl>
                                          <p:spTgt spid="168"/>
                                        </p:tgtEl>
                                        <p:attrNameLst>
                                          <p:attrName>style.color</p:attrName>
                                        </p:attrNameLst>
                                      </p:cBhvr>
                                      <p:to>
                                        <a:schemeClr val="accent2"/>
                                      </p:to>
                                    </p:animClr>
                                    <p:animClr clrSpc="rgb" dir="cw">
                                      <p:cBhvr>
                                        <p:cTn id="297" dur="500" fill="hold"/>
                                        <p:tgtEl>
                                          <p:spTgt spid="168"/>
                                        </p:tgtEl>
                                        <p:attrNameLst>
                                          <p:attrName>fillcolor</p:attrName>
                                        </p:attrNameLst>
                                      </p:cBhvr>
                                      <p:to>
                                        <a:schemeClr val="accent2"/>
                                      </p:to>
                                    </p:animClr>
                                    <p:set>
                                      <p:cBhvr>
                                        <p:cTn id="298" dur="500" fill="hold"/>
                                        <p:tgtEl>
                                          <p:spTgt spid="168"/>
                                        </p:tgtEl>
                                        <p:attrNameLst>
                                          <p:attrName>fill.type</p:attrName>
                                        </p:attrNameLst>
                                      </p:cBhvr>
                                      <p:to>
                                        <p:strVal val="solid"/>
                                      </p:to>
                                    </p:set>
                                    <p:set>
                                      <p:cBhvr>
                                        <p:cTn id="299" dur="500" fill="hold"/>
                                        <p:tgtEl>
                                          <p:spTgt spid="168"/>
                                        </p:tgtEl>
                                        <p:attrNameLst>
                                          <p:attrName>fill.on</p:attrName>
                                        </p:attrNameLst>
                                      </p:cBhvr>
                                      <p:to>
                                        <p:strVal val="true"/>
                                      </p:to>
                                    </p:set>
                                  </p:childTnLst>
                                </p:cTn>
                              </p:par>
                              <p:par>
                                <p:cTn id="300" presetID="19" presetClass="emph" presetSubtype="0" fill="hold" grpId="0" nodeType="withEffect">
                                  <p:stCondLst>
                                    <p:cond delay="0"/>
                                  </p:stCondLst>
                                  <p:childTnLst>
                                    <p:animClr clrSpc="rgb" dir="cw">
                                      <p:cBhvr override="childStyle">
                                        <p:cTn id="301" dur="500" fill="hold"/>
                                        <p:tgtEl>
                                          <p:spTgt spid="169"/>
                                        </p:tgtEl>
                                        <p:attrNameLst>
                                          <p:attrName>style.color</p:attrName>
                                        </p:attrNameLst>
                                      </p:cBhvr>
                                      <p:to>
                                        <a:schemeClr val="accent2"/>
                                      </p:to>
                                    </p:animClr>
                                    <p:animClr clrSpc="rgb" dir="cw">
                                      <p:cBhvr>
                                        <p:cTn id="302" dur="500" fill="hold"/>
                                        <p:tgtEl>
                                          <p:spTgt spid="169"/>
                                        </p:tgtEl>
                                        <p:attrNameLst>
                                          <p:attrName>fillcolor</p:attrName>
                                        </p:attrNameLst>
                                      </p:cBhvr>
                                      <p:to>
                                        <a:schemeClr val="accent2"/>
                                      </p:to>
                                    </p:animClr>
                                    <p:set>
                                      <p:cBhvr>
                                        <p:cTn id="303" dur="500" fill="hold"/>
                                        <p:tgtEl>
                                          <p:spTgt spid="169"/>
                                        </p:tgtEl>
                                        <p:attrNameLst>
                                          <p:attrName>fill.type</p:attrName>
                                        </p:attrNameLst>
                                      </p:cBhvr>
                                      <p:to>
                                        <p:strVal val="solid"/>
                                      </p:to>
                                    </p:set>
                                    <p:set>
                                      <p:cBhvr>
                                        <p:cTn id="304" dur="500" fill="hold"/>
                                        <p:tgtEl>
                                          <p:spTgt spid="169"/>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170"/>
                                        </p:tgtEl>
                                        <p:attrNameLst>
                                          <p:attrName>style.color</p:attrName>
                                        </p:attrNameLst>
                                      </p:cBhvr>
                                      <p:to>
                                        <a:schemeClr val="accent2"/>
                                      </p:to>
                                    </p:animClr>
                                    <p:animClr clrSpc="rgb" dir="cw">
                                      <p:cBhvr>
                                        <p:cTn id="307" dur="500" fill="hold"/>
                                        <p:tgtEl>
                                          <p:spTgt spid="170"/>
                                        </p:tgtEl>
                                        <p:attrNameLst>
                                          <p:attrName>fillcolor</p:attrName>
                                        </p:attrNameLst>
                                      </p:cBhvr>
                                      <p:to>
                                        <a:schemeClr val="accent2"/>
                                      </p:to>
                                    </p:animClr>
                                    <p:set>
                                      <p:cBhvr>
                                        <p:cTn id="308" dur="500" fill="hold"/>
                                        <p:tgtEl>
                                          <p:spTgt spid="170"/>
                                        </p:tgtEl>
                                        <p:attrNameLst>
                                          <p:attrName>fill.type</p:attrName>
                                        </p:attrNameLst>
                                      </p:cBhvr>
                                      <p:to>
                                        <p:strVal val="solid"/>
                                      </p:to>
                                    </p:set>
                                    <p:set>
                                      <p:cBhvr>
                                        <p:cTn id="309" dur="500" fill="hold"/>
                                        <p:tgtEl>
                                          <p:spTgt spid="170"/>
                                        </p:tgtEl>
                                        <p:attrNameLst>
                                          <p:attrName>fill.on</p:attrName>
                                        </p:attrNameLst>
                                      </p:cBhvr>
                                      <p:to>
                                        <p:strVal val="true"/>
                                      </p:to>
                                    </p:set>
                                  </p:childTnLst>
                                </p:cTn>
                              </p:par>
                            </p:childTnLst>
                          </p:cTn>
                        </p:par>
                      </p:childTnLst>
                    </p:cTn>
                  </p:par>
                  <p:par>
                    <p:cTn id="310" fill="hold">
                      <p:stCondLst>
                        <p:cond delay="indefinite"/>
                      </p:stCondLst>
                      <p:childTnLst>
                        <p:par>
                          <p:cTn id="311" fill="hold">
                            <p:stCondLst>
                              <p:cond delay="0"/>
                            </p:stCondLst>
                            <p:childTnLst>
                              <p:par>
                                <p:cTn id="312" presetID="6" presetClass="exit" presetSubtype="32" fill="hold" grpId="1" nodeType="clickEffect">
                                  <p:stCondLst>
                                    <p:cond delay="0"/>
                                  </p:stCondLst>
                                  <p:childTnLst>
                                    <p:animEffect transition="out" filter="circle(out)">
                                      <p:cBhvr>
                                        <p:cTn id="313" dur="2000"/>
                                        <p:tgtEl>
                                          <p:spTgt spid="162"/>
                                        </p:tgtEl>
                                      </p:cBhvr>
                                    </p:animEffect>
                                    <p:set>
                                      <p:cBhvr>
                                        <p:cTn id="314" dur="1" fill="hold">
                                          <p:stCondLst>
                                            <p:cond delay="1999"/>
                                          </p:stCondLst>
                                        </p:cTn>
                                        <p:tgtEl>
                                          <p:spTgt spid="162"/>
                                        </p:tgtEl>
                                        <p:attrNameLst>
                                          <p:attrName>style.visibility</p:attrName>
                                        </p:attrNameLst>
                                      </p:cBhvr>
                                      <p:to>
                                        <p:strVal val="hidden"/>
                                      </p:to>
                                    </p:set>
                                  </p:childTnLst>
                                </p:cTn>
                              </p:par>
                              <p:par>
                                <p:cTn id="315" presetID="6" presetClass="exit" presetSubtype="32" fill="hold" grpId="1" nodeType="withEffect">
                                  <p:stCondLst>
                                    <p:cond delay="0"/>
                                  </p:stCondLst>
                                  <p:childTnLst>
                                    <p:animEffect transition="out" filter="circle(out)">
                                      <p:cBhvr>
                                        <p:cTn id="316" dur="2000"/>
                                        <p:tgtEl>
                                          <p:spTgt spid="163"/>
                                        </p:tgtEl>
                                      </p:cBhvr>
                                    </p:animEffect>
                                    <p:set>
                                      <p:cBhvr>
                                        <p:cTn id="317" dur="1" fill="hold">
                                          <p:stCondLst>
                                            <p:cond delay="1999"/>
                                          </p:stCondLst>
                                        </p:cTn>
                                        <p:tgtEl>
                                          <p:spTgt spid="163"/>
                                        </p:tgtEl>
                                        <p:attrNameLst>
                                          <p:attrName>style.visibility</p:attrName>
                                        </p:attrNameLst>
                                      </p:cBhvr>
                                      <p:to>
                                        <p:strVal val="hidden"/>
                                      </p:to>
                                    </p:set>
                                  </p:childTnLst>
                                </p:cTn>
                              </p:par>
                              <p:par>
                                <p:cTn id="318" presetID="6" presetClass="exit" presetSubtype="32" fill="hold" grpId="1" nodeType="withEffect">
                                  <p:stCondLst>
                                    <p:cond delay="0"/>
                                  </p:stCondLst>
                                  <p:childTnLst>
                                    <p:animEffect transition="out" filter="circle(out)">
                                      <p:cBhvr>
                                        <p:cTn id="319" dur="2000"/>
                                        <p:tgtEl>
                                          <p:spTgt spid="164"/>
                                        </p:tgtEl>
                                      </p:cBhvr>
                                    </p:animEffect>
                                    <p:set>
                                      <p:cBhvr>
                                        <p:cTn id="320" dur="1" fill="hold">
                                          <p:stCondLst>
                                            <p:cond delay="1999"/>
                                          </p:stCondLst>
                                        </p:cTn>
                                        <p:tgtEl>
                                          <p:spTgt spid="164"/>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65"/>
                                        </p:tgtEl>
                                      </p:cBhvr>
                                    </p:animEffect>
                                    <p:set>
                                      <p:cBhvr>
                                        <p:cTn id="323" dur="1" fill="hold">
                                          <p:stCondLst>
                                            <p:cond delay="1999"/>
                                          </p:stCondLst>
                                        </p:cTn>
                                        <p:tgtEl>
                                          <p:spTgt spid="165"/>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66"/>
                                        </p:tgtEl>
                                      </p:cBhvr>
                                    </p:animEffect>
                                    <p:set>
                                      <p:cBhvr>
                                        <p:cTn id="326" dur="1" fill="hold">
                                          <p:stCondLst>
                                            <p:cond delay="1999"/>
                                          </p:stCondLst>
                                        </p:cTn>
                                        <p:tgtEl>
                                          <p:spTgt spid="166"/>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67"/>
                                        </p:tgtEl>
                                      </p:cBhvr>
                                    </p:animEffect>
                                    <p:set>
                                      <p:cBhvr>
                                        <p:cTn id="329" dur="1" fill="hold">
                                          <p:stCondLst>
                                            <p:cond delay="1999"/>
                                          </p:stCondLst>
                                        </p:cTn>
                                        <p:tgtEl>
                                          <p:spTgt spid="167"/>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68"/>
                                        </p:tgtEl>
                                      </p:cBhvr>
                                    </p:animEffect>
                                    <p:set>
                                      <p:cBhvr>
                                        <p:cTn id="332" dur="1" fill="hold">
                                          <p:stCondLst>
                                            <p:cond delay="1999"/>
                                          </p:stCondLst>
                                        </p:cTn>
                                        <p:tgtEl>
                                          <p:spTgt spid="168"/>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69"/>
                                        </p:tgtEl>
                                      </p:cBhvr>
                                    </p:animEffect>
                                    <p:set>
                                      <p:cBhvr>
                                        <p:cTn id="335" dur="1" fill="hold">
                                          <p:stCondLst>
                                            <p:cond delay="1999"/>
                                          </p:stCondLst>
                                        </p:cTn>
                                        <p:tgtEl>
                                          <p:spTgt spid="169"/>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70"/>
                                        </p:tgtEl>
                                      </p:cBhvr>
                                    </p:animEffect>
                                    <p:set>
                                      <p:cBhvr>
                                        <p:cTn id="338" dur="1" fill="hold">
                                          <p:stCondLst>
                                            <p:cond delay="1999"/>
                                          </p:stCondLst>
                                        </p:cTn>
                                        <p:tgtEl>
                                          <p:spTgt spid="170"/>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234"/>
                                        </p:tgtEl>
                                      </p:cBhvr>
                                    </p:animEffect>
                                    <p:set>
                                      <p:cBhvr>
                                        <p:cTn id="341" dur="1" fill="hold">
                                          <p:stCondLst>
                                            <p:cond delay="1999"/>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42" restart="whenNotActive" fill="hold" evtFilter="cancelBubble" nodeType="interactiveSeq">
                <p:stCondLst>
                  <p:cond evt="onClick" delay="0">
                    <p:tgtEl>
                      <p:spTgt spid="23"/>
                    </p:tgtEl>
                  </p:cond>
                </p:stCondLst>
                <p:endSync evt="end" delay="0">
                  <p:rtn val="all"/>
                </p:endSync>
                <p:childTnLst>
                  <p:par>
                    <p:cTn id="343" fill="hold">
                      <p:stCondLst>
                        <p:cond delay="0"/>
                      </p:stCondLst>
                      <p:childTnLst>
                        <p:par>
                          <p:cTn id="344" fill="hold">
                            <p:stCondLst>
                              <p:cond delay="0"/>
                            </p:stCondLst>
                            <p:childTnLst>
                              <p:par>
                                <p:cTn id="345" presetID="6" presetClass="entr" presetSubtype="16" fill="hold" grpId="0" nodeType="clickEffect">
                                  <p:stCondLst>
                                    <p:cond delay="0"/>
                                  </p:stCondLst>
                                  <p:childTnLst>
                                    <p:set>
                                      <p:cBhvr>
                                        <p:cTn id="346" dur="1" fill="hold">
                                          <p:stCondLst>
                                            <p:cond delay="0"/>
                                          </p:stCondLst>
                                        </p:cTn>
                                        <p:tgtEl>
                                          <p:spTgt spid="235"/>
                                        </p:tgtEl>
                                        <p:attrNameLst>
                                          <p:attrName>style.visibility</p:attrName>
                                        </p:attrNameLst>
                                      </p:cBhvr>
                                      <p:to>
                                        <p:strVal val="visible"/>
                                      </p:to>
                                    </p:set>
                                    <p:animEffect transition="in" filter="circle(in)">
                                      <p:cBhvr>
                                        <p:cTn id="347" dur="2000"/>
                                        <p:tgtEl>
                                          <p:spTgt spid="235"/>
                                        </p:tgtEl>
                                      </p:cBhvr>
                                    </p:animEffect>
                                  </p:childTnLst>
                                </p:cTn>
                              </p:par>
                              <p:par>
                                <p:cTn id="348" presetID="19" presetClass="emph" presetSubtype="0" fill="hold" grpId="0" nodeType="withEffect">
                                  <p:stCondLst>
                                    <p:cond delay="0"/>
                                  </p:stCondLst>
                                  <p:childTnLst>
                                    <p:animClr clrSpc="rgb" dir="cw">
                                      <p:cBhvr override="childStyle">
                                        <p:cTn id="349" dur="500" fill="hold"/>
                                        <p:tgtEl>
                                          <p:spTgt spid="171"/>
                                        </p:tgtEl>
                                        <p:attrNameLst>
                                          <p:attrName>style.color</p:attrName>
                                        </p:attrNameLst>
                                      </p:cBhvr>
                                      <p:to>
                                        <a:schemeClr val="accent2"/>
                                      </p:to>
                                    </p:animClr>
                                    <p:animClr clrSpc="rgb" dir="cw">
                                      <p:cBhvr>
                                        <p:cTn id="350" dur="500" fill="hold"/>
                                        <p:tgtEl>
                                          <p:spTgt spid="171"/>
                                        </p:tgtEl>
                                        <p:attrNameLst>
                                          <p:attrName>fillcolor</p:attrName>
                                        </p:attrNameLst>
                                      </p:cBhvr>
                                      <p:to>
                                        <a:schemeClr val="accent2"/>
                                      </p:to>
                                    </p:animClr>
                                    <p:set>
                                      <p:cBhvr>
                                        <p:cTn id="351" dur="500" fill="hold"/>
                                        <p:tgtEl>
                                          <p:spTgt spid="171"/>
                                        </p:tgtEl>
                                        <p:attrNameLst>
                                          <p:attrName>fill.type</p:attrName>
                                        </p:attrNameLst>
                                      </p:cBhvr>
                                      <p:to>
                                        <p:strVal val="solid"/>
                                      </p:to>
                                    </p:set>
                                    <p:set>
                                      <p:cBhvr>
                                        <p:cTn id="352" dur="500" fill="hold"/>
                                        <p:tgtEl>
                                          <p:spTgt spid="171"/>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172"/>
                                        </p:tgtEl>
                                        <p:attrNameLst>
                                          <p:attrName>style.color</p:attrName>
                                        </p:attrNameLst>
                                      </p:cBhvr>
                                      <p:to>
                                        <a:schemeClr val="accent2"/>
                                      </p:to>
                                    </p:animClr>
                                    <p:animClr clrSpc="rgb" dir="cw">
                                      <p:cBhvr>
                                        <p:cTn id="355" dur="500" fill="hold"/>
                                        <p:tgtEl>
                                          <p:spTgt spid="172"/>
                                        </p:tgtEl>
                                        <p:attrNameLst>
                                          <p:attrName>fillcolor</p:attrName>
                                        </p:attrNameLst>
                                      </p:cBhvr>
                                      <p:to>
                                        <a:schemeClr val="accent2"/>
                                      </p:to>
                                    </p:animClr>
                                    <p:set>
                                      <p:cBhvr>
                                        <p:cTn id="356" dur="500" fill="hold"/>
                                        <p:tgtEl>
                                          <p:spTgt spid="172"/>
                                        </p:tgtEl>
                                        <p:attrNameLst>
                                          <p:attrName>fill.type</p:attrName>
                                        </p:attrNameLst>
                                      </p:cBhvr>
                                      <p:to>
                                        <p:strVal val="solid"/>
                                      </p:to>
                                    </p:set>
                                    <p:set>
                                      <p:cBhvr>
                                        <p:cTn id="357" dur="500" fill="hold"/>
                                        <p:tgtEl>
                                          <p:spTgt spid="172"/>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173"/>
                                        </p:tgtEl>
                                        <p:attrNameLst>
                                          <p:attrName>style.color</p:attrName>
                                        </p:attrNameLst>
                                      </p:cBhvr>
                                      <p:to>
                                        <a:schemeClr val="accent2"/>
                                      </p:to>
                                    </p:animClr>
                                    <p:animClr clrSpc="rgb" dir="cw">
                                      <p:cBhvr>
                                        <p:cTn id="360" dur="500" fill="hold"/>
                                        <p:tgtEl>
                                          <p:spTgt spid="173"/>
                                        </p:tgtEl>
                                        <p:attrNameLst>
                                          <p:attrName>fillcolor</p:attrName>
                                        </p:attrNameLst>
                                      </p:cBhvr>
                                      <p:to>
                                        <a:schemeClr val="accent2"/>
                                      </p:to>
                                    </p:animClr>
                                    <p:set>
                                      <p:cBhvr>
                                        <p:cTn id="361" dur="500" fill="hold"/>
                                        <p:tgtEl>
                                          <p:spTgt spid="173"/>
                                        </p:tgtEl>
                                        <p:attrNameLst>
                                          <p:attrName>fill.type</p:attrName>
                                        </p:attrNameLst>
                                      </p:cBhvr>
                                      <p:to>
                                        <p:strVal val="solid"/>
                                      </p:to>
                                    </p:set>
                                    <p:set>
                                      <p:cBhvr>
                                        <p:cTn id="362" dur="500" fill="hold"/>
                                        <p:tgtEl>
                                          <p:spTgt spid="173"/>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174"/>
                                        </p:tgtEl>
                                        <p:attrNameLst>
                                          <p:attrName>style.color</p:attrName>
                                        </p:attrNameLst>
                                      </p:cBhvr>
                                      <p:to>
                                        <a:schemeClr val="accent2"/>
                                      </p:to>
                                    </p:animClr>
                                    <p:animClr clrSpc="rgb" dir="cw">
                                      <p:cBhvr>
                                        <p:cTn id="365" dur="500" fill="hold"/>
                                        <p:tgtEl>
                                          <p:spTgt spid="174"/>
                                        </p:tgtEl>
                                        <p:attrNameLst>
                                          <p:attrName>fillcolor</p:attrName>
                                        </p:attrNameLst>
                                      </p:cBhvr>
                                      <p:to>
                                        <a:schemeClr val="accent2"/>
                                      </p:to>
                                    </p:animClr>
                                    <p:set>
                                      <p:cBhvr>
                                        <p:cTn id="366" dur="500" fill="hold"/>
                                        <p:tgtEl>
                                          <p:spTgt spid="174"/>
                                        </p:tgtEl>
                                        <p:attrNameLst>
                                          <p:attrName>fill.type</p:attrName>
                                        </p:attrNameLst>
                                      </p:cBhvr>
                                      <p:to>
                                        <p:strVal val="solid"/>
                                      </p:to>
                                    </p:set>
                                    <p:set>
                                      <p:cBhvr>
                                        <p:cTn id="367" dur="500" fill="hold"/>
                                        <p:tgtEl>
                                          <p:spTgt spid="174"/>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175"/>
                                        </p:tgtEl>
                                        <p:attrNameLst>
                                          <p:attrName>style.color</p:attrName>
                                        </p:attrNameLst>
                                      </p:cBhvr>
                                      <p:to>
                                        <a:schemeClr val="accent2"/>
                                      </p:to>
                                    </p:animClr>
                                    <p:animClr clrSpc="rgb" dir="cw">
                                      <p:cBhvr>
                                        <p:cTn id="370" dur="500" fill="hold"/>
                                        <p:tgtEl>
                                          <p:spTgt spid="175"/>
                                        </p:tgtEl>
                                        <p:attrNameLst>
                                          <p:attrName>fillcolor</p:attrName>
                                        </p:attrNameLst>
                                      </p:cBhvr>
                                      <p:to>
                                        <a:schemeClr val="accent2"/>
                                      </p:to>
                                    </p:animClr>
                                    <p:set>
                                      <p:cBhvr>
                                        <p:cTn id="371" dur="500" fill="hold"/>
                                        <p:tgtEl>
                                          <p:spTgt spid="175"/>
                                        </p:tgtEl>
                                        <p:attrNameLst>
                                          <p:attrName>fill.type</p:attrName>
                                        </p:attrNameLst>
                                      </p:cBhvr>
                                      <p:to>
                                        <p:strVal val="solid"/>
                                      </p:to>
                                    </p:set>
                                    <p:set>
                                      <p:cBhvr>
                                        <p:cTn id="372" dur="500" fill="hold"/>
                                        <p:tgtEl>
                                          <p:spTgt spid="175"/>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176"/>
                                        </p:tgtEl>
                                        <p:attrNameLst>
                                          <p:attrName>style.color</p:attrName>
                                        </p:attrNameLst>
                                      </p:cBhvr>
                                      <p:to>
                                        <a:schemeClr val="accent2"/>
                                      </p:to>
                                    </p:animClr>
                                    <p:animClr clrSpc="rgb" dir="cw">
                                      <p:cBhvr>
                                        <p:cTn id="375" dur="500" fill="hold"/>
                                        <p:tgtEl>
                                          <p:spTgt spid="176"/>
                                        </p:tgtEl>
                                        <p:attrNameLst>
                                          <p:attrName>fillcolor</p:attrName>
                                        </p:attrNameLst>
                                      </p:cBhvr>
                                      <p:to>
                                        <a:schemeClr val="accent2"/>
                                      </p:to>
                                    </p:animClr>
                                    <p:set>
                                      <p:cBhvr>
                                        <p:cTn id="376" dur="500" fill="hold"/>
                                        <p:tgtEl>
                                          <p:spTgt spid="176"/>
                                        </p:tgtEl>
                                        <p:attrNameLst>
                                          <p:attrName>fill.type</p:attrName>
                                        </p:attrNameLst>
                                      </p:cBhvr>
                                      <p:to>
                                        <p:strVal val="solid"/>
                                      </p:to>
                                    </p:set>
                                    <p:set>
                                      <p:cBhvr>
                                        <p:cTn id="377" dur="500" fill="hold"/>
                                        <p:tgtEl>
                                          <p:spTgt spid="176"/>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177"/>
                                        </p:tgtEl>
                                        <p:attrNameLst>
                                          <p:attrName>style.color</p:attrName>
                                        </p:attrNameLst>
                                      </p:cBhvr>
                                      <p:to>
                                        <a:schemeClr val="accent2"/>
                                      </p:to>
                                    </p:animClr>
                                    <p:animClr clrSpc="rgb" dir="cw">
                                      <p:cBhvr>
                                        <p:cTn id="380" dur="500" fill="hold"/>
                                        <p:tgtEl>
                                          <p:spTgt spid="177"/>
                                        </p:tgtEl>
                                        <p:attrNameLst>
                                          <p:attrName>fillcolor</p:attrName>
                                        </p:attrNameLst>
                                      </p:cBhvr>
                                      <p:to>
                                        <a:schemeClr val="accent2"/>
                                      </p:to>
                                    </p:animClr>
                                    <p:set>
                                      <p:cBhvr>
                                        <p:cTn id="381" dur="500" fill="hold"/>
                                        <p:tgtEl>
                                          <p:spTgt spid="177"/>
                                        </p:tgtEl>
                                        <p:attrNameLst>
                                          <p:attrName>fill.type</p:attrName>
                                        </p:attrNameLst>
                                      </p:cBhvr>
                                      <p:to>
                                        <p:strVal val="solid"/>
                                      </p:to>
                                    </p:set>
                                    <p:set>
                                      <p:cBhvr>
                                        <p:cTn id="382" dur="500" fill="hold"/>
                                        <p:tgtEl>
                                          <p:spTgt spid="177"/>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178"/>
                                        </p:tgtEl>
                                        <p:attrNameLst>
                                          <p:attrName>style.color</p:attrName>
                                        </p:attrNameLst>
                                      </p:cBhvr>
                                      <p:to>
                                        <a:schemeClr val="accent2"/>
                                      </p:to>
                                    </p:animClr>
                                    <p:animClr clrSpc="rgb" dir="cw">
                                      <p:cBhvr>
                                        <p:cTn id="385" dur="500" fill="hold"/>
                                        <p:tgtEl>
                                          <p:spTgt spid="178"/>
                                        </p:tgtEl>
                                        <p:attrNameLst>
                                          <p:attrName>fillcolor</p:attrName>
                                        </p:attrNameLst>
                                      </p:cBhvr>
                                      <p:to>
                                        <a:schemeClr val="accent2"/>
                                      </p:to>
                                    </p:animClr>
                                    <p:set>
                                      <p:cBhvr>
                                        <p:cTn id="386" dur="500" fill="hold"/>
                                        <p:tgtEl>
                                          <p:spTgt spid="178"/>
                                        </p:tgtEl>
                                        <p:attrNameLst>
                                          <p:attrName>fill.type</p:attrName>
                                        </p:attrNameLst>
                                      </p:cBhvr>
                                      <p:to>
                                        <p:strVal val="solid"/>
                                      </p:to>
                                    </p:set>
                                    <p:set>
                                      <p:cBhvr>
                                        <p:cTn id="387" dur="500" fill="hold"/>
                                        <p:tgtEl>
                                          <p:spTgt spid="178"/>
                                        </p:tgtEl>
                                        <p:attrNameLst>
                                          <p:attrName>fill.on</p:attrName>
                                        </p:attrNameLst>
                                      </p:cBhvr>
                                      <p:to>
                                        <p:strVal val="true"/>
                                      </p:to>
                                    </p:set>
                                  </p:childTnLst>
                                </p:cTn>
                              </p:par>
                            </p:childTnLst>
                          </p:cTn>
                        </p:par>
                      </p:childTnLst>
                    </p:cTn>
                  </p:par>
                  <p:par>
                    <p:cTn id="388" fill="hold">
                      <p:stCondLst>
                        <p:cond delay="indefinite"/>
                      </p:stCondLst>
                      <p:childTnLst>
                        <p:par>
                          <p:cTn id="389" fill="hold">
                            <p:stCondLst>
                              <p:cond delay="0"/>
                            </p:stCondLst>
                            <p:childTnLst>
                              <p:par>
                                <p:cTn id="390" presetID="6" presetClass="exit" presetSubtype="32" fill="hold" grpId="1" nodeType="clickEffect">
                                  <p:stCondLst>
                                    <p:cond delay="0"/>
                                  </p:stCondLst>
                                  <p:childTnLst>
                                    <p:animEffect transition="out" filter="circle(out)">
                                      <p:cBhvr>
                                        <p:cTn id="391" dur="2000"/>
                                        <p:tgtEl>
                                          <p:spTgt spid="171"/>
                                        </p:tgtEl>
                                      </p:cBhvr>
                                    </p:animEffect>
                                    <p:set>
                                      <p:cBhvr>
                                        <p:cTn id="392" dur="1" fill="hold">
                                          <p:stCondLst>
                                            <p:cond delay="1999"/>
                                          </p:stCondLst>
                                        </p:cTn>
                                        <p:tgtEl>
                                          <p:spTgt spid="171"/>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2000"/>
                                        <p:tgtEl>
                                          <p:spTgt spid="172"/>
                                        </p:tgtEl>
                                      </p:cBhvr>
                                    </p:animEffect>
                                    <p:set>
                                      <p:cBhvr>
                                        <p:cTn id="395" dur="1" fill="hold">
                                          <p:stCondLst>
                                            <p:cond delay="1999"/>
                                          </p:stCondLst>
                                        </p:cTn>
                                        <p:tgtEl>
                                          <p:spTgt spid="172"/>
                                        </p:tgtEl>
                                        <p:attrNameLst>
                                          <p:attrName>style.visibility</p:attrName>
                                        </p:attrNameLst>
                                      </p:cBhvr>
                                      <p:to>
                                        <p:strVal val="hidden"/>
                                      </p:to>
                                    </p:set>
                                  </p:childTnLst>
                                </p:cTn>
                              </p:par>
                              <p:par>
                                <p:cTn id="396" presetID="6" presetClass="exit" presetSubtype="32" fill="hold" grpId="1" nodeType="withEffect">
                                  <p:stCondLst>
                                    <p:cond delay="0"/>
                                  </p:stCondLst>
                                  <p:childTnLst>
                                    <p:animEffect transition="out" filter="circle(out)">
                                      <p:cBhvr>
                                        <p:cTn id="397" dur="2000"/>
                                        <p:tgtEl>
                                          <p:spTgt spid="173"/>
                                        </p:tgtEl>
                                      </p:cBhvr>
                                    </p:animEffect>
                                    <p:set>
                                      <p:cBhvr>
                                        <p:cTn id="398" dur="1" fill="hold">
                                          <p:stCondLst>
                                            <p:cond delay="1999"/>
                                          </p:stCondLst>
                                        </p:cTn>
                                        <p:tgtEl>
                                          <p:spTgt spid="173"/>
                                        </p:tgtEl>
                                        <p:attrNameLst>
                                          <p:attrName>style.visibility</p:attrName>
                                        </p:attrNameLst>
                                      </p:cBhvr>
                                      <p:to>
                                        <p:strVal val="hidden"/>
                                      </p:to>
                                    </p:set>
                                  </p:childTnLst>
                                </p:cTn>
                              </p:par>
                              <p:par>
                                <p:cTn id="399" presetID="6" presetClass="exit" presetSubtype="32" fill="hold" grpId="1" nodeType="withEffect">
                                  <p:stCondLst>
                                    <p:cond delay="0"/>
                                  </p:stCondLst>
                                  <p:childTnLst>
                                    <p:animEffect transition="out" filter="circle(out)">
                                      <p:cBhvr>
                                        <p:cTn id="400" dur="2000"/>
                                        <p:tgtEl>
                                          <p:spTgt spid="174"/>
                                        </p:tgtEl>
                                      </p:cBhvr>
                                    </p:animEffect>
                                    <p:set>
                                      <p:cBhvr>
                                        <p:cTn id="401" dur="1" fill="hold">
                                          <p:stCondLst>
                                            <p:cond delay="1999"/>
                                          </p:stCondLst>
                                        </p:cTn>
                                        <p:tgtEl>
                                          <p:spTgt spid="174"/>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2000"/>
                                        <p:tgtEl>
                                          <p:spTgt spid="175"/>
                                        </p:tgtEl>
                                      </p:cBhvr>
                                    </p:animEffect>
                                    <p:set>
                                      <p:cBhvr>
                                        <p:cTn id="404" dur="1" fill="hold">
                                          <p:stCondLst>
                                            <p:cond delay="1999"/>
                                          </p:stCondLst>
                                        </p:cTn>
                                        <p:tgtEl>
                                          <p:spTgt spid="175"/>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2000"/>
                                        <p:tgtEl>
                                          <p:spTgt spid="176"/>
                                        </p:tgtEl>
                                      </p:cBhvr>
                                    </p:animEffect>
                                    <p:set>
                                      <p:cBhvr>
                                        <p:cTn id="407" dur="1" fill="hold">
                                          <p:stCondLst>
                                            <p:cond delay="1999"/>
                                          </p:stCondLst>
                                        </p:cTn>
                                        <p:tgtEl>
                                          <p:spTgt spid="176"/>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2000"/>
                                        <p:tgtEl>
                                          <p:spTgt spid="177"/>
                                        </p:tgtEl>
                                      </p:cBhvr>
                                    </p:animEffect>
                                    <p:set>
                                      <p:cBhvr>
                                        <p:cTn id="410" dur="1" fill="hold">
                                          <p:stCondLst>
                                            <p:cond delay="1999"/>
                                          </p:stCondLst>
                                        </p:cTn>
                                        <p:tgtEl>
                                          <p:spTgt spid="177"/>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2000"/>
                                        <p:tgtEl>
                                          <p:spTgt spid="178"/>
                                        </p:tgtEl>
                                      </p:cBhvr>
                                    </p:animEffect>
                                    <p:set>
                                      <p:cBhvr>
                                        <p:cTn id="413" dur="1" fill="hold">
                                          <p:stCondLst>
                                            <p:cond delay="1999"/>
                                          </p:stCondLst>
                                        </p:cTn>
                                        <p:tgtEl>
                                          <p:spTgt spid="178"/>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2000"/>
                                        <p:tgtEl>
                                          <p:spTgt spid="235"/>
                                        </p:tgtEl>
                                      </p:cBhvr>
                                    </p:animEffect>
                                    <p:set>
                                      <p:cBhvr>
                                        <p:cTn id="416" dur="1" fill="hold">
                                          <p:stCondLst>
                                            <p:cond delay="19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17" restart="whenNotActive" fill="hold" evtFilter="cancelBubble" nodeType="interactiveSeq">
                <p:stCondLst>
                  <p:cond evt="onClick" delay="0">
                    <p:tgtEl>
                      <p:spTgt spid="24"/>
                    </p:tgtEl>
                  </p:cond>
                </p:stCondLst>
                <p:endSync evt="end" delay="0">
                  <p:rtn val="all"/>
                </p:endSync>
                <p:childTnLst>
                  <p:par>
                    <p:cTn id="418" fill="hold">
                      <p:stCondLst>
                        <p:cond delay="0"/>
                      </p:stCondLst>
                      <p:childTnLst>
                        <p:par>
                          <p:cTn id="419" fill="hold">
                            <p:stCondLst>
                              <p:cond delay="0"/>
                            </p:stCondLst>
                            <p:childTnLst>
                              <p:par>
                                <p:cTn id="420" presetID="6" presetClass="entr" presetSubtype="16" fill="hold" grpId="0" nodeType="clickEffect">
                                  <p:stCondLst>
                                    <p:cond delay="0"/>
                                  </p:stCondLst>
                                  <p:childTnLst>
                                    <p:set>
                                      <p:cBhvr>
                                        <p:cTn id="421" dur="1" fill="hold">
                                          <p:stCondLst>
                                            <p:cond delay="0"/>
                                          </p:stCondLst>
                                        </p:cTn>
                                        <p:tgtEl>
                                          <p:spTgt spid="236"/>
                                        </p:tgtEl>
                                        <p:attrNameLst>
                                          <p:attrName>style.visibility</p:attrName>
                                        </p:attrNameLst>
                                      </p:cBhvr>
                                      <p:to>
                                        <p:strVal val="visible"/>
                                      </p:to>
                                    </p:set>
                                    <p:animEffect transition="in" filter="circle(in)">
                                      <p:cBhvr>
                                        <p:cTn id="422" dur="2000"/>
                                        <p:tgtEl>
                                          <p:spTgt spid="236"/>
                                        </p:tgtEl>
                                      </p:cBhvr>
                                    </p:animEffect>
                                  </p:childTnLst>
                                </p:cTn>
                              </p:par>
                              <p:par>
                                <p:cTn id="423" presetID="19" presetClass="emph" presetSubtype="0" fill="hold" grpId="0" nodeType="withEffect">
                                  <p:stCondLst>
                                    <p:cond delay="0"/>
                                  </p:stCondLst>
                                  <p:childTnLst>
                                    <p:animClr clrSpc="rgb" dir="cw">
                                      <p:cBhvr override="childStyle">
                                        <p:cTn id="424" dur="500" fill="hold"/>
                                        <p:tgtEl>
                                          <p:spTgt spid="179"/>
                                        </p:tgtEl>
                                        <p:attrNameLst>
                                          <p:attrName>style.color</p:attrName>
                                        </p:attrNameLst>
                                      </p:cBhvr>
                                      <p:to>
                                        <a:schemeClr val="accent2"/>
                                      </p:to>
                                    </p:animClr>
                                    <p:animClr clrSpc="rgb" dir="cw">
                                      <p:cBhvr>
                                        <p:cTn id="425" dur="500" fill="hold"/>
                                        <p:tgtEl>
                                          <p:spTgt spid="179"/>
                                        </p:tgtEl>
                                        <p:attrNameLst>
                                          <p:attrName>fillcolor</p:attrName>
                                        </p:attrNameLst>
                                      </p:cBhvr>
                                      <p:to>
                                        <a:schemeClr val="accent2"/>
                                      </p:to>
                                    </p:animClr>
                                    <p:set>
                                      <p:cBhvr>
                                        <p:cTn id="426" dur="500" fill="hold"/>
                                        <p:tgtEl>
                                          <p:spTgt spid="179"/>
                                        </p:tgtEl>
                                        <p:attrNameLst>
                                          <p:attrName>fill.type</p:attrName>
                                        </p:attrNameLst>
                                      </p:cBhvr>
                                      <p:to>
                                        <p:strVal val="solid"/>
                                      </p:to>
                                    </p:set>
                                    <p:set>
                                      <p:cBhvr>
                                        <p:cTn id="427" dur="500" fill="hold"/>
                                        <p:tgtEl>
                                          <p:spTgt spid="179"/>
                                        </p:tgtEl>
                                        <p:attrNameLst>
                                          <p:attrName>fill.on</p:attrName>
                                        </p:attrNameLst>
                                      </p:cBhvr>
                                      <p:to>
                                        <p:strVal val="true"/>
                                      </p:to>
                                    </p:set>
                                  </p:childTnLst>
                                </p:cTn>
                              </p:par>
                              <p:par>
                                <p:cTn id="428" presetID="19" presetClass="emph" presetSubtype="0" fill="hold" grpId="0" nodeType="withEffect">
                                  <p:stCondLst>
                                    <p:cond delay="0"/>
                                  </p:stCondLst>
                                  <p:childTnLst>
                                    <p:animClr clrSpc="rgb" dir="cw">
                                      <p:cBhvr override="childStyle">
                                        <p:cTn id="429" dur="500" fill="hold"/>
                                        <p:tgtEl>
                                          <p:spTgt spid="180"/>
                                        </p:tgtEl>
                                        <p:attrNameLst>
                                          <p:attrName>style.color</p:attrName>
                                        </p:attrNameLst>
                                      </p:cBhvr>
                                      <p:to>
                                        <a:schemeClr val="accent2"/>
                                      </p:to>
                                    </p:animClr>
                                    <p:animClr clrSpc="rgb" dir="cw">
                                      <p:cBhvr>
                                        <p:cTn id="430" dur="500" fill="hold"/>
                                        <p:tgtEl>
                                          <p:spTgt spid="180"/>
                                        </p:tgtEl>
                                        <p:attrNameLst>
                                          <p:attrName>fillcolor</p:attrName>
                                        </p:attrNameLst>
                                      </p:cBhvr>
                                      <p:to>
                                        <a:schemeClr val="accent2"/>
                                      </p:to>
                                    </p:animClr>
                                    <p:set>
                                      <p:cBhvr>
                                        <p:cTn id="431" dur="500" fill="hold"/>
                                        <p:tgtEl>
                                          <p:spTgt spid="180"/>
                                        </p:tgtEl>
                                        <p:attrNameLst>
                                          <p:attrName>fill.type</p:attrName>
                                        </p:attrNameLst>
                                      </p:cBhvr>
                                      <p:to>
                                        <p:strVal val="solid"/>
                                      </p:to>
                                    </p:set>
                                    <p:set>
                                      <p:cBhvr>
                                        <p:cTn id="432" dur="500" fill="hold"/>
                                        <p:tgtEl>
                                          <p:spTgt spid="180"/>
                                        </p:tgtEl>
                                        <p:attrNameLst>
                                          <p:attrName>fill.on</p:attrName>
                                        </p:attrNameLst>
                                      </p:cBhvr>
                                      <p:to>
                                        <p:strVal val="true"/>
                                      </p:to>
                                    </p:set>
                                  </p:childTnLst>
                                </p:cTn>
                              </p:par>
                              <p:par>
                                <p:cTn id="433" presetID="19" presetClass="emph" presetSubtype="0" fill="hold" grpId="0" nodeType="withEffect">
                                  <p:stCondLst>
                                    <p:cond delay="0"/>
                                  </p:stCondLst>
                                  <p:childTnLst>
                                    <p:animClr clrSpc="rgb" dir="cw">
                                      <p:cBhvr override="childStyle">
                                        <p:cTn id="434" dur="500" fill="hold"/>
                                        <p:tgtEl>
                                          <p:spTgt spid="181"/>
                                        </p:tgtEl>
                                        <p:attrNameLst>
                                          <p:attrName>style.color</p:attrName>
                                        </p:attrNameLst>
                                      </p:cBhvr>
                                      <p:to>
                                        <a:schemeClr val="accent2"/>
                                      </p:to>
                                    </p:animClr>
                                    <p:animClr clrSpc="rgb" dir="cw">
                                      <p:cBhvr>
                                        <p:cTn id="435" dur="500" fill="hold"/>
                                        <p:tgtEl>
                                          <p:spTgt spid="181"/>
                                        </p:tgtEl>
                                        <p:attrNameLst>
                                          <p:attrName>fillcolor</p:attrName>
                                        </p:attrNameLst>
                                      </p:cBhvr>
                                      <p:to>
                                        <a:schemeClr val="accent2"/>
                                      </p:to>
                                    </p:animClr>
                                    <p:set>
                                      <p:cBhvr>
                                        <p:cTn id="436" dur="500" fill="hold"/>
                                        <p:tgtEl>
                                          <p:spTgt spid="181"/>
                                        </p:tgtEl>
                                        <p:attrNameLst>
                                          <p:attrName>fill.type</p:attrName>
                                        </p:attrNameLst>
                                      </p:cBhvr>
                                      <p:to>
                                        <p:strVal val="solid"/>
                                      </p:to>
                                    </p:set>
                                    <p:set>
                                      <p:cBhvr>
                                        <p:cTn id="437" dur="500" fill="hold"/>
                                        <p:tgtEl>
                                          <p:spTgt spid="181"/>
                                        </p:tgtEl>
                                        <p:attrNameLst>
                                          <p:attrName>fill.on</p:attrName>
                                        </p:attrNameLst>
                                      </p:cBhvr>
                                      <p:to>
                                        <p:strVal val="true"/>
                                      </p:to>
                                    </p:set>
                                  </p:childTnLst>
                                </p:cTn>
                              </p:par>
                              <p:par>
                                <p:cTn id="438" presetID="19" presetClass="emph" presetSubtype="0" fill="hold" grpId="0" nodeType="withEffect">
                                  <p:stCondLst>
                                    <p:cond delay="0"/>
                                  </p:stCondLst>
                                  <p:childTnLst>
                                    <p:animClr clrSpc="rgb" dir="cw">
                                      <p:cBhvr override="childStyle">
                                        <p:cTn id="439" dur="500" fill="hold"/>
                                        <p:tgtEl>
                                          <p:spTgt spid="182"/>
                                        </p:tgtEl>
                                        <p:attrNameLst>
                                          <p:attrName>style.color</p:attrName>
                                        </p:attrNameLst>
                                      </p:cBhvr>
                                      <p:to>
                                        <a:schemeClr val="accent2"/>
                                      </p:to>
                                    </p:animClr>
                                    <p:animClr clrSpc="rgb" dir="cw">
                                      <p:cBhvr>
                                        <p:cTn id="440" dur="500" fill="hold"/>
                                        <p:tgtEl>
                                          <p:spTgt spid="182"/>
                                        </p:tgtEl>
                                        <p:attrNameLst>
                                          <p:attrName>fillcolor</p:attrName>
                                        </p:attrNameLst>
                                      </p:cBhvr>
                                      <p:to>
                                        <a:schemeClr val="accent2"/>
                                      </p:to>
                                    </p:animClr>
                                    <p:set>
                                      <p:cBhvr>
                                        <p:cTn id="441" dur="500" fill="hold"/>
                                        <p:tgtEl>
                                          <p:spTgt spid="182"/>
                                        </p:tgtEl>
                                        <p:attrNameLst>
                                          <p:attrName>fill.type</p:attrName>
                                        </p:attrNameLst>
                                      </p:cBhvr>
                                      <p:to>
                                        <p:strVal val="solid"/>
                                      </p:to>
                                    </p:set>
                                    <p:set>
                                      <p:cBhvr>
                                        <p:cTn id="442" dur="500" fill="hold"/>
                                        <p:tgtEl>
                                          <p:spTgt spid="182"/>
                                        </p:tgtEl>
                                        <p:attrNameLst>
                                          <p:attrName>fill.on</p:attrName>
                                        </p:attrNameLst>
                                      </p:cBhvr>
                                      <p:to>
                                        <p:strVal val="true"/>
                                      </p:to>
                                    </p:set>
                                  </p:childTnLst>
                                </p:cTn>
                              </p:par>
                              <p:par>
                                <p:cTn id="443" presetID="19" presetClass="emph" presetSubtype="0" fill="hold" grpId="0" nodeType="withEffect">
                                  <p:stCondLst>
                                    <p:cond delay="0"/>
                                  </p:stCondLst>
                                  <p:childTnLst>
                                    <p:animClr clrSpc="rgb" dir="cw">
                                      <p:cBhvr override="childStyle">
                                        <p:cTn id="444" dur="500" fill="hold"/>
                                        <p:tgtEl>
                                          <p:spTgt spid="183"/>
                                        </p:tgtEl>
                                        <p:attrNameLst>
                                          <p:attrName>style.color</p:attrName>
                                        </p:attrNameLst>
                                      </p:cBhvr>
                                      <p:to>
                                        <a:schemeClr val="accent2"/>
                                      </p:to>
                                    </p:animClr>
                                    <p:animClr clrSpc="rgb" dir="cw">
                                      <p:cBhvr>
                                        <p:cTn id="445" dur="500" fill="hold"/>
                                        <p:tgtEl>
                                          <p:spTgt spid="183"/>
                                        </p:tgtEl>
                                        <p:attrNameLst>
                                          <p:attrName>fillcolor</p:attrName>
                                        </p:attrNameLst>
                                      </p:cBhvr>
                                      <p:to>
                                        <a:schemeClr val="accent2"/>
                                      </p:to>
                                    </p:animClr>
                                    <p:set>
                                      <p:cBhvr>
                                        <p:cTn id="446" dur="500" fill="hold"/>
                                        <p:tgtEl>
                                          <p:spTgt spid="183"/>
                                        </p:tgtEl>
                                        <p:attrNameLst>
                                          <p:attrName>fill.type</p:attrName>
                                        </p:attrNameLst>
                                      </p:cBhvr>
                                      <p:to>
                                        <p:strVal val="solid"/>
                                      </p:to>
                                    </p:set>
                                    <p:set>
                                      <p:cBhvr>
                                        <p:cTn id="447" dur="500" fill="hold"/>
                                        <p:tgtEl>
                                          <p:spTgt spid="183"/>
                                        </p:tgtEl>
                                        <p:attrNameLst>
                                          <p:attrName>fill.on</p:attrName>
                                        </p:attrNameLst>
                                      </p:cBhvr>
                                      <p:to>
                                        <p:strVal val="true"/>
                                      </p:to>
                                    </p:set>
                                  </p:childTnLst>
                                </p:cTn>
                              </p:par>
                              <p:par>
                                <p:cTn id="448" presetID="19" presetClass="emph" presetSubtype="0" fill="hold" grpId="0" nodeType="withEffect">
                                  <p:stCondLst>
                                    <p:cond delay="0"/>
                                  </p:stCondLst>
                                  <p:childTnLst>
                                    <p:animClr clrSpc="rgb" dir="cw">
                                      <p:cBhvr override="childStyle">
                                        <p:cTn id="449" dur="500" fill="hold"/>
                                        <p:tgtEl>
                                          <p:spTgt spid="184"/>
                                        </p:tgtEl>
                                        <p:attrNameLst>
                                          <p:attrName>style.color</p:attrName>
                                        </p:attrNameLst>
                                      </p:cBhvr>
                                      <p:to>
                                        <a:schemeClr val="accent2"/>
                                      </p:to>
                                    </p:animClr>
                                    <p:animClr clrSpc="rgb" dir="cw">
                                      <p:cBhvr>
                                        <p:cTn id="450" dur="500" fill="hold"/>
                                        <p:tgtEl>
                                          <p:spTgt spid="184"/>
                                        </p:tgtEl>
                                        <p:attrNameLst>
                                          <p:attrName>fillcolor</p:attrName>
                                        </p:attrNameLst>
                                      </p:cBhvr>
                                      <p:to>
                                        <a:schemeClr val="accent2"/>
                                      </p:to>
                                    </p:animClr>
                                    <p:set>
                                      <p:cBhvr>
                                        <p:cTn id="451" dur="500" fill="hold"/>
                                        <p:tgtEl>
                                          <p:spTgt spid="184"/>
                                        </p:tgtEl>
                                        <p:attrNameLst>
                                          <p:attrName>fill.type</p:attrName>
                                        </p:attrNameLst>
                                      </p:cBhvr>
                                      <p:to>
                                        <p:strVal val="solid"/>
                                      </p:to>
                                    </p:set>
                                    <p:set>
                                      <p:cBhvr>
                                        <p:cTn id="452" dur="500" fill="hold"/>
                                        <p:tgtEl>
                                          <p:spTgt spid="184"/>
                                        </p:tgtEl>
                                        <p:attrNameLst>
                                          <p:attrName>fill.on</p:attrName>
                                        </p:attrNameLst>
                                      </p:cBhvr>
                                      <p:to>
                                        <p:strVal val="true"/>
                                      </p:to>
                                    </p:set>
                                  </p:childTnLst>
                                </p:cTn>
                              </p:par>
                              <p:par>
                                <p:cTn id="453" presetID="19" presetClass="emph" presetSubtype="0" fill="hold" grpId="0" nodeType="withEffect">
                                  <p:stCondLst>
                                    <p:cond delay="0"/>
                                  </p:stCondLst>
                                  <p:childTnLst>
                                    <p:animClr clrSpc="rgb" dir="cw">
                                      <p:cBhvr override="childStyle">
                                        <p:cTn id="454" dur="500" fill="hold"/>
                                        <p:tgtEl>
                                          <p:spTgt spid="210"/>
                                        </p:tgtEl>
                                        <p:attrNameLst>
                                          <p:attrName>style.color</p:attrName>
                                        </p:attrNameLst>
                                      </p:cBhvr>
                                      <p:to>
                                        <a:schemeClr val="accent2"/>
                                      </p:to>
                                    </p:animClr>
                                    <p:animClr clrSpc="rgb" dir="cw">
                                      <p:cBhvr>
                                        <p:cTn id="455" dur="500" fill="hold"/>
                                        <p:tgtEl>
                                          <p:spTgt spid="210"/>
                                        </p:tgtEl>
                                        <p:attrNameLst>
                                          <p:attrName>fillcolor</p:attrName>
                                        </p:attrNameLst>
                                      </p:cBhvr>
                                      <p:to>
                                        <a:schemeClr val="accent2"/>
                                      </p:to>
                                    </p:animClr>
                                    <p:set>
                                      <p:cBhvr>
                                        <p:cTn id="456" dur="500" fill="hold"/>
                                        <p:tgtEl>
                                          <p:spTgt spid="210"/>
                                        </p:tgtEl>
                                        <p:attrNameLst>
                                          <p:attrName>fill.type</p:attrName>
                                        </p:attrNameLst>
                                      </p:cBhvr>
                                      <p:to>
                                        <p:strVal val="solid"/>
                                      </p:to>
                                    </p:set>
                                    <p:set>
                                      <p:cBhvr>
                                        <p:cTn id="457" dur="500" fill="hold"/>
                                        <p:tgtEl>
                                          <p:spTgt spid="210"/>
                                        </p:tgtEl>
                                        <p:attrNameLst>
                                          <p:attrName>fill.on</p:attrName>
                                        </p:attrNameLst>
                                      </p:cBhvr>
                                      <p:to>
                                        <p:strVal val="true"/>
                                      </p:to>
                                    </p:set>
                                  </p:childTnLst>
                                </p:cTn>
                              </p:par>
                              <p:par>
                                <p:cTn id="458" presetID="19" presetClass="emph" presetSubtype="0" fill="hold" grpId="0" nodeType="withEffect">
                                  <p:stCondLst>
                                    <p:cond delay="0"/>
                                  </p:stCondLst>
                                  <p:childTnLst>
                                    <p:animClr clrSpc="rgb" dir="cw">
                                      <p:cBhvr override="childStyle">
                                        <p:cTn id="459" dur="500" fill="hold"/>
                                        <p:tgtEl>
                                          <p:spTgt spid="211"/>
                                        </p:tgtEl>
                                        <p:attrNameLst>
                                          <p:attrName>style.color</p:attrName>
                                        </p:attrNameLst>
                                      </p:cBhvr>
                                      <p:to>
                                        <a:schemeClr val="accent2"/>
                                      </p:to>
                                    </p:animClr>
                                    <p:animClr clrSpc="rgb" dir="cw">
                                      <p:cBhvr>
                                        <p:cTn id="460" dur="500" fill="hold"/>
                                        <p:tgtEl>
                                          <p:spTgt spid="211"/>
                                        </p:tgtEl>
                                        <p:attrNameLst>
                                          <p:attrName>fillcolor</p:attrName>
                                        </p:attrNameLst>
                                      </p:cBhvr>
                                      <p:to>
                                        <a:schemeClr val="accent2"/>
                                      </p:to>
                                    </p:animClr>
                                    <p:set>
                                      <p:cBhvr>
                                        <p:cTn id="461" dur="500" fill="hold"/>
                                        <p:tgtEl>
                                          <p:spTgt spid="211"/>
                                        </p:tgtEl>
                                        <p:attrNameLst>
                                          <p:attrName>fill.type</p:attrName>
                                        </p:attrNameLst>
                                      </p:cBhvr>
                                      <p:to>
                                        <p:strVal val="solid"/>
                                      </p:to>
                                    </p:set>
                                    <p:set>
                                      <p:cBhvr>
                                        <p:cTn id="462" dur="500" fill="hold"/>
                                        <p:tgtEl>
                                          <p:spTgt spid="211"/>
                                        </p:tgtEl>
                                        <p:attrNameLst>
                                          <p:attrName>fill.on</p:attrName>
                                        </p:attrNameLst>
                                      </p:cBhvr>
                                      <p:to>
                                        <p:strVal val="true"/>
                                      </p:to>
                                    </p:set>
                                  </p:childTnLst>
                                </p:cTn>
                              </p:par>
                              <p:par>
                                <p:cTn id="463" presetID="19" presetClass="emph" presetSubtype="0" fill="hold" grpId="0" nodeType="withEffect">
                                  <p:stCondLst>
                                    <p:cond delay="0"/>
                                  </p:stCondLst>
                                  <p:childTnLst>
                                    <p:animClr clrSpc="rgb" dir="cw">
                                      <p:cBhvr override="childStyle">
                                        <p:cTn id="464" dur="500" fill="hold"/>
                                        <p:tgtEl>
                                          <p:spTgt spid="212"/>
                                        </p:tgtEl>
                                        <p:attrNameLst>
                                          <p:attrName>style.color</p:attrName>
                                        </p:attrNameLst>
                                      </p:cBhvr>
                                      <p:to>
                                        <a:schemeClr val="accent2"/>
                                      </p:to>
                                    </p:animClr>
                                    <p:animClr clrSpc="rgb" dir="cw">
                                      <p:cBhvr>
                                        <p:cTn id="465" dur="500" fill="hold"/>
                                        <p:tgtEl>
                                          <p:spTgt spid="212"/>
                                        </p:tgtEl>
                                        <p:attrNameLst>
                                          <p:attrName>fillcolor</p:attrName>
                                        </p:attrNameLst>
                                      </p:cBhvr>
                                      <p:to>
                                        <a:schemeClr val="accent2"/>
                                      </p:to>
                                    </p:animClr>
                                    <p:set>
                                      <p:cBhvr>
                                        <p:cTn id="466" dur="500" fill="hold"/>
                                        <p:tgtEl>
                                          <p:spTgt spid="212"/>
                                        </p:tgtEl>
                                        <p:attrNameLst>
                                          <p:attrName>fill.type</p:attrName>
                                        </p:attrNameLst>
                                      </p:cBhvr>
                                      <p:to>
                                        <p:strVal val="solid"/>
                                      </p:to>
                                    </p:set>
                                    <p:set>
                                      <p:cBhvr>
                                        <p:cTn id="467" dur="500" fill="hold"/>
                                        <p:tgtEl>
                                          <p:spTgt spid="212"/>
                                        </p:tgtEl>
                                        <p:attrNameLst>
                                          <p:attrName>fill.on</p:attrName>
                                        </p:attrNameLst>
                                      </p:cBhvr>
                                      <p:to>
                                        <p:strVal val="true"/>
                                      </p:to>
                                    </p:set>
                                  </p:childTnLst>
                                </p:cTn>
                              </p:par>
                              <p:par>
                                <p:cTn id="468" presetID="19" presetClass="emph" presetSubtype="0" fill="hold" grpId="0" nodeType="withEffect">
                                  <p:stCondLst>
                                    <p:cond delay="0"/>
                                  </p:stCondLst>
                                  <p:childTnLst>
                                    <p:animClr clrSpc="rgb" dir="cw">
                                      <p:cBhvr override="childStyle">
                                        <p:cTn id="469" dur="500" fill="hold"/>
                                        <p:tgtEl>
                                          <p:spTgt spid="213"/>
                                        </p:tgtEl>
                                        <p:attrNameLst>
                                          <p:attrName>style.color</p:attrName>
                                        </p:attrNameLst>
                                      </p:cBhvr>
                                      <p:to>
                                        <a:schemeClr val="accent2"/>
                                      </p:to>
                                    </p:animClr>
                                    <p:animClr clrSpc="rgb" dir="cw">
                                      <p:cBhvr>
                                        <p:cTn id="470" dur="500" fill="hold"/>
                                        <p:tgtEl>
                                          <p:spTgt spid="213"/>
                                        </p:tgtEl>
                                        <p:attrNameLst>
                                          <p:attrName>fillcolor</p:attrName>
                                        </p:attrNameLst>
                                      </p:cBhvr>
                                      <p:to>
                                        <a:schemeClr val="accent2"/>
                                      </p:to>
                                    </p:animClr>
                                    <p:set>
                                      <p:cBhvr>
                                        <p:cTn id="471" dur="500" fill="hold"/>
                                        <p:tgtEl>
                                          <p:spTgt spid="213"/>
                                        </p:tgtEl>
                                        <p:attrNameLst>
                                          <p:attrName>fill.type</p:attrName>
                                        </p:attrNameLst>
                                      </p:cBhvr>
                                      <p:to>
                                        <p:strVal val="solid"/>
                                      </p:to>
                                    </p:set>
                                    <p:set>
                                      <p:cBhvr>
                                        <p:cTn id="472" dur="500" fill="hold"/>
                                        <p:tgtEl>
                                          <p:spTgt spid="213"/>
                                        </p:tgtEl>
                                        <p:attrNameLst>
                                          <p:attrName>fill.on</p:attrName>
                                        </p:attrNameLst>
                                      </p:cBhvr>
                                      <p:to>
                                        <p:strVal val="true"/>
                                      </p:to>
                                    </p:set>
                                  </p:childTnLst>
                                </p:cTn>
                              </p:par>
                            </p:childTnLst>
                          </p:cTn>
                        </p:par>
                      </p:childTnLst>
                    </p:cTn>
                  </p:par>
                  <p:par>
                    <p:cTn id="473" fill="hold">
                      <p:stCondLst>
                        <p:cond delay="indefinite"/>
                      </p:stCondLst>
                      <p:childTnLst>
                        <p:par>
                          <p:cTn id="474" fill="hold">
                            <p:stCondLst>
                              <p:cond delay="0"/>
                            </p:stCondLst>
                            <p:childTnLst>
                              <p:par>
                                <p:cTn id="475" presetID="6" presetClass="exit" presetSubtype="32" fill="hold" grpId="1" nodeType="clickEffect">
                                  <p:stCondLst>
                                    <p:cond delay="0"/>
                                  </p:stCondLst>
                                  <p:childTnLst>
                                    <p:animEffect transition="out" filter="circle(out)">
                                      <p:cBhvr>
                                        <p:cTn id="476" dur="2000"/>
                                        <p:tgtEl>
                                          <p:spTgt spid="179"/>
                                        </p:tgtEl>
                                      </p:cBhvr>
                                    </p:animEffect>
                                    <p:set>
                                      <p:cBhvr>
                                        <p:cTn id="477" dur="1" fill="hold">
                                          <p:stCondLst>
                                            <p:cond delay="1999"/>
                                          </p:stCondLst>
                                        </p:cTn>
                                        <p:tgtEl>
                                          <p:spTgt spid="179"/>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180"/>
                                        </p:tgtEl>
                                      </p:cBhvr>
                                    </p:animEffect>
                                    <p:set>
                                      <p:cBhvr>
                                        <p:cTn id="480" dur="1" fill="hold">
                                          <p:stCondLst>
                                            <p:cond delay="1999"/>
                                          </p:stCondLst>
                                        </p:cTn>
                                        <p:tgtEl>
                                          <p:spTgt spid="180"/>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181"/>
                                        </p:tgtEl>
                                      </p:cBhvr>
                                    </p:animEffect>
                                    <p:set>
                                      <p:cBhvr>
                                        <p:cTn id="483" dur="1" fill="hold">
                                          <p:stCondLst>
                                            <p:cond delay="1999"/>
                                          </p:stCondLst>
                                        </p:cTn>
                                        <p:tgtEl>
                                          <p:spTgt spid="181"/>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182"/>
                                        </p:tgtEl>
                                      </p:cBhvr>
                                    </p:animEffect>
                                    <p:set>
                                      <p:cBhvr>
                                        <p:cTn id="486" dur="1" fill="hold">
                                          <p:stCondLst>
                                            <p:cond delay="1999"/>
                                          </p:stCondLst>
                                        </p:cTn>
                                        <p:tgtEl>
                                          <p:spTgt spid="182"/>
                                        </p:tgtEl>
                                        <p:attrNameLst>
                                          <p:attrName>style.visibility</p:attrName>
                                        </p:attrNameLst>
                                      </p:cBhvr>
                                      <p:to>
                                        <p:strVal val="hidden"/>
                                      </p:to>
                                    </p:set>
                                  </p:childTnLst>
                                </p:cTn>
                              </p:par>
                              <p:par>
                                <p:cTn id="487" presetID="6" presetClass="exit" presetSubtype="32" fill="hold" grpId="1" nodeType="withEffect">
                                  <p:stCondLst>
                                    <p:cond delay="0"/>
                                  </p:stCondLst>
                                  <p:childTnLst>
                                    <p:animEffect transition="out" filter="circle(out)">
                                      <p:cBhvr>
                                        <p:cTn id="488" dur="2000"/>
                                        <p:tgtEl>
                                          <p:spTgt spid="183"/>
                                        </p:tgtEl>
                                      </p:cBhvr>
                                    </p:animEffect>
                                    <p:set>
                                      <p:cBhvr>
                                        <p:cTn id="489" dur="1" fill="hold">
                                          <p:stCondLst>
                                            <p:cond delay="1999"/>
                                          </p:stCondLst>
                                        </p:cTn>
                                        <p:tgtEl>
                                          <p:spTgt spid="183"/>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184"/>
                                        </p:tgtEl>
                                      </p:cBhvr>
                                    </p:animEffect>
                                    <p:set>
                                      <p:cBhvr>
                                        <p:cTn id="492" dur="1" fill="hold">
                                          <p:stCondLst>
                                            <p:cond delay="1999"/>
                                          </p:stCondLst>
                                        </p:cTn>
                                        <p:tgtEl>
                                          <p:spTgt spid="184"/>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210"/>
                                        </p:tgtEl>
                                      </p:cBhvr>
                                    </p:animEffect>
                                    <p:set>
                                      <p:cBhvr>
                                        <p:cTn id="495" dur="1" fill="hold">
                                          <p:stCondLst>
                                            <p:cond delay="1999"/>
                                          </p:stCondLst>
                                        </p:cTn>
                                        <p:tgtEl>
                                          <p:spTgt spid="210"/>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211"/>
                                        </p:tgtEl>
                                      </p:cBhvr>
                                    </p:animEffect>
                                    <p:set>
                                      <p:cBhvr>
                                        <p:cTn id="498" dur="1" fill="hold">
                                          <p:stCondLst>
                                            <p:cond delay="1999"/>
                                          </p:stCondLst>
                                        </p:cTn>
                                        <p:tgtEl>
                                          <p:spTgt spid="211"/>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212"/>
                                        </p:tgtEl>
                                      </p:cBhvr>
                                    </p:animEffect>
                                    <p:set>
                                      <p:cBhvr>
                                        <p:cTn id="501" dur="1" fill="hold">
                                          <p:stCondLst>
                                            <p:cond delay="1999"/>
                                          </p:stCondLst>
                                        </p:cTn>
                                        <p:tgtEl>
                                          <p:spTgt spid="212"/>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213"/>
                                        </p:tgtEl>
                                      </p:cBhvr>
                                    </p:animEffect>
                                    <p:set>
                                      <p:cBhvr>
                                        <p:cTn id="504" dur="1" fill="hold">
                                          <p:stCondLst>
                                            <p:cond delay="1999"/>
                                          </p:stCondLst>
                                        </p:cTn>
                                        <p:tgtEl>
                                          <p:spTgt spid="213"/>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236"/>
                                        </p:tgtEl>
                                      </p:cBhvr>
                                    </p:animEffect>
                                    <p:set>
                                      <p:cBhvr>
                                        <p:cTn id="507" dur="1" fill="hold">
                                          <p:stCondLst>
                                            <p:cond delay="1999"/>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8" restart="whenNotActive" fill="hold" evtFilter="cancelBubble" nodeType="interactiveSeq">
                <p:stCondLst>
                  <p:cond evt="onClick" delay="0">
                    <p:tgtEl>
                      <p:spTgt spid="4"/>
                    </p:tgtEl>
                  </p:cond>
                </p:stCondLst>
                <p:endSync evt="end" delay="0">
                  <p:rtn val="all"/>
                </p:endSync>
                <p:childTnLst>
                  <p:par>
                    <p:cTn id="509" fill="hold">
                      <p:stCondLst>
                        <p:cond delay="0"/>
                      </p:stCondLst>
                      <p:childTnLst>
                        <p:par>
                          <p:cTn id="510" fill="hold">
                            <p:stCondLst>
                              <p:cond delay="0"/>
                            </p:stCondLst>
                            <p:childTnLst>
                              <p:par>
                                <p:cTn id="511" presetID="6" presetClass="entr" presetSubtype="16" fill="hold" grpId="0" nodeType="clickEffect">
                                  <p:stCondLst>
                                    <p:cond delay="0"/>
                                  </p:stCondLst>
                                  <p:childTnLst>
                                    <p:set>
                                      <p:cBhvr>
                                        <p:cTn id="512" dur="1" fill="hold">
                                          <p:stCondLst>
                                            <p:cond delay="0"/>
                                          </p:stCondLst>
                                        </p:cTn>
                                        <p:tgtEl>
                                          <p:spTgt spid="237"/>
                                        </p:tgtEl>
                                        <p:attrNameLst>
                                          <p:attrName>style.visibility</p:attrName>
                                        </p:attrNameLst>
                                      </p:cBhvr>
                                      <p:to>
                                        <p:strVal val="visible"/>
                                      </p:to>
                                    </p:set>
                                    <p:animEffect transition="in" filter="circle(in)">
                                      <p:cBhvr>
                                        <p:cTn id="513" dur="2000"/>
                                        <p:tgtEl>
                                          <p:spTgt spid="237"/>
                                        </p:tgtEl>
                                      </p:cBhvr>
                                    </p:animEffect>
                                  </p:childTnLst>
                                </p:cTn>
                              </p:par>
                              <p:par>
                                <p:cTn id="514" presetID="19" presetClass="emph" presetSubtype="0" fill="hold" grpId="0" nodeType="withEffect">
                                  <p:stCondLst>
                                    <p:cond delay="0"/>
                                  </p:stCondLst>
                                  <p:childTnLst>
                                    <p:animClr clrSpc="rgb" dir="cw">
                                      <p:cBhvr override="childStyle">
                                        <p:cTn id="515" dur="500" fill="hold"/>
                                        <p:tgtEl>
                                          <p:spTgt spid="214"/>
                                        </p:tgtEl>
                                        <p:attrNameLst>
                                          <p:attrName>style.color</p:attrName>
                                        </p:attrNameLst>
                                      </p:cBhvr>
                                      <p:to>
                                        <a:schemeClr val="accent2"/>
                                      </p:to>
                                    </p:animClr>
                                    <p:animClr clrSpc="rgb" dir="cw">
                                      <p:cBhvr>
                                        <p:cTn id="516" dur="500" fill="hold"/>
                                        <p:tgtEl>
                                          <p:spTgt spid="214"/>
                                        </p:tgtEl>
                                        <p:attrNameLst>
                                          <p:attrName>fillcolor</p:attrName>
                                        </p:attrNameLst>
                                      </p:cBhvr>
                                      <p:to>
                                        <a:schemeClr val="accent2"/>
                                      </p:to>
                                    </p:animClr>
                                    <p:set>
                                      <p:cBhvr>
                                        <p:cTn id="517" dur="500" fill="hold"/>
                                        <p:tgtEl>
                                          <p:spTgt spid="214"/>
                                        </p:tgtEl>
                                        <p:attrNameLst>
                                          <p:attrName>fill.type</p:attrName>
                                        </p:attrNameLst>
                                      </p:cBhvr>
                                      <p:to>
                                        <p:strVal val="solid"/>
                                      </p:to>
                                    </p:set>
                                    <p:set>
                                      <p:cBhvr>
                                        <p:cTn id="518" dur="500" fill="hold"/>
                                        <p:tgtEl>
                                          <p:spTgt spid="214"/>
                                        </p:tgtEl>
                                        <p:attrNameLst>
                                          <p:attrName>fill.on</p:attrName>
                                        </p:attrNameLst>
                                      </p:cBhvr>
                                      <p:to>
                                        <p:strVal val="true"/>
                                      </p:to>
                                    </p:set>
                                  </p:childTnLst>
                                </p:cTn>
                              </p:par>
                              <p:par>
                                <p:cTn id="519" presetID="19" presetClass="emph" presetSubtype="0" fill="hold" grpId="0" nodeType="withEffect">
                                  <p:stCondLst>
                                    <p:cond delay="0"/>
                                  </p:stCondLst>
                                  <p:childTnLst>
                                    <p:animClr clrSpc="rgb" dir="cw">
                                      <p:cBhvr override="childStyle">
                                        <p:cTn id="520" dur="500" fill="hold"/>
                                        <p:tgtEl>
                                          <p:spTgt spid="215"/>
                                        </p:tgtEl>
                                        <p:attrNameLst>
                                          <p:attrName>style.color</p:attrName>
                                        </p:attrNameLst>
                                      </p:cBhvr>
                                      <p:to>
                                        <a:schemeClr val="accent2"/>
                                      </p:to>
                                    </p:animClr>
                                    <p:animClr clrSpc="rgb" dir="cw">
                                      <p:cBhvr>
                                        <p:cTn id="521" dur="500" fill="hold"/>
                                        <p:tgtEl>
                                          <p:spTgt spid="215"/>
                                        </p:tgtEl>
                                        <p:attrNameLst>
                                          <p:attrName>fillcolor</p:attrName>
                                        </p:attrNameLst>
                                      </p:cBhvr>
                                      <p:to>
                                        <a:schemeClr val="accent2"/>
                                      </p:to>
                                    </p:animClr>
                                    <p:set>
                                      <p:cBhvr>
                                        <p:cTn id="522" dur="500" fill="hold"/>
                                        <p:tgtEl>
                                          <p:spTgt spid="215"/>
                                        </p:tgtEl>
                                        <p:attrNameLst>
                                          <p:attrName>fill.type</p:attrName>
                                        </p:attrNameLst>
                                      </p:cBhvr>
                                      <p:to>
                                        <p:strVal val="solid"/>
                                      </p:to>
                                    </p:set>
                                    <p:set>
                                      <p:cBhvr>
                                        <p:cTn id="523" dur="500" fill="hold"/>
                                        <p:tgtEl>
                                          <p:spTgt spid="215"/>
                                        </p:tgtEl>
                                        <p:attrNameLst>
                                          <p:attrName>fill.on</p:attrName>
                                        </p:attrNameLst>
                                      </p:cBhvr>
                                      <p:to>
                                        <p:strVal val="true"/>
                                      </p:to>
                                    </p:set>
                                  </p:childTnLst>
                                </p:cTn>
                              </p:par>
                              <p:par>
                                <p:cTn id="524" presetID="19" presetClass="emph" presetSubtype="0" fill="hold" grpId="0" nodeType="withEffect">
                                  <p:stCondLst>
                                    <p:cond delay="0"/>
                                  </p:stCondLst>
                                  <p:childTnLst>
                                    <p:animClr clrSpc="rgb" dir="cw">
                                      <p:cBhvr override="childStyle">
                                        <p:cTn id="525" dur="500" fill="hold"/>
                                        <p:tgtEl>
                                          <p:spTgt spid="216"/>
                                        </p:tgtEl>
                                        <p:attrNameLst>
                                          <p:attrName>style.color</p:attrName>
                                        </p:attrNameLst>
                                      </p:cBhvr>
                                      <p:to>
                                        <a:schemeClr val="accent2"/>
                                      </p:to>
                                    </p:animClr>
                                    <p:animClr clrSpc="rgb" dir="cw">
                                      <p:cBhvr>
                                        <p:cTn id="526" dur="500" fill="hold"/>
                                        <p:tgtEl>
                                          <p:spTgt spid="216"/>
                                        </p:tgtEl>
                                        <p:attrNameLst>
                                          <p:attrName>fillcolor</p:attrName>
                                        </p:attrNameLst>
                                      </p:cBhvr>
                                      <p:to>
                                        <a:schemeClr val="accent2"/>
                                      </p:to>
                                    </p:animClr>
                                    <p:set>
                                      <p:cBhvr>
                                        <p:cTn id="527" dur="500" fill="hold"/>
                                        <p:tgtEl>
                                          <p:spTgt spid="216"/>
                                        </p:tgtEl>
                                        <p:attrNameLst>
                                          <p:attrName>fill.type</p:attrName>
                                        </p:attrNameLst>
                                      </p:cBhvr>
                                      <p:to>
                                        <p:strVal val="solid"/>
                                      </p:to>
                                    </p:set>
                                    <p:set>
                                      <p:cBhvr>
                                        <p:cTn id="528" dur="500" fill="hold"/>
                                        <p:tgtEl>
                                          <p:spTgt spid="216"/>
                                        </p:tgtEl>
                                        <p:attrNameLst>
                                          <p:attrName>fill.on</p:attrName>
                                        </p:attrNameLst>
                                      </p:cBhvr>
                                      <p:to>
                                        <p:strVal val="true"/>
                                      </p:to>
                                    </p:set>
                                  </p:childTnLst>
                                </p:cTn>
                              </p:par>
                              <p:par>
                                <p:cTn id="529" presetID="19" presetClass="emph" presetSubtype="0" fill="hold" grpId="0" nodeType="withEffect">
                                  <p:stCondLst>
                                    <p:cond delay="0"/>
                                  </p:stCondLst>
                                  <p:childTnLst>
                                    <p:animClr clrSpc="rgb" dir="cw">
                                      <p:cBhvr override="childStyle">
                                        <p:cTn id="530" dur="500" fill="hold"/>
                                        <p:tgtEl>
                                          <p:spTgt spid="217"/>
                                        </p:tgtEl>
                                        <p:attrNameLst>
                                          <p:attrName>style.color</p:attrName>
                                        </p:attrNameLst>
                                      </p:cBhvr>
                                      <p:to>
                                        <a:schemeClr val="accent2"/>
                                      </p:to>
                                    </p:animClr>
                                    <p:animClr clrSpc="rgb" dir="cw">
                                      <p:cBhvr>
                                        <p:cTn id="531" dur="500" fill="hold"/>
                                        <p:tgtEl>
                                          <p:spTgt spid="217"/>
                                        </p:tgtEl>
                                        <p:attrNameLst>
                                          <p:attrName>fillcolor</p:attrName>
                                        </p:attrNameLst>
                                      </p:cBhvr>
                                      <p:to>
                                        <a:schemeClr val="accent2"/>
                                      </p:to>
                                    </p:animClr>
                                    <p:set>
                                      <p:cBhvr>
                                        <p:cTn id="532" dur="500" fill="hold"/>
                                        <p:tgtEl>
                                          <p:spTgt spid="217"/>
                                        </p:tgtEl>
                                        <p:attrNameLst>
                                          <p:attrName>fill.type</p:attrName>
                                        </p:attrNameLst>
                                      </p:cBhvr>
                                      <p:to>
                                        <p:strVal val="solid"/>
                                      </p:to>
                                    </p:set>
                                    <p:set>
                                      <p:cBhvr>
                                        <p:cTn id="533" dur="500" fill="hold"/>
                                        <p:tgtEl>
                                          <p:spTgt spid="217"/>
                                        </p:tgtEl>
                                        <p:attrNameLst>
                                          <p:attrName>fill.on</p:attrName>
                                        </p:attrNameLst>
                                      </p:cBhvr>
                                      <p:to>
                                        <p:strVal val="true"/>
                                      </p:to>
                                    </p:set>
                                  </p:childTnLst>
                                </p:cTn>
                              </p:par>
                              <p:par>
                                <p:cTn id="534" presetID="19" presetClass="emph" presetSubtype="0" fill="hold" grpId="0" nodeType="withEffect">
                                  <p:stCondLst>
                                    <p:cond delay="0"/>
                                  </p:stCondLst>
                                  <p:childTnLst>
                                    <p:animClr clrSpc="rgb" dir="cw">
                                      <p:cBhvr override="childStyle">
                                        <p:cTn id="535" dur="500" fill="hold"/>
                                        <p:tgtEl>
                                          <p:spTgt spid="218"/>
                                        </p:tgtEl>
                                        <p:attrNameLst>
                                          <p:attrName>style.color</p:attrName>
                                        </p:attrNameLst>
                                      </p:cBhvr>
                                      <p:to>
                                        <a:schemeClr val="accent2"/>
                                      </p:to>
                                    </p:animClr>
                                    <p:animClr clrSpc="rgb" dir="cw">
                                      <p:cBhvr>
                                        <p:cTn id="536" dur="500" fill="hold"/>
                                        <p:tgtEl>
                                          <p:spTgt spid="218"/>
                                        </p:tgtEl>
                                        <p:attrNameLst>
                                          <p:attrName>fillcolor</p:attrName>
                                        </p:attrNameLst>
                                      </p:cBhvr>
                                      <p:to>
                                        <a:schemeClr val="accent2"/>
                                      </p:to>
                                    </p:animClr>
                                    <p:set>
                                      <p:cBhvr>
                                        <p:cTn id="537" dur="500" fill="hold"/>
                                        <p:tgtEl>
                                          <p:spTgt spid="218"/>
                                        </p:tgtEl>
                                        <p:attrNameLst>
                                          <p:attrName>fill.type</p:attrName>
                                        </p:attrNameLst>
                                      </p:cBhvr>
                                      <p:to>
                                        <p:strVal val="solid"/>
                                      </p:to>
                                    </p:set>
                                    <p:set>
                                      <p:cBhvr>
                                        <p:cTn id="538" dur="500" fill="hold"/>
                                        <p:tgtEl>
                                          <p:spTgt spid="218"/>
                                        </p:tgtEl>
                                        <p:attrNameLst>
                                          <p:attrName>fill.on</p:attrName>
                                        </p:attrNameLst>
                                      </p:cBhvr>
                                      <p:to>
                                        <p:strVal val="true"/>
                                      </p:to>
                                    </p:set>
                                  </p:childTnLst>
                                </p:cTn>
                              </p:par>
                              <p:par>
                                <p:cTn id="539" presetID="19" presetClass="emph" presetSubtype="0" fill="hold" grpId="0" nodeType="withEffect">
                                  <p:stCondLst>
                                    <p:cond delay="0"/>
                                  </p:stCondLst>
                                  <p:childTnLst>
                                    <p:animClr clrSpc="rgb" dir="cw">
                                      <p:cBhvr override="childStyle">
                                        <p:cTn id="540" dur="500" fill="hold"/>
                                        <p:tgtEl>
                                          <p:spTgt spid="219"/>
                                        </p:tgtEl>
                                        <p:attrNameLst>
                                          <p:attrName>style.color</p:attrName>
                                        </p:attrNameLst>
                                      </p:cBhvr>
                                      <p:to>
                                        <a:schemeClr val="accent2"/>
                                      </p:to>
                                    </p:animClr>
                                    <p:animClr clrSpc="rgb" dir="cw">
                                      <p:cBhvr>
                                        <p:cTn id="541" dur="500" fill="hold"/>
                                        <p:tgtEl>
                                          <p:spTgt spid="219"/>
                                        </p:tgtEl>
                                        <p:attrNameLst>
                                          <p:attrName>fillcolor</p:attrName>
                                        </p:attrNameLst>
                                      </p:cBhvr>
                                      <p:to>
                                        <a:schemeClr val="accent2"/>
                                      </p:to>
                                    </p:animClr>
                                    <p:set>
                                      <p:cBhvr>
                                        <p:cTn id="542" dur="500" fill="hold"/>
                                        <p:tgtEl>
                                          <p:spTgt spid="219"/>
                                        </p:tgtEl>
                                        <p:attrNameLst>
                                          <p:attrName>fill.type</p:attrName>
                                        </p:attrNameLst>
                                      </p:cBhvr>
                                      <p:to>
                                        <p:strVal val="solid"/>
                                      </p:to>
                                    </p:set>
                                    <p:set>
                                      <p:cBhvr>
                                        <p:cTn id="543" dur="500" fill="hold"/>
                                        <p:tgtEl>
                                          <p:spTgt spid="219"/>
                                        </p:tgtEl>
                                        <p:attrNameLst>
                                          <p:attrName>fill.on</p:attrName>
                                        </p:attrNameLst>
                                      </p:cBhvr>
                                      <p:to>
                                        <p:strVal val="true"/>
                                      </p:to>
                                    </p:set>
                                  </p:childTnLst>
                                </p:cTn>
                              </p:par>
                              <p:par>
                                <p:cTn id="544" presetID="19" presetClass="emph" presetSubtype="0" fill="hold" grpId="0" nodeType="withEffect">
                                  <p:stCondLst>
                                    <p:cond delay="0"/>
                                  </p:stCondLst>
                                  <p:childTnLst>
                                    <p:animClr clrSpc="rgb" dir="cw">
                                      <p:cBhvr override="childStyle">
                                        <p:cTn id="545" dur="500" fill="hold"/>
                                        <p:tgtEl>
                                          <p:spTgt spid="220"/>
                                        </p:tgtEl>
                                        <p:attrNameLst>
                                          <p:attrName>style.color</p:attrName>
                                        </p:attrNameLst>
                                      </p:cBhvr>
                                      <p:to>
                                        <a:schemeClr val="accent2"/>
                                      </p:to>
                                    </p:animClr>
                                    <p:animClr clrSpc="rgb" dir="cw">
                                      <p:cBhvr>
                                        <p:cTn id="546" dur="500" fill="hold"/>
                                        <p:tgtEl>
                                          <p:spTgt spid="220"/>
                                        </p:tgtEl>
                                        <p:attrNameLst>
                                          <p:attrName>fillcolor</p:attrName>
                                        </p:attrNameLst>
                                      </p:cBhvr>
                                      <p:to>
                                        <a:schemeClr val="accent2"/>
                                      </p:to>
                                    </p:animClr>
                                    <p:set>
                                      <p:cBhvr>
                                        <p:cTn id="547" dur="500" fill="hold"/>
                                        <p:tgtEl>
                                          <p:spTgt spid="220"/>
                                        </p:tgtEl>
                                        <p:attrNameLst>
                                          <p:attrName>fill.type</p:attrName>
                                        </p:attrNameLst>
                                      </p:cBhvr>
                                      <p:to>
                                        <p:strVal val="solid"/>
                                      </p:to>
                                    </p:set>
                                    <p:set>
                                      <p:cBhvr>
                                        <p:cTn id="548" dur="500" fill="hold"/>
                                        <p:tgtEl>
                                          <p:spTgt spid="220"/>
                                        </p:tgtEl>
                                        <p:attrNameLst>
                                          <p:attrName>fill.on</p:attrName>
                                        </p:attrNameLst>
                                      </p:cBhvr>
                                      <p:to>
                                        <p:strVal val="true"/>
                                      </p:to>
                                    </p:set>
                                  </p:childTnLst>
                                </p:cTn>
                              </p:par>
                              <p:par>
                                <p:cTn id="549" presetID="19" presetClass="emph" presetSubtype="0" fill="hold" grpId="0" nodeType="withEffect">
                                  <p:stCondLst>
                                    <p:cond delay="0"/>
                                  </p:stCondLst>
                                  <p:childTnLst>
                                    <p:animClr clrSpc="rgb" dir="cw">
                                      <p:cBhvr override="childStyle">
                                        <p:cTn id="550" dur="500" fill="hold"/>
                                        <p:tgtEl>
                                          <p:spTgt spid="221"/>
                                        </p:tgtEl>
                                        <p:attrNameLst>
                                          <p:attrName>style.color</p:attrName>
                                        </p:attrNameLst>
                                      </p:cBhvr>
                                      <p:to>
                                        <a:schemeClr val="accent2"/>
                                      </p:to>
                                    </p:animClr>
                                    <p:animClr clrSpc="rgb" dir="cw">
                                      <p:cBhvr>
                                        <p:cTn id="551" dur="500" fill="hold"/>
                                        <p:tgtEl>
                                          <p:spTgt spid="221"/>
                                        </p:tgtEl>
                                        <p:attrNameLst>
                                          <p:attrName>fillcolor</p:attrName>
                                        </p:attrNameLst>
                                      </p:cBhvr>
                                      <p:to>
                                        <a:schemeClr val="accent2"/>
                                      </p:to>
                                    </p:animClr>
                                    <p:set>
                                      <p:cBhvr>
                                        <p:cTn id="552" dur="500" fill="hold"/>
                                        <p:tgtEl>
                                          <p:spTgt spid="221"/>
                                        </p:tgtEl>
                                        <p:attrNameLst>
                                          <p:attrName>fill.type</p:attrName>
                                        </p:attrNameLst>
                                      </p:cBhvr>
                                      <p:to>
                                        <p:strVal val="solid"/>
                                      </p:to>
                                    </p:set>
                                    <p:set>
                                      <p:cBhvr>
                                        <p:cTn id="553" dur="500" fill="hold"/>
                                        <p:tgtEl>
                                          <p:spTgt spid="221"/>
                                        </p:tgtEl>
                                        <p:attrNameLst>
                                          <p:attrName>fill.on</p:attrName>
                                        </p:attrNameLst>
                                      </p:cBhvr>
                                      <p:to>
                                        <p:strVal val="true"/>
                                      </p:to>
                                    </p:set>
                                  </p:childTnLst>
                                </p:cTn>
                              </p:par>
                              <p:par>
                                <p:cTn id="554" presetID="19" presetClass="emph" presetSubtype="0" fill="hold" grpId="0" nodeType="withEffect">
                                  <p:stCondLst>
                                    <p:cond delay="0"/>
                                  </p:stCondLst>
                                  <p:childTnLst>
                                    <p:animClr clrSpc="rgb" dir="cw">
                                      <p:cBhvr override="childStyle">
                                        <p:cTn id="555" dur="500" fill="hold"/>
                                        <p:tgtEl>
                                          <p:spTgt spid="222"/>
                                        </p:tgtEl>
                                        <p:attrNameLst>
                                          <p:attrName>style.color</p:attrName>
                                        </p:attrNameLst>
                                      </p:cBhvr>
                                      <p:to>
                                        <a:schemeClr val="accent2"/>
                                      </p:to>
                                    </p:animClr>
                                    <p:animClr clrSpc="rgb" dir="cw">
                                      <p:cBhvr>
                                        <p:cTn id="556" dur="500" fill="hold"/>
                                        <p:tgtEl>
                                          <p:spTgt spid="222"/>
                                        </p:tgtEl>
                                        <p:attrNameLst>
                                          <p:attrName>fillcolor</p:attrName>
                                        </p:attrNameLst>
                                      </p:cBhvr>
                                      <p:to>
                                        <a:schemeClr val="accent2"/>
                                      </p:to>
                                    </p:animClr>
                                    <p:set>
                                      <p:cBhvr>
                                        <p:cTn id="557" dur="500" fill="hold"/>
                                        <p:tgtEl>
                                          <p:spTgt spid="222"/>
                                        </p:tgtEl>
                                        <p:attrNameLst>
                                          <p:attrName>fill.type</p:attrName>
                                        </p:attrNameLst>
                                      </p:cBhvr>
                                      <p:to>
                                        <p:strVal val="solid"/>
                                      </p:to>
                                    </p:set>
                                    <p:set>
                                      <p:cBhvr>
                                        <p:cTn id="558" dur="500" fill="hold"/>
                                        <p:tgtEl>
                                          <p:spTgt spid="222"/>
                                        </p:tgtEl>
                                        <p:attrNameLst>
                                          <p:attrName>fill.on</p:attrName>
                                        </p:attrNameLst>
                                      </p:cBhvr>
                                      <p:to>
                                        <p:strVal val="true"/>
                                      </p:to>
                                    </p:set>
                                  </p:childTnLst>
                                </p:cTn>
                              </p:par>
                            </p:childTnLst>
                          </p:cTn>
                        </p:par>
                      </p:childTnLst>
                    </p:cTn>
                  </p:par>
                  <p:par>
                    <p:cTn id="559" fill="hold">
                      <p:stCondLst>
                        <p:cond delay="indefinite"/>
                      </p:stCondLst>
                      <p:childTnLst>
                        <p:par>
                          <p:cTn id="560" fill="hold">
                            <p:stCondLst>
                              <p:cond delay="0"/>
                            </p:stCondLst>
                            <p:childTnLst>
                              <p:par>
                                <p:cTn id="561" presetID="6" presetClass="exit" presetSubtype="32" fill="hold" grpId="1" nodeType="clickEffect">
                                  <p:stCondLst>
                                    <p:cond delay="0"/>
                                  </p:stCondLst>
                                  <p:childTnLst>
                                    <p:animEffect transition="out" filter="circle(out)">
                                      <p:cBhvr>
                                        <p:cTn id="562" dur="2000"/>
                                        <p:tgtEl>
                                          <p:spTgt spid="214"/>
                                        </p:tgtEl>
                                      </p:cBhvr>
                                    </p:animEffect>
                                    <p:set>
                                      <p:cBhvr>
                                        <p:cTn id="563" dur="1" fill="hold">
                                          <p:stCondLst>
                                            <p:cond delay="1999"/>
                                          </p:stCondLst>
                                        </p:cTn>
                                        <p:tgtEl>
                                          <p:spTgt spid="214"/>
                                        </p:tgtEl>
                                        <p:attrNameLst>
                                          <p:attrName>style.visibility</p:attrName>
                                        </p:attrNameLst>
                                      </p:cBhvr>
                                      <p:to>
                                        <p:strVal val="hidden"/>
                                      </p:to>
                                    </p:set>
                                  </p:childTnLst>
                                </p:cTn>
                              </p:par>
                              <p:par>
                                <p:cTn id="564" presetID="6" presetClass="exit" presetSubtype="32" fill="hold" grpId="1" nodeType="withEffect">
                                  <p:stCondLst>
                                    <p:cond delay="0"/>
                                  </p:stCondLst>
                                  <p:childTnLst>
                                    <p:animEffect transition="out" filter="circle(out)">
                                      <p:cBhvr>
                                        <p:cTn id="565" dur="2000"/>
                                        <p:tgtEl>
                                          <p:spTgt spid="215"/>
                                        </p:tgtEl>
                                      </p:cBhvr>
                                    </p:animEffect>
                                    <p:set>
                                      <p:cBhvr>
                                        <p:cTn id="566" dur="1" fill="hold">
                                          <p:stCondLst>
                                            <p:cond delay="1999"/>
                                          </p:stCondLst>
                                        </p:cTn>
                                        <p:tgtEl>
                                          <p:spTgt spid="215"/>
                                        </p:tgtEl>
                                        <p:attrNameLst>
                                          <p:attrName>style.visibility</p:attrName>
                                        </p:attrNameLst>
                                      </p:cBhvr>
                                      <p:to>
                                        <p:strVal val="hidden"/>
                                      </p:to>
                                    </p:set>
                                  </p:childTnLst>
                                </p:cTn>
                              </p:par>
                              <p:par>
                                <p:cTn id="567" presetID="6" presetClass="exit" presetSubtype="32" fill="hold" grpId="1" nodeType="withEffect">
                                  <p:stCondLst>
                                    <p:cond delay="0"/>
                                  </p:stCondLst>
                                  <p:childTnLst>
                                    <p:animEffect transition="out" filter="circle(out)">
                                      <p:cBhvr>
                                        <p:cTn id="568" dur="2000"/>
                                        <p:tgtEl>
                                          <p:spTgt spid="216"/>
                                        </p:tgtEl>
                                      </p:cBhvr>
                                    </p:animEffect>
                                    <p:set>
                                      <p:cBhvr>
                                        <p:cTn id="569" dur="1" fill="hold">
                                          <p:stCondLst>
                                            <p:cond delay="1999"/>
                                          </p:stCondLst>
                                        </p:cTn>
                                        <p:tgtEl>
                                          <p:spTgt spid="216"/>
                                        </p:tgtEl>
                                        <p:attrNameLst>
                                          <p:attrName>style.visibility</p:attrName>
                                        </p:attrNameLst>
                                      </p:cBhvr>
                                      <p:to>
                                        <p:strVal val="hidden"/>
                                      </p:to>
                                    </p:set>
                                  </p:childTnLst>
                                </p:cTn>
                              </p:par>
                              <p:par>
                                <p:cTn id="570" presetID="6" presetClass="exit" presetSubtype="32" fill="hold" grpId="1" nodeType="withEffect">
                                  <p:stCondLst>
                                    <p:cond delay="0"/>
                                  </p:stCondLst>
                                  <p:childTnLst>
                                    <p:animEffect transition="out" filter="circle(out)">
                                      <p:cBhvr>
                                        <p:cTn id="571" dur="2000"/>
                                        <p:tgtEl>
                                          <p:spTgt spid="217"/>
                                        </p:tgtEl>
                                      </p:cBhvr>
                                    </p:animEffect>
                                    <p:set>
                                      <p:cBhvr>
                                        <p:cTn id="572" dur="1" fill="hold">
                                          <p:stCondLst>
                                            <p:cond delay="1999"/>
                                          </p:stCondLst>
                                        </p:cTn>
                                        <p:tgtEl>
                                          <p:spTgt spid="217"/>
                                        </p:tgtEl>
                                        <p:attrNameLst>
                                          <p:attrName>style.visibility</p:attrName>
                                        </p:attrNameLst>
                                      </p:cBhvr>
                                      <p:to>
                                        <p:strVal val="hidden"/>
                                      </p:to>
                                    </p:set>
                                  </p:childTnLst>
                                </p:cTn>
                              </p:par>
                              <p:par>
                                <p:cTn id="573" presetID="6" presetClass="exit" presetSubtype="32" fill="hold" grpId="1" nodeType="withEffect">
                                  <p:stCondLst>
                                    <p:cond delay="0"/>
                                  </p:stCondLst>
                                  <p:childTnLst>
                                    <p:animEffect transition="out" filter="circle(out)">
                                      <p:cBhvr>
                                        <p:cTn id="574" dur="2000"/>
                                        <p:tgtEl>
                                          <p:spTgt spid="218"/>
                                        </p:tgtEl>
                                      </p:cBhvr>
                                    </p:animEffect>
                                    <p:set>
                                      <p:cBhvr>
                                        <p:cTn id="575" dur="1" fill="hold">
                                          <p:stCondLst>
                                            <p:cond delay="1999"/>
                                          </p:stCondLst>
                                        </p:cTn>
                                        <p:tgtEl>
                                          <p:spTgt spid="218"/>
                                        </p:tgtEl>
                                        <p:attrNameLst>
                                          <p:attrName>style.visibility</p:attrName>
                                        </p:attrNameLst>
                                      </p:cBhvr>
                                      <p:to>
                                        <p:strVal val="hidden"/>
                                      </p:to>
                                    </p:set>
                                  </p:childTnLst>
                                </p:cTn>
                              </p:par>
                              <p:par>
                                <p:cTn id="576" presetID="6" presetClass="exit" presetSubtype="32" fill="hold" grpId="1" nodeType="withEffect">
                                  <p:stCondLst>
                                    <p:cond delay="0"/>
                                  </p:stCondLst>
                                  <p:childTnLst>
                                    <p:animEffect transition="out" filter="circle(out)">
                                      <p:cBhvr>
                                        <p:cTn id="577" dur="2000"/>
                                        <p:tgtEl>
                                          <p:spTgt spid="219"/>
                                        </p:tgtEl>
                                      </p:cBhvr>
                                    </p:animEffect>
                                    <p:set>
                                      <p:cBhvr>
                                        <p:cTn id="578" dur="1" fill="hold">
                                          <p:stCondLst>
                                            <p:cond delay="1999"/>
                                          </p:stCondLst>
                                        </p:cTn>
                                        <p:tgtEl>
                                          <p:spTgt spid="219"/>
                                        </p:tgtEl>
                                        <p:attrNameLst>
                                          <p:attrName>style.visibility</p:attrName>
                                        </p:attrNameLst>
                                      </p:cBhvr>
                                      <p:to>
                                        <p:strVal val="hidden"/>
                                      </p:to>
                                    </p:set>
                                  </p:childTnLst>
                                </p:cTn>
                              </p:par>
                              <p:par>
                                <p:cTn id="579" presetID="6" presetClass="exit" presetSubtype="32" fill="hold" grpId="1" nodeType="withEffect">
                                  <p:stCondLst>
                                    <p:cond delay="0"/>
                                  </p:stCondLst>
                                  <p:childTnLst>
                                    <p:animEffect transition="out" filter="circle(out)">
                                      <p:cBhvr>
                                        <p:cTn id="580" dur="2000"/>
                                        <p:tgtEl>
                                          <p:spTgt spid="220"/>
                                        </p:tgtEl>
                                      </p:cBhvr>
                                    </p:animEffect>
                                    <p:set>
                                      <p:cBhvr>
                                        <p:cTn id="581" dur="1" fill="hold">
                                          <p:stCondLst>
                                            <p:cond delay="1999"/>
                                          </p:stCondLst>
                                        </p:cTn>
                                        <p:tgtEl>
                                          <p:spTgt spid="220"/>
                                        </p:tgtEl>
                                        <p:attrNameLst>
                                          <p:attrName>style.visibility</p:attrName>
                                        </p:attrNameLst>
                                      </p:cBhvr>
                                      <p:to>
                                        <p:strVal val="hidden"/>
                                      </p:to>
                                    </p:set>
                                  </p:childTnLst>
                                </p:cTn>
                              </p:par>
                              <p:par>
                                <p:cTn id="582" presetID="6" presetClass="exit" presetSubtype="32" fill="hold" grpId="1" nodeType="withEffect">
                                  <p:stCondLst>
                                    <p:cond delay="0"/>
                                  </p:stCondLst>
                                  <p:childTnLst>
                                    <p:animEffect transition="out" filter="circle(out)">
                                      <p:cBhvr>
                                        <p:cTn id="583" dur="2000"/>
                                        <p:tgtEl>
                                          <p:spTgt spid="221"/>
                                        </p:tgtEl>
                                      </p:cBhvr>
                                    </p:animEffect>
                                    <p:set>
                                      <p:cBhvr>
                                        <p:cTn id="584" dur="1" fill="hold">
                                          <p:stCondLst>
                                            <p:cond delay="1999"/>
                                          </p:stCondLst>
                                        </p:cTn>
                                        <p:tgtEl>
                                          <p:spTgt spid="221"/>
                                        </p:tgtEl>
                                        <p:attrNameLst>
                                          <p:attrName>style.visibility</p:attrName>
                                        </p:attrNameLst>
                                      </p:cBhvr>
                                      <p:to>
                                        <p:strVal val="hidden"/>
                                      </p:to>
                                    </p:set>
                                  </p:childTnLst>
                                </p:cTn>
                              </p:par>
                              <p:par>
                                <p:cTn id="585" presetID="6" presetClass="exit" presetSubtype="32" fill="hold" grpId="1" nodeType="withEffect">
                                  <p:stCondLst>
                                    <p:cond delay="0"/>
                                  </p:stCondLst>
                                  <p:childTnLst>
                                    <p:animEffect transition="out" filter="circle(out)">
                                      <p:cBhvr>
                                        <p:cTn id="586" dur="2000"/>
                                        <p:tgtEl>
                                          <p:spTgt spid="222"/>
                                        </p:tgtEl>
                                      </p:cBhvr>
                                    </p:animEffect>
                                    <p:set>
                                      <p:cBhvr>
                                        <p:cTn id="587" dur="1" fill="hold">
                                          <p:stCondLst>
                                            <p:cond delay="1999"/>
                                          </p:stCondLst>
                                        </p:cTn>
                                        <p:tgtEl>
                                          <p:spTgt spid="222"/>
                                        </p:tgtEl>
                                        <p:attrNameLst>
                                          <p:attrName>style.visibility</p:attrName>
                                        </p:attrNameLst>
                                      </p:cBhvr>
                                      <p:to>
                                        <p:strVal val="hidden"/>
                                      </p:to>
                                    </p:set>
                                  </p:childTnLst>
                                </p:cTn>
                              </p:par>
                              <p:par>
                                <p:cTn id="588" presetID="6" presetClass="exit" presetSubtype="32" fill="hold" grpId="1" nodeType="withEffect">
                                  <p:stCondLst>
                                    <p:cond delay="0"/>
                                  </p:stCondLst>
                                  <p:childTnLst>
                                    <p:animEffect transition="out" filter="circle(out)">
                                      <p:cBhvr>
                                        <p:cTn id="589" dur="2000"/>
                                        <p:tgtEl>
                                          <p:spTgt spid="237"/>
                                        </p:tgtEl>
                                      </p:cBhvr>
                                    </p:animEffect>
                                    <p:set>
                                      <p:cBhvr>
                                        <p:cTn id="590" dur="1" fill="hold">
                                          <p:stCondLst>
                                            <p:cond delay="1999"/>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91" restart="whenNotActive" fill="hold" evtFilter="cancelBubble" nodeType="interactiveSeq">
                <p:stCondLst>
                  <p:cond evt="onClick" delay="0">
                    <p:tgtEl>
                      <p:spTgt spid="71"/>
                    </p:tgtEl>
                  </p:cond>
                </p:stCondLst>
                <p:endSync evt="end" delay="0">
                  <p:rtn val="all"/>
                </p:endSync>
                <p:childTnLst>
                  <p:par>
                    <p:cTn id="592" fill="hold">
                      <p:stCondLst>
                        <p:cond delay="0"/>
                      </p:stCondLst>
                      <p:childTnLst>
                        <p:par>
                          <p:cTn id="593" fill="hold">
                            <p:stCondLst>
                              <p:cond delay="0"/>
                            </p:stCondLst>
                            <p:childTnLst>
                              <p:par>
                                <p:cTn id="594" presetID="6" presetClass="entr" presetSubtype="16" fill="hold" grpId="0" nodeType="clickEffect">
                                  <p:stCondLst>
                                    <p:cond delay="0"/>
                                  </p:stCondLst>
                                  <p:childTnLst>
                                    <p:set>
                                      <p:cBhvr>
                                        <p:cTn id="595" dur="1" fill="hold">
                                          <p:stCondLst>
                                            <p:cond delay="0"/>
                                          </p:stCondLst>
                                        </p:cTn>
                                        <p:tgtEl>
                                          <p:spTgt spid="238"/>
                                        </p:tgtEl>
                                        <p:attrNameLst>
                                          <p:attrName>style.visibility</p:attrName>
                                        </p:attrNameLst>
                                      </p:cBhvr>
                                      <p:to>
                                        <p:strVal val="visible"/>
                                      </p:to>
                                    </p:set>
                                    <p:animEffect transition="in" filter="circle(in)">
                                      <p:cBhvr>
                                        <p:cTn id="596" dur="2000"/>
                                        <p:tgtEl>
                                          <p:spTgt spid="238"/>
                                        </p:tgtEl>
                                      </p:cBhvr>
                                    </p:animEffect>
                                  </p:childTnLst>
                                </p:cTn>
                              </p:par>
                              <p:par>
                                <p:cTn id="597" presetID="19" presetClass="emph" presetSubtype="0" fill="hold" grpId="0" nodeType="withEffect">
                                  <p:stCondLst>
                                    <p:cond delay="0"/>
                                  </p:stCondLst>
                                  <p:childTnLst>
                                    <p:animClr clrSpc="rgb" dir="cw">
                                      <p:cBhvr override="childStyle">
                                        <p:cTn id="598" dur="500" fill="hold"/>
                                        <p:tgtEl>
                                          <p:spTgt spid="223"/>
                                        </p:tgtEl>
                                        <p:attrNameLst>
                                          <p:attrName>style.color</p:attrName>
                                        </p:attrNameLst>
                                      </p:cBhvr>
                                      <p:to>
                                        <a:schemeClr val="accent2"/>
                                      </p:to>
                                    </p:animClr>
                                    <p:animClr clrSpc="rgb" dir="cw">
                                      <p:cBhvr>
                                        <p:cTn id="599" dur="500" fill="hold"/>
                                        <p:tgtEl>
                                          <p:spTgt spid="223"/>
                                        </p:tgtEl>
                                        <p:attrNameLst>
                                          <p:attrName>fillcolor</p:attrName>
                                        </p:attrNameLst>
                                      </p:cBhvr>
                                      <p:to>
                                        <a:schemeClr val="accent2"/>
                                      </p:to>
                                    </p:animClr>
                                    <p:set>
                                      <p:cBhvr>
                                        <p:cTn id="600" dur="500" fill="hold"/>
                                        <p:tgtEl>
                                          <p:spTgt spid="223"/>
                                        </p:tgtEl>
                                        <p:attrNameLst>
                                          <p:attrName>fill.type</p:attrName>
                                        </p:attrNameLst>
                                      </p:cBhvr>
                                      <p:to>
                                        <p:strVal val="solid"/>
                                      </p:to>
                                    </p:set>
                                    <p:set>
                                      <p:cBhvr>
                                        <p:cTn id="601" dur="500" fill="hold"/>
                                        <p:tgtEl>
                                          <p:spTgt spid="223"/>
                                        </p:tgtEl>
                                        <p:attrNameLst>
                                          <p:attrName>fill.on</p:attrName>
                                        </p:attrNameLst>
                                      </p:cBhvr>
                                      <p:to>
                                        <p:strVal val="true"/>
                                      </p:to>
                                    </p:set>
                                  </p:childTnLst>
                                </p:cTn>
                              </p:par>
                              <p:par>
                                <p:cTn id="602" presetID="19" presetClass="emph" presetSubtype="0" fill="hold" grpId="0" nodeType="withEffect">
                                  <p:stCondLst>
                                    <p:cond delay="0"/>
                                  </p:stCondLst>
                                  <p:childTnLst>
                                    <p:animClr clrSpc="rgb" dir="cw">
                                      <p:cBhvr override="childStyle">
                                        <p:cTn id="603" dur="500" fill="hold"/>
                                        <p:tgtEl>
                                          <p:spTgt spid="224"/>
                                        </p:tgtEl>
                                        <p:attrNameLst>
                                          <p:attrName>style.color</p:attrName>
                                        </p:attrNameLst>
                                      </p:cBhvr>
                                      <p:to>
                                        <a:schemeClr val="accent2"/>
                                      </p:to>
                                    </p:animClr>
                                    <p:animClr clrSpc="rgb" dir="cw">
                                      <p:cBhvr>
                                        <p:cTn id="604" dur="500" fill="hold"/>
                                        <p:tgtEl>
                                          <p:spTgt spid="224"/>
                                        </p:tgtEl>
                                        <p:attrNameLst>
                                          <p:attrName>fillcolor</p:attrName>
                                        </p:attrNameLst>
                                      </p:cBhvr>
                                      <p:to>
                                        <a:schemeClr val="accent2"/>
                                      </p:to>
                                    </p:animClr>
                                    <p:set>
                                      <p:cBhvr>
                                        <p:cTn id="605" dur="500" fill="hold"/>
                                        <p:tgtEl>
                                          <p:spTgt spid="224"/>
                                        </p:tgtEl>
                                        <p:attrNameLst>
                                          <p:attrName>fill.type</p:attrName>
                                        </p:attrNameLst>
                                      </p:cBhvr>
                                      <p:to>
                                        <p:strVal val="solid"/>
                                      </p:to>
                                    </p:set>
                                    <p:set>
                                      <p:cBhvr>
                                        <p:cTn id="606" dur="500" fill="hold"/>
                                        <p:tgtEl>
                                          <p:spTgt spid="224"/>
                                        </p:tgtEl>
                                        <p:attrNameLst>
                                          <p:attrName>fill.on</p:attrName>
                                        </p:attrNameLst>
                                      </p:cBhvr>
                                      <p:to>
                                        <p:strVal val="true"/>
                                      </p:to>
                                    </p:set>
                                  </p:childTnLst>
                                </p:cTn>
                              </p:par>
                              <p:par>
                                <p:cTn id="607" presetID="19" presetClass="emph" presetSubtype="0" fill="hold" grpId="0" nodeType="withEffect">
                                  <p:stCondLst>
                                    <p:cond delay="0"/>
                                  </p:stCondLst>
                                  <p:childTnLst>
                                    <p:animClr clrSpc="rgb" dir="cw">
                                      <p:cBhvr override="childStyle">
                                        <p:cTn id="608" dur="500" fill="hold"/>
                                        <p:tgtEl>
                                          <p:spTgt spid="225"/>
                                        </p:tgtEl>
                                        <p:attrNameLst>
                                          <p:attrName>style.color</p:attrName>
                                        </p:attrNameLst>
                                      </p:cBhvr>
                                      <p:to>
                                        <a:schemeClr val="accent2"/>
                                      </p:to>
                                    </p:animClr>
                                    <p:animClr clrSpc="rgb" dir="cw">
                                      <p:cBhvr>
                                        <p:cTn id="609" dur="500" fill="hold"/>
                                        <p:tgtEl>
                                          <p:spTgt spid="225"/>
                                        </p:tgtEl>
                                        <p:attrNameLst>
                                          <p:attrName>fillcolor</p:attrName>
                                        </p:attrNameLst>
                                      </p:cBhvr>
                                      <p:to>
                                        <a:schemeClr val="accent2"/>
                                      </p:to>
                                    </p:animClr>
                                    <p:set>
                                      <p:cBhvr>
                                        <p:cTn id="610" dur="500" fill="hold"/>
                                        <p:tgtEl>
                                          <p:spTgt spid="225"/>
                                        </p:tgtEl>
                                        <p:attrNameLst>
                                          <p:attrName>fill.type</p:attrName>
                                        </p:attrNameLst>
                                      </p:cBhvr>
                                      <p:to>
                                        <p:strVal val="solid"/>
                                      </p:to>
                                    </p:set>
                                    <p:set>
                                      <p:cBhvr>
                                        <p:cTn id="611" dur="500" fill="hold"/>
                                        <p:tgtEl>
                                          <p:spTgt spid="225"/>
                                        </p:tgtEl>
                                        <p:attrNameLst>
                                          <p:attrName>fill.on</p:attrName>
                                        </p:attrNameLst>
                                      </p:cBhvr>
                                      <p:to>
                                        <p:strVal val="true"/>
                                      </p:to>
                                    </p:set>
                                  </p:childTnLst>
                                </p:cTn>
                              </p:par>
                              <p:par>
                                <p:cTn id="612" presetID="19" presetClass="emph" presetSubtype="0" fill="hold" grpId="0" nodeType="withEffect">
                                  <p:stCondLst>
                                    <p:cond delay="0"/>
                                  </p:stCondLst>
                                  <p:childTnLst>
                                    <p:animClr clrSpc="rgb" dir="cw">
                                      <p:cBhvr override="childStyle">
                                        <p:cTn id="613" dur="500" fill="hold"/>
                                        <p:tgtEl>
                                          <p:spTgt spid="226"/>
                                        </p:tgtEl>
                                        <p:attrNameLst>
                                          <p:attrName>style.color</p:attrName>
                                        </p:attrNameLst>
                                      </p:cBhvr>
                                      <p:to>
                                        <a:schemeClr val="accent2"/>
                                      </p:to>
                                    </p:animClr>
                                    <p:animClr clrSpc="rgb" dir="cw">
                                      <p:cBhvr>
                                        <p:cTn id="614" dur="500" fill="hold"/>
                                        <p:tgtEl>
                                          <p:spTgt spid="226"/>
                                        </p:tgtEl>
                                        <p:attrNameLst>
                                          <p:attrName>fillcolor</p:attrName>
                                        </p:attrNameLst>
                                      </p:cBhvr>
                                      <p:to>
                                        <a:schemeClr val="accent2"/>
                                      </p:to>
                                    </p:animClr>
                                    <p:set>
                                      <p:cBhvr>
                                        <p:cTn id="615" dur="500" fill="hold"/>
                                        <p:tgtEl>
                                          <p:spTgt spid="226"/>
                                        </p:tgtEl>
                                        <p:attrNameLst>
                                          <p:attrName>fill.type</p:attrName>
                                        </p:attrNameLst>
                                      </p:cBhvr>
                                      <p:to>
                                        <p:strVal val="solid"/>
                                      </p:to>
                                    </p:set>
                                    <p:set>
                                      <p:cBhvr>
                                        <p:cTn id="616" dur="500" fill="hold"/>
                                        <p:tgtEl>
                                          <p:spTgt spid="226"/>
                                        </p:tgtEl>
                                        <p:attrNameLst>
                                          <p:attrName>fill.on</p:attrName>
                                        </p:attrNameLst>
                                      </p:cBhvr>
                                      <p:to>
                                        <p:strVal val="true"/>
                                      </p:to>
                                    </p:set>
                                  </p:childTnLst>
                                </p:cTn>
                              </p:par>
                              <p:par>
                                <p:cTn id="617" presetID="19" presetClass="emph" presetSubtype="0" fill="hold" grpId="0" nodeType="withEffect">
                                  <p:stCondLst>
                                    <p:cond delay="0"/>
                                  </p:stCondLst>
                                  <p:childTnLst>
                                    <p:animClr clrSpc="rgb" dir="cw">
                                      <p:cBhvr override="childStyle">
                                        <p:cTn id="618" dur="500" fill="hold"/>
                                        <p:tgtEl>
                                          <p:spTgt spid="227"/>
                                        </p:tgtEl>
                                        <p:attrNameLst>
                                          <p:attrName>style.color</p:attrName>
                                        </p:attrNameLst>
                                      </p:cBhvr>
                                      <p:to>
                                        <a:schemeClr val="accent2"/>
                                      </p:to>
                                    </p:animClr>
                                    <p:animClr clrSpc="rgb" dir="cw">
                                      <p:cBhvr>
                                        <p:cTn id="619" dur="500" fill="hold"/>
                                        <p:tgtEl>
                                          <p:spTgt spid="227"/>
                                        </p:tgtEl>
                                        <p:attrNameLst>
                                          <p:attrName>fillcolor</p:attrName>
                                        </p:attrNameLst>
                                      </p:cBhvr>
                                      <p:to>
                                        <a:schemeClr val="accent2"/>
                                      </p:to>
                                    </p:animClr>
                                    <p:set>
                                      <p:cBhvr>
                                        <p:cTn id="620" dur="500" fill="hold"/>
                                        <p:tgtEl>
                                          <p:spTgt spid="227"/>
                                        </p:tgtEl>
                                        <p:attrNameLst>
                                          <p:attrName>fill.type</p:attrName>
                                        </p:attrNameLst>
                                      </p:cBhvr>
                                      <p:to>
                                        <p:strVal val="solid"/>
                                      </p:to>
                                    </p:set>
                                    <p:set>
                                      <p:cBhvr>
                                        <p:cTn id="621" dur="500" fill="hold"/>
                                        <p:tgtEl>
                                          <p:spTgt spid="227"/>
                                        </p:tgtEl>
                                        <p:attrNameLst>
                                          <p:attrName>fill.on</p:attrName>
                                        </p:attrNameLst>
                                      </p:cBhvr>
                                      <p:to>
                                        <p:strVal val="true"/>
                                      </p:to>
                                    </p:set>
                                  </p:childTnLst>
                                </p:cTn>
                              </p:par>
                              <p:par>
                                <p:cTn id="622" presetID="19" presetClass="emph" presetSubtype="0" fill="hold" grpId="0" nodeType="withEffect">
                                  <p:stCondLst>
                                    <p:cond delay="0"/>
                                  </p:stCondLst>
                                  <p:childTnLst>
                                    <p:animClr clrSpc="rgb" dir="cw">
                                      <p:cBhvr override="childStyle">
                                        <p:cTn id="623" dur="500" fill="hold"/>
                                        <p:tgtEl>
                                          <p:spTgt spid="228"/>
                                        </p:tgtEl>
                                        <p:attrNameLst>
                                          <p:attrName>style.color</p:attrName>
                                        </p:attrNameLst>
                                      </p:cBhvr>
                                      <p:to>
                                        <a:schemeClr val="accent2"/>
                                      </p:to>
                                    </p:animClr>
                                    <p:animClr clrSpc="rgb" dir="cw">
                                      <p:cBhvr>
                                        <p:cTn id="624" dur="500" fill="hold"/>
                                        <p:tgtEl>
                                          <p:spTgt spid="228"/>
                                        </p:tgtEl>
                                        <p:attrNameLst>
                                          <p:attrName>fillcolor</p:attrName>
                                        </p:attrNameLst>
                                      </p:cBhvr>
                                      <p:to>
                                        <a:schemeClr val="accent2"/>
                                      </p:to>
                                    </p:animClr>
                                    <p:set>
                                      <p:cBhvr>
                                        <p:cTn id="625" dur="500" fill="hold"/>
                                        <p:tgtEl>
                                          <p:spTgt spid="228"/>
                                        </p:tgtEl>
                                        <p:attrNameLst>
                                          <p:attrName>fill.type</p:attrName>
                                        </p:attrNameLst>
                                      </p:cBhvr>
                                      <p:to>
                                        <p:strVal val="solid"/>
                                      </p:to>
                                    </p:set>
                                    <p:set>
                                      <p:cBhvr>
                                        <p:cTn id="626" dur="500" fill="hold"/>
                                        <p:tgtEl>
                                          <p:spTgt spid="228"/>
                                        </p:tgtEl>
                                        <p:attrNameLst>
                                          <p:attrName>fill.on</p:attrName>
                                        </p:attrNameLst>
                                      </p:cBhvr>
                                      <p:to>
                                        <p:strVal val="true"/>
                                      </p:to>
                                    </p:set>
                                  </p:childTnLst>
                                </p:cTn>
                              </p:par>
                              <p:par>
                                <p:cTn id="627" presetID="19" presetClass="emph" presetSubtype="0" fill="hold" grpId="0" nodeType="withEffect">
                                  <p:stCondLst>
                                    <p:cond delay="0"/>
                                  </p:stCondLst>
                                  <p:childTnLst>
                                    <p:animClr clrSpc="rgb" dir="cw">
                                      <p:cBhvr override="childStyle">
                                        <p:cTn id="628" dur="500" fill="hold"/>
                                        <p:tgtEl>
                                          <p:spTgt spid="229"/>
                                        </p:tgtEl>
                                        <p:attrNameLst>
                                          <p:attrName>style.color</p:attrName>
                                        </p:attrNameLst>
                                      </p:cBhvr>
                                      <p:to>
                                        <a:schemeClr val="accent2"/>
                                      </p:to>
                                    </p:animClr>
                                    <p:animClr clrSpc="rgb" dir="cw">
                                      <p:cBhvr>
                                        <p:cTn id="629" dur="500" fill="hold"/>
                                        <p:tgtEl>
                                          <p:spTgt spid="229"/>
                                        </p:tgtEl>
                                        <p:attrNameLst>
                                          <p:attrName>fillcolor</p:attrName>
                                        </p:attrNameLst>
                                      </p:cBhvr>
                                      <p:to>
                                        <a:schemeClr val="accent2"/>
                                      </p:to>
                                    </p:animClr>
                                    <p:set>
                                      <p:cBhvr>
                                        <p:cTn id="630" dur="500" fill="hold"/>
                                        <p:tgtEl>
                                          <p:spTgt spid="229"/>
                                        </p:tgtEl>
                                        <p:attrNameLst>
                                          <p:attrName>fill.type</p:attrName>
                                        </p:attrNameLst>
                                      </p:cBhvr>
                                      <p:to>
                                        <p:strVal val="solid"/>
                                      </p:to>
                                    </p:set>
                                    <p:set>
                                      <p:cBhvr>
                                        <p:cTn id="631" dur="500" fill="hold"/>
                                        <p:tgtEl>
                                          <p:spTgt spid="229"/>
                                        </p:tgtEl>
                                        <p:attrNameLst>
                                          <p:attrName>fill.on</p:attrName>
                                        </p:attrNameLst>
                                      </p:cBhvr>
                                      <p:to>
                                        <p:strVal val="true"/>
                                      </p:to>
                                    </p:set>
                                  </p:childTnLst>
                                </p:cTn>
                              </p:par>
                              <p:par>
                                <p:cTn id="632" presetID="19" presetClass="emph" presetSubtype="0" fill="hold" grpId="0" nodeType="withEffect">
                                  <p:stCondLst>
                                    <p:cond delay="0"/>
                                  </p:stCondLst>
                                  <p:childTnLst>
                                    <p:animClr clrSpc="rgb" dir="cw">
                                      <p:cBhvr override="childStyle">
                                        <p:cTn id="633" dur="500" fill="hold"/>
                                        <p:tgtEl>
                                          <p:spTgt spid="230"/>
                                        </p:tgtEl>
                                        <p:attrNameLst>
                                          <p:attrName>style.color</p:attrName>
                                        </p:attrNameLst>
                                      </p:cBhvr>
                                      <p:to>
                                        <a:schemeClr val="accent2"/>
                                      </p:to>
                                    </p:animClr>
                                    <p:animClr clrSpc="rgb" dir="cw">
                                      <p:cBhvr>
                                        <p:cTn id="634" dur="500" fill="hold"/>
                                        <p:tgtEl>
                                          <p:spTgt spid="230"/>
                                        </p:tgtEl>
                                        <p:attrNameLst>
                                          <p:attrName>fillcolor</p:attrName>
                                        </p:attrNameLst>
                                      </p:cBhvr>
                                      <p:to>
                                        <a:schemeClr val="accent2"/>
                                      </p:to>
                                    </p:animClr>
                                    <p:set>
                                      <p:cBhvr>
                                        <p:cTn id="635" dur="500" fill="hold"/>
                                        <p:tgtEl>
                                          <p:spTgt spid="230"/>
                                        </p:tgtEl>
                                        <p:attrNameLst>
                                          <p:attrName>fill.type</p:attrName>
                                        </p:attrNameLst>
                                      </p:cBhvr>
                                      <p:to>
                                        <p:strVal val="solid"/>
                                      </p:to>
                                    </p:set>
                                    <p:set>
                                      <p:cBhvr>
                                        <p:cTn id="636" dur="500" fill="hold"/>
                                        <p:tgtEl>
                                          <p:spTgt spid="230"/>
                                        </p:tgtEl>
                                        <p:attrNameLst>
                                          <p:attrName>fill.on</p:attrName>
                                        </p:attrNameLst>
                                      </p:cBhvr>
                                      <p:to>
                                        <p:strVal val="true"/>
                                      </p:to>
                                    </p:set>
                                  </p:childTnLst>
                                </p:cTn>
                              </p:par>
                              <p:par>
                                <p:cTn id="637" presetID="19" presetClass="emph" presetSubtype="0" fill="hold" grpId="0" nodeType="withEffect">
                                  <p:stCondLst>
                                    <p:cond delay="0"/>
                                  </p:stCondLst>
                                  <p:childTnLst>
                                    <p:animClr clrSpc="rgb" dir="cw">
                                      <p:cBhvr override="childStyle">
                                        <p:cTn id="638" dur="500" fill="hold"/>
                                        <p:tgtEl>
                                          <p:spTgt spid="231"/>
                                        </p:tgtEl>
                                        <p:attrNameLst>
                                          <p:attrName>style.color</p:attrName>
                                        </p:attrNameLst>
                                      </p:cBhvr>
                                      <p:to>
                                        <a:schemeClr val="accent2"/>
                                      </p:to>
                                    </p:animClr>
                                    <p:animClr clrSpc="rgb" dir="cw">
                                      <p:cBhvr>
                                        <p:cTn id="639" dur="500" fill="hold"/>
                                        <p:tgtEl>
                                          <p:spTgt spid="231"/>
                                        </p:tgtEl>
                                        <p:attrNameLst>
                                          <p:attrName>fillcolor</p:attrName>
                                        </p:attrNameLst>
                                      </p:cBhvr>
                                      <p:to>
                                        <a:schemeClr val="accent2"/>
                                      </p:to>
                                    </p:animClr>
                                    <p:set>
                                      <p:cBhvr>
                                        <p:cTn id="640" dur="500" fill="hold"/>
                                        <p:tgtEl>
                                          <p:spTgt spid="231"/>
                                        </p:tgtEl>
                                        <p:attrNameLst>
                                          <p:attrName>fill.type</p:attrName>
                                        </p:attrNameLst>
                                      </p:cBhvr>
                                      <p:to>
                                        <p:strVal val="solid"/>
                                      </p:to>
                                    </p:set>
                                    <p:set>
                                      <p:cBhvr>
                                        <p:cTn id="641" dur="500" fill="hold"/>
                                        <p:tgtEl>
                                          <p:spTgt spid="231"/>
                                        </p:tgtEl>
                                        <p:attrNameLst>
                                          <p:attrName>fill.on</p:attrName>
                                        </p:attrNameLst>
                                      </p:cBhvr>
                                      <p:to>
                                        <p:strVal val="true"/>
                                      </p:to>
                                    </p:set>
                                  </p:childTnLst>
                                </p:cTn>
                              </p:par>
                            </p:childTnLst>
                          </p:cTn>
                        </p:par>
                      </p:childTnLst>
                    </p:cTn>
                  </p:par>
                  <p:par>
                    <p:cTn id="642" fill="hold">
                      <p:stCondLst>
                        <p:cond delay="indefinite"/>
                      </p:stCondLst>
                      <p:childTnLst>
                        <p:par>
                          <p:cTn id="643" fill="hold">
                            <p:stCondLst>
                              <p:cond delay="0"/>
                            </p:stCondLst>
                            <p:childTnLst>
                              <p:par>
                                <p:cTn id="644" presetID="6" presetClass="exit" presetSubtype="32" fill="hold" grpId="1" nodeType="clickEffect">
                                  <p:stCondLst>
                                    <p:cond delay="0"/>
                                  </p:stCondLst>
                                  <p:childTnLst>
                                    <p:animEffect transition="out" filter="circle(out)">
                                      <p:cBhvr>
                                        <p:cTn id="645" dur="2000"/>
                                        <p:tgtEl>
                                          <p:spTgt spid="223"/>
                                        </p:tgtEl>
                                      </p:cBhvr>
                                    </p:animEffect>
                                    <p:set>
                                      <p:cBhvr>
                                        <p:cTn id="646" dur="1" fill="hold">
                                          <p:stCondLst>
                                            <p:cond delay="1999"/>
                                          </p:stCondLst>
                                        </p:cTn>
                                        <p:tgtEl>
                                          <p:spTgt spid="223"/>
                                        </p:tgtEl>
                                        <p:attrNameLst>
                                          <p:attrName>style.visibility</p:attrName>
                                        </p:attrNameLst>
                                      </p:cBhvr>
                                      <p:to>
                                        <p:strVal val="hidden"/>
                                      </p:to>
                                    </p:set>
                                  </p:childTnLst>
                                </p:cTn>
                              </p:par>
                              <p:par>
                                <p:cTn id="647" presetID="6" presetClass="exit" presetSubtype="32" fill="hold" grpId="1" nodeType="withEffect">
                                  <p:stCondLst>
                                    <p:cond delay="0"/>
                                  </p:stCondLst>
                                  <p:childTnLst>
                                    <p:animEffect transition="out" filter="circle(out)">
                                      <p:cBhvr>
                                        <p:cTn id="648" dur="2000"/>
                                        <p:tgtEl>
                                          <p:spTgt spid="224"/>
                                        </p:tgtEl>
                                      </p:cBhvr>
                                    </p:animEffect>
                                    <p:set>
                                      <p:cBhvr>
                                        <p:cTn id="649" dur="1" fill="hold">
                                          <p:stCondLst>
                                            <p:cond delay="1999"/>
                                          </p:stCondLst>
                                        </p:cTn>
                                        <p:tgtEl>
                                          <p:spTgt spid="224"/>
                                        </p:tgtEl>
                                        <p:attrNameLst>
                                          <p:attrName>style.visibility</p:attrName>
                                        </p:attrNameLst>
                                      </p:cBhvr>
                                      <p:to>
                                        <p:strVal val="hidden"/>
                                      </p:to>
                                    </p:set>
                                  </p:childTnLst>
                                </p:cTn>
                              </p:par>
                              <p:par>
                                <p:cTn id="650" presetID="6" presetClass="exit" presetSubtype="32" fill="hold" grpId="1" nodeType="withEffect">
                                  <p:stCondLst>
                                    <p:cond delay="0"/>
                                  </p:stCondLst>
                                  <p:childTnLst>
                                    <p:animEffect transition="out" filter="circle(out)">
                                      <p:cBhvr>
                                        <p:cTn id="651" dur="2000"/>
                                        <p:tgtEl>
                                          <p:spTgt spid="225"/>
                                        </p:tgtEl>
                                      </p:cBhvr>
                                    </p:animEffect>
                                    <p:set>
                                      <p:cBhvr>
                                        <p:cTn id="652" dur="1" fill="hold">
                                          <p:stCondLst>
                                            <p:cond delay="1999"/>
                                          </p:stCondLst>
                                        </p:cTn>
                                        <p:tgtEl>
                                          <p:spTgt spid="225"/>
                                        </p:tgtEl>
                                        <p:attrNameLst>
                                          <p:attrName>style.visibility</p:attrName>
                                        </p:attrNameLst>
                                      </p:cBhvr>
                                      <p:to>
                                        <p:strVal val="hidden"/>
                                      </p:to>
                                    </p:set>
                                  </p:childTnLst>
                                </p:cTn>
                              </p:par>
                              <p:par>
                                <p:cTn id="653" presetID="6" presetClass="exit" presetSubtype="32" fill="hold" grpId="1" nodeType="withEffect">
                                  <p:stCondLst>
                                    <p:cond delay="0"/>
                                  </p:stCondLst>
                                  <p:childTnLst>
                                    <p:animEffect transition="out" filter="circle(out)">
                                      <p:cBhvr>
                                        <p:cTn id="654" dur="2000"/>
                                        <p:tgtEl>
                                          <p:spTgt spid="226"/>
                                        </p:tgtEl>
                                      </p:cBhvr>
                                    </p:animEffect>
                                    <p:set>
                                      <p:cBhvr>
                                        <p:cTn id="655" dur="1" fill="hold">
                                          <p:stCondLst>
                                            <p:cond delay="1999"/>
                                          </p:stCondLst>
                                        </p:cTn>
                                        <p:tgtEl>
                                          <p:spTgt spid="226"/>
                                        </p:tgtEl>
                                        <p:attrNameLst>
                                          <p:attrName>style.visibility</p:attrName>
                                        </p:attrNameLst>
                                      </p:cBhvr>
                                      <p:to>
                                        <p:strVal val="hidden"/>
                                      </p:to>
                                    </p:set>
                                  </p:childTnLst>
                                </p:cTn>
                              </p:par>
                              <p:par>
                                <p:cTn id="656" presetID="6" presetClass="exit" presetSubtype="32" fill="hold" grpId="1" nodeType="withEffect">
                                  <p:stCondLst>
                                    <p:cond delay="0"/>
                                  </p:stCondLst>
                                  <p:childTnLst>
                                    <p:animEffect transition="out" filter="circle(out)">
                                      <p:cBhvr>
                                        <p:cTn id="657" dur="2000"/>
                                        <p:tgtEl>
                                          <p:spTgt spid="227"/>
                                        </p:tgtEl>
                                      </p:cBhvr>
                                    </p:animEffect>
                                    <p:set>
                                      <p:cBhvr>
                                        <p:cTn id="658" dur="1" fill="hold">
                                          <p:stCondLst>
                                            <p:cond delay="1999"/>
                                          </p:stCondLst>
                                        </p:cTn>
                                        <p:tgtEl>
                                          <p:spTgt spid="227"/>
                                        </p:tgtEl>
                                        <p:attrNameLst>
                                          <p:attrName>style.visibility</p:attrName>
                                        </p:attrNameLst>
                                      </p:cBhvr>
                                      <p:to>
                                        <p:strVal val="hidden"/>
                                      </p:to>
                                    </p:set>
                                  </p:childTnLst>
                                </p:cTn>
                              </p:par>
                              <p:par>
                                <p:cTn id="659" presetID="6" presetClass="exit" presetSubtype="32" fill="hold" grpId="1" nodeType="withEffect">
                                  <p:stCondLst>
                                    <p:cond delay="0"/>
                                  </p:stCondLst>
                                  <p:childTnLst>
                                    <p:animEffect transition="out" filter="circle(out)">
                                      <p:cBhvr>
                                        <p:cTn id="660" dur="2000"/>
                                        <p:tgtEl>
                                          <p:spTgt spid="228"/>
                                        </p:tgtEl>
                                      </p:cBhvr>
                                    </p:animEffect>
                                    <p:set>
                                      <p:cBhvr>
                                        <p:cTn id="661" dur="1" fill="hold">
                                          <p:stCondLst>
                                            <p:cond delay="1999"/>
                                          </p:stCondLst>
                                        </p:cTn>
                                        <p:tgtEl>
                                          <p:spTgt spid="228"/>
                                        </p:tgtEl>
                                        <p:attrNameLst>
                                          <p:attrName>style.visibility</p:attrName>
                                        </p:attrNameLst>
                                      </p:cBhvr>
                                      <p:to>
                                        <p:strVal val="hidden"/>
                                      </p:to>
                                    </p:set>
                                  </p:childTnLst>
                                </p:cTn>
                              </p:par>
                              <p:par>
                                <p:cTn id="662" presetID="6" presetClass="exit" presetSubtype="32" fill="hold" grpId="1" nodeType="withEffect">
                                  <p:stCondLst>
                                    <p:cond delay="0"/>
                                  </p:stCondLst>
                                  <p:childTnLst>
                                    <p:animEffect transition="out" filter="circle(out)">
                                      <p:cBhvr>
                                        <p:cTn id="663" dur="2000"/>
                                        <p:tgtEl>
                                          <p:spTgt spid="229"/>
                                        </p:tgtEl>
                                      </p:cBhvr>
                                    </p:animEffect>
                                    <p:set>
                                      <p:cBhvr>
                                        <p:cTn id="664" dur="1" fill="hold">
                                          <p:stCondLst>
                                            <p:cond delay="1999"/>
                                          </p:stCondLst>
                                        </p:cTn>
                                        <p:tgtEl>
                                          <p:spTgt spid="229"/>
                                        </p:tgtEl>
                                        <p:attrNameLst>
                                          <p:attrName>style.visibility</p:attrName>
                                        </p:attrNameLst>
                                      </p:cBhvr>
                                      <p:to>
                                        <p:strVal val="hidden"/>
                                      </p:to>
                                    </p:set>
                                  </p:childTnLst>
                                </p:cTn>
                              </p:par>
                              <p:par>
                                <p:cTn id="665" presetID="6" presetClass="exit" presetSubtype="32" fill="hold" grpId="1" nodeType="withEffect">
                                  <p:stCondLst>
                                    <p:cond delay="0"/>
                                  </p:stCondLst>
                                  <p:childTnLst>
                                    <p:animEffect transition="out" filter="circle(out)">
                                      <p:cBhvr>
                                        <p:cTn id="666" dur="2000"/>
                                        <p:tgtEl>
                                          <p:spTgt spid="230"/>
                                        </p:tgtEl>
                                      </p:cBhvr>
                                    </p:animEffect>
                                    <p:set>
                                      <p:cBhvr>
                                        <p:cTn id="667" dur="1" fill="hold">
                                          <p:stCondLst>
                                            <p:cond delay="1999"/>
                                          </p:stCondLst>
                                        </p:cTn>
                                        <p:tgtEl>
                                          <p:spTgt spid="230"/>
                                        </p:tgtEl>
                                        <p:attrNameLst>
                                          <p:attrName>style.visibility</p:attrName>
                                        </p:attrNameLst>
                                      </p:cBhvr>
                                      <p:to>
                                        <p:strVal val="hidden"/>
                                      </p:to>
                                    </p:set>
                                  </p:childTnLst>
                                </p:cTn>
                              </p:par>
                              <p:par>
                                <p:cTn id="668" presetID="6" presetClass="exit" presetSubtype="32" fill="hold" grpId="1" nodeType="withEffect">
                                  <p:stCondLst>
                                    <p:cond delay="0"/>
                                  </p:stCondLst>
                                  <p:childTnLst>
                                    <p:animEffect transition="out" filter="circle(out)">
                                      <p:cBhvr>
                                        <p:cTn id="669" dur="2000"/>
                                        <p:tgtEl>
                                          <p:spTgt spid="231"/>
                                        </p:tgtEl>
                                      </p:cBhvr>
                                    </p:animEffect>
                                    <p:set>
                                      <p:cBhvr>
                                        <p:cTn id="670" dur="1" fill="hold">
                                          <p:stCondLst>
                                            <p:cond delay="1999"/>
                                          </p:stCondLst>
                                        </p:cTn>
                                        <p:tgtEl>
                                          <p:spTgt spid="231"/>
                                        </p:tgtEl>
                                        <p:attrNameLst>
                                          <p:attrName>style.visibility</p:attrName>
                                        </p:attrNameLst>
                                      </p:cBhvr>
                                      <p:to>
                                        <p:strVal val="hidden"/>
                                      </p:to>
                                    </p:set>
                                  </p:childTnLst>
                                </p:cTn>
                              </p:par>
                              <p:par>
                                <p:cTn id="671" presetID="6" presetClass="exit" presetSubtype="32" fill="hold" grpId="1" nodeType="withEffect">
                                  <p:stCondLst>
                                    <p:cond delay="0"/>
                                  </p:stCondLst>
                                  <p:childTnLst>
                                    <p:animEffect transition="out" filter="circle(out)">
                                      <p:cBhvr>
                                        <p:cTn id="672" dur="2000"/>
                                        <p:tgtEl>
                                          <p:spTgt spid="238"/>
                                        </p:tgtEl>
                                      </p:cBhvr>
                                    </p:animEffect>
                                    <p:set>
                                      <p:cBhvr>
                                        <p:cTn id="673" dur="1" fill="hold">
                                          <p:stCondLst>
                                            <p:cond delay="1999"/>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6" grpId="0" animBg="1"/>
      <p:bldP spid="76" grpId="1" animBg="1"/>
      <p:bldP spid="148" grpId="0" animBg="1"/>
      <p:bldP spid="148"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20" grpId="0" animBg="1"/>
      <p:bldP spid="120" grpId="1" animBg="1"/>
      <p:bldP spid="121" grpId="0" animBg="1"/>
      <p:bldP spid="121"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52" grpId="0" animBg="1"/>
      <p:bldP spid="152" grpId="1" animBg="1"/>
      <p:bldP spid="155" grpId="0" animBg="1"/>
      <p:bldP spid="155"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045AD51-4A7C-4C21-93DF-A9A2B3440E24}"/>
              </a:ext>
            </a:extLst>
          </p:cNvPr>
          <p:cNvGraphicFramePr>
            <a:graphicFrameLocks noGrp="1"/>
          </p:cNvGraphicFramePr>
          <p:nvPr>
            <p:extLst>
              <p:ext uri="{D42A27DB-BD31-4B8C-83A1-F6EECF244321}">
                <p14:modId xmlns:p14="http://schemas.microsoft.com/office/powerpoint/2010/main" val="3111430559"/>
              </p:ext>
            </p:extLst>
          </p:nvPr>
        </p:nvGraphicFramePr>
        <p:xfrm>
          <a:off x="216205" y="128820"/>
          <a:ext cx="11763596" cy="6515048"/>
        </p:xfrm>
        <a:graphic>
          <a:graphicData uri="http://schemas.openxmlformats.org/drawingml/2006/table">
            <a:tbl>
              <a:tblPr firstRow="1" firstCol="1" bandRow="1"/>
              <a:tblGrid>
                <a:gridCol w="1068707">
                  <a:extLst>
                    <a:ext uri="{9D8B030D-6E8A-4147-A177-3AD203B41FA5}">
                      <a16:colId xmlns:a16="http://schemas.microsoft.com/office/drawing/2014/main" val="2851470237"/>
                    </a:ext>
                  </a:extLst>
                </a:gridCol>
                <a:gridCol w="1068707">
                  <a:extLst>
                    <a:ext uri="{9D8B030D-6E8A-4147-A177-3AD203B41FA5}">
                      <a16:colId xmlns:a16="http://schemas.microsoft.com/office/drawing/2014/main" val="2154283047"/>
                    </a:ext>
                  </a:extLst>
                </a:gridCol>
                <a:gridCol w="1068707">
                  <a:extLst>
                    <a:ext uri="{9D8B030D-6E8A-4147-A177-3AD203B41FA5}">
                      <a16:colId xmlns:a16="http://schemas.microsoft.com/office/drawing/2014/main" val="3647057924"/>
                    </a:ext>
                  </a:extLst>
                </a:gridCol>
                <a:gridCol w="1068707">
                  <a:extLst>
                    <a:ext uri="{9D8B030D-6E8A-4147-A177-3AD203B41FA5}">
                      <a16:colId xmlns:a16="http://schemas.microsoft.com/office/drawing/2014/main" val="446130226"/>
                    </a:ext>
                  </a:extLst>
                </a:gridCol>
                <a:gridCol w="1069824">
                  <a:extLst>
                    <a:ext uri="{9D8B030D-6E8A-4147-A177-3AD203B41FA5}">
                      <a16:colId xmlns:a16="http://schemas.microsoft.com/office/drawing/2014/main" val="1632274922"/>
                    </a:ext>
                  </a:extLst>
                </a:gridCol>
                <a:gridCol w="1069824">
                  <a:extLst>
                    <a:ext uri="{9D8B030D-6E8A-4147-A177-3AD203B41FA5}">
                      <a16:colId xmlns:a16="http://schemas.microsoft.com/office/drawing/2014/main" val="884516262"/>
                    </a:ext>
                  </a:extLst>
                </a:gridCol>
                <a:gridCol w="1069824">
                  <a:extLst>
                    <a:ext uri="{9D8B030D-6E8A-4147-A177-3AD203B41FA5}">
                      <a16:colId xmlns:a16="http://schemas.microsoft.com/office/drawing/2014/main" val="1081010620"/>
                    </a:ext>
                  </a:extLst>
                </a:gridCol>
                <a:gridCol w="1069824">
                  <a:extLst>
                    <a:ext uri="{9D8B030D-6E8A-4147-A177-3AD203B41FA5}">
                      <a16:colId xmlns:a16="http://schemas.microsoft.com/office/drawing/2014/main" val="1581182532"/>
                    </a:ext>
                  </a:extLst>
                </a:gridCol>
                <a:gridCol w="1069824">
                  <a:extLst>
                    <a:ext uri="{9D8B030D-6E8A-4147-A177-3AD203B41FA5}">
                      <a16:colId xmlns:a16="http://schemas.microsoft.com/office/drawing/2014/main" val="4222770522"/>
                    </a:ext>
                  </a:extLst>
                </a:gridCol>
                <a:gridCol w="1069824">
                  <a:extLst>
                    <a:ext uri="{9D8B030D-6E8A-4147-A177-3AD203B41FA5}">
                      <a16:colId xmlns:a16="http://schemas.microsoft.com/office/drawing/2014/main" val="1428442844"/>
                    </a:ext>
                  </a:extLst>
                </a:gridCol>
                <a:gridCol w="1069824">
                  <a:extLst>
                    <a:ext uri="{9D8B030D-6E8A-4147-A177-3AD203B41FA5}">
                      <a16:colId xmlns:a16="http://schemas.microsoft.com/office/drawing/2014/main" val="406102389"/>
                    </a:ext>
                  </a:extLst>
                </a:gridCol>
              </a:tblGrid>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Q</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Ẫ</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Ẽ</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Ộ</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371697"/>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FF22D0E-1606-49A8-8533-9F9107975CE3}"/>
              </a:ext>
            </a:extLst>
          </p:cNvPr>
          <p:cNvGraphicFramePr>
            <a:graphicFrameLocks noGrp="1"/>
          </p:cNvGraphicFramePr>
          <p:nvPr>
            <p:extLst>
              <p:ext uri="{D42A27DB-BD31-4B8C-83A1-F6EECF244321}">
                <p14:modId xmlns:p14="http://schemas.microsoft.com/office/powerpoint/2010/main" val="3999121072"/>
              </p:ext>
            </p:extLst>
          </p:nvPr>
        </p:nvGraphicFramePr>
        <p:xfrm>
          <a:off x="216205" y="128820"/>
          <a:ext cx="11763596" cy="6515048"/>
        </p:xfrm>
        <a:graphic>
          <a:graphicData uri="http://schemas.openxmlformats.org/drawingml/2006/table">
            <a:tbl>
              <a:tblPr firstRow="1" firstCol="1" bandRow="1"/>
              <a:tblGrid>
                <a:gridCol w="1068707">
                  <a:extLst>
                    <a:ext uri="{9D8B030D-6E8A-4147-A177-3AD203B41FA5}">
                      <a16:colId xmlns:a16="http://schemas.microsoft.com/office/drawing/2014/main" val="2851470237"/>
                    </a:ext>
                  </a:extLst>
                </a:gridCol>
                <a:gridCol w="1068707">
                  <a:extLst>
                    <a:ext uri="{9D8B030D-6E8A-4147-A177-3AD203B41FA5}">
                      <a16:colId xmlns:a16="http://schemas.microsoft.com/office/drawing/2014/main" val="2154283047"/>
                    </a:ext>
                  </a:extLst>
                </a:gridCol>
                <a:gridCol w="1068707">
                  <a:extLst>
                    <a:ext uri="{9D8B030D-6E8A-4147-A177-3AD203B41FA5}">
                      <a16:colId xmlns:a16="http://schemas.microsoft.com/office/drawing/2014/main" val="3647057924"/>
                    </a:ext>
                  </a:extLst>
                </a:gridCol>
                <a:gridCol w="1068707">
                  <a:extLst>
                    <a:ext uri="{9D8B030D-6E8A-4147-A177-3AD203B41FA5}">
                      <a16:colId xmlns:a16="http://schemas.microsoft.com/office/drawing/2014/main" val="446130226"/>
                    </a:ext>
                  </a:extLst>
                </a:gridCol>
                <a:gridCol w="1069824">
                  <a:extLst>
                    <a:ext uri="{9D8B030D-6E8A-4147-A177-3AD203B41FA5}">
                      <a16:colId xmlns:a16="http://schemas.microsoft.com/office/drawing/2014/main" val="1632274922"/>
                    </a:ext>
                  </a:extLst>
                </a:gridCol>
                <a:gridCol w="1069824">
                  <a:extLst>
                    <a:ext uri="{9D8B030D-6E8A-4147-A177-3AD203B41FA5}">
                      <a16:colId xmlns:a16="http://schemas.microsoft.com/office/drawing/2014/main" val="884516262"/>
                    </a:ext>
                  </a:extLst>
                </a:gridCol>
                <a:gridCol w="1069824">
                  <a:extLst>
                    <a:ext uri="{9D8B030D-6E8A-4147-A177-3AD203B41FA5}">
                      <a16:colId xmlns:a16="http://schemas.microsoft.com/office/drawing/2014/main" val="1081010620"/>
                    </a:ext>
                  </a:extLst>
                </a:gridCol>
                <a:gridCol w="1069824">
                  <a:extLst>
                    <a:ext uri="{9D8B030D-6E8A-4147-A177-3AD203B41FA5}">
                      <a16:colId xmlns:a16="http://schemas.microsoft.com/office/drawing/2014/main" val="1581182532"/>
                    </a:ext>
                  </a:extLst>
                </a:gridCol>
                <a:gridCol w="1069824">
                  <a:extLst>
                    <a:ext uri="{9D8B030D-6E8A-4147-A177-3AD203B41FA5}">
                      <a16:colId xmlns:a16="http://schemas.microsoft.com/office/drawing/2014/main" val="4222770522"/>
                    </a:ext>
                  </a:extLst>
                </a:gridCol>
                <a:gridCol w="1069824">
                  <a:extLst>
                    <a:ext uri="{9D8B030D-6E8A-4147-A177-3AD203B41FA5}">
                      <a16:colId xmlns:a16="http://schemas.microsoft.com/office/drawing/2014/main" val="1428442844"/>
                    </a:ext>
                  </a:extLst>
                </a:gridCol>
                <a:gridCol w="1069824">
                  <a:extLst>
                    <a:ext uri="{9D8B030D-6E8A-4147-A177-3AD203B41FA5}">
                      <a16:colId xmlns:a16="http://schemas.microsoft.com/office/drawing/2014/main" val="406102389"/>
                    </a:ext>
                  </a:extLst>
                </a:gridCol>
              </a:tblGrid>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Q</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Ủ</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E</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041543499"/>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Ú</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Ò</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14381">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D</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Ẫ</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r h="814381">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Ẽ</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Ỗ</a:t>
                      </a:r>
                      <a:endParaRPr lang="vi-VN" sz="48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371697"/>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6600" b="1">
                <a:solidFill>
                  <a:srgbClr val="333333"/>
                </a:solidFill>
                <a:effectLst/>
                <a:latin typeface="Verdana" panose="020B0604030504040204" pitchFamily="34" charset="0"/>
                <a:ea typeface="Times New Roman" panose="02020603050405020304" pitchFamily="18" charset="0"/>
              </a:rPr>
              <a:t>Sau khi chịu phép rửa, Đức Giê-su được đầy Thánh Thần, từ sông Gio-đan trở về. </a:t>
            </a:r>
            <a:endParaRPr lang="en-US" sz="66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0"/>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KHỞI ĐẦU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THÁNH </a:t>
            </a:r>
            <a:r>
              <a:rPr lang="en-US" sz="36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LU-CA</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Thánh Thần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Chúa Cha</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Con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 quỷ</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6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600" b="1" u="sng">
                <a:solidFill>
                  <a:srgbClr val="FF0000"/>
                </a:solidFill>
                <a:latin typeface="Verdana" panose="020B0604030504040204" pitchFamily="34" charset="0"/>
                <a:ea typeface="Verdana" panose="020B0604030504040204" pitchFamily="34" charset="0"/>
              </a:rPr>
              <a:t>AI</a:t>
            </a:r>
            <a:r>
              <a:rPr lang="vi-VN" sz="6600" b="1">
                <a:solidFill>
                  <a:schemeClr val="tx1"/>
                </a:solidFill>
                <a:latin typeface="Verdana" panose="020B0604030504040204" pitchFamily="34" charset="0"/>
                <a:ea typeface="Verdana" panose="020B0604030504040204" pitchFamily="34" charset="0"/>
              </a:rPr>
              <a:t> ĐÃ DẪN ĐỨC GIÊ-SU</a:t>
            </a:r>
            <a:r>
              <a:rPr lang="en-US" sz="6600" b="1">
                <a:solidFill>
                  <a:schemeClr val="tx1"/>
                </a:solidFill>
                <a:latin typeface="Verdana" panose="020B0604030504040204" pitchFamily="34" charset="0"/>
                <a:ea typeface="Verdana" panose="020B0604030504040204" pitchFamily="34" charset="0"/>
              </a:rPr>
              <a:t> </a:t>
            </a:r>
            <a:r>
              <a:rPr lang="vi-VN" sz="6600" b="1">
                <a:solidFill>
                  <a:schemeClr val="tx1"/>
                </a:solidFill>
                <a:latin typeface="Verdana" panose="020B0604030504040204" pitchFamily="34" charset="0"/>
                <a:ea typeface="Verdana" panose="020B0604030504040204" pitchFamily="34" charset="0"/>
              </a:rPr>
              <a:t>ĐI VÀO HOANG ĐỊA ?</a:t>
            </a:r>
          </a:p>
        </p:txBody>
      </p:sp>
      <p:grpSp>
        <p:nvGrpSpPr>
          <p:cNvPr id="9" name="Group 33"/>
          <p:cNvGrpSpPr>
            <a:grpSpLocks/>
          </p:cNvGrpSpPr>
          <p:nvPr/>
        </p:nvGrpSpPr>
        <p:grpSpPr bwMode="auto">
          <a:xfrm>
            <a:off x="-48988" y="5349732"/>
            <a:ext cx="12232959" cy="804643"/>
            <a:chOff x="-1896924" y="4695363"/>
            <a:chExt cx="10560089" cy="689681"/>
          </a:xfrm>
          <a:solidFill>
            <a:srgbClr val="00B0F0"/>
          </a:solidFill>
        </p:grpSpPr>
        <p:sp>
          <p:nvSpPr>
            <p:cNvPr id="33" name="Rounded Rectangle 12"/>
            <p:cNvSpPr>
              <a:spLocks noChangeArrowheads="1"/>
            </p:cNvSpPr>
            <p:nvPr/>
          </p:nvSpPr>
          <p:spPr bwMode="auto">
            <a:xfrm>
              <a:off x="-975904" y="469924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Ma quỷ</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ma quỷ cám dỗ</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Tìm nơi thanh vắng nghỉ ngơi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Sám hối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 A, B và C</a:t>
              </a:r>
              <a:endPar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en-US" sz="6000" b="1">
                <a:solidFill>
                  <a:schemeClr val="tx1"/>
                </a:solidFill>
                <a:latin typeface="Verdana" panose="020B0604030504040204" pitchFamily="34" charset="0"/>
                <a:ea typeface="Verdana" panose="020B0604030504040204" pitchFamily="34" charset="0"/>
              </a:rPr>
              <a:t>CHÚA GIÊ-SU </a:t>
            </a:r>
            <a:r>
              <a:rPr lang="en-US" sz="6000" b="1" u="sng">
                <a:solidFill>
                  <a:srgbClr val="FF0000"/>
                </a:solidFill>
                <a:latin typeface="Verdana" panose="020B0604030504040204" pitchFamily="34" charset="0"/>
                <a:ea typeface="Verdana" panose="020B0604030504040204" pitchFamily="34" charset="0"/>
              </a:rPr>
              <a:t>LÀM GÌ </a:t>
            </a:r>
            <a:r>
              <a:rPr lang="en-US" sz="6000" b="1">
                <a:solidFill>
                  <a:schemeClr val="tx1"/>
                </a:solidFill>
                <a:latin typeface="Verdana" panose="020B0604030504040204" pitchFamily="34" charset="0"/>
                <a:ea typeface="Verdana" panose="020B0604030504040204" pitchFamily="34" charset="0"/>
              </a:rPr>
              <a:t>TRONG HOANG ĐỊA ?</a:t>
            </a:r>
          </a:p>
        </p:txBody>
      </p:sp>
      <p:grpSp>
        <p:nvGrpSpPr>
          <p:cNvPr id="9" name="Group 33"/>
          <p:cNvGrpSpPr>
            <a:grpSpLocks/>
          </p:cNvGrpSpPr>
          <p:nvPr/>
        </p:nvGrpSpPr>
        <p:grpSpPr bwMode="auto">
          <a:xfrm>
            <a:off x="-48988" y="449702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Chịu ma quỷ cám dỗ</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Phải tín thác vào Thiên Chúa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ta sống chỉ nhờ cơm bánh</a:t>
              </a:r>
              <a:endPar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ta sống không chỉ nhờ cơm bánh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Chúa yêu thương hết mọi người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TRƯỚC CÁM DỖ LÀM CHO HÒN ĐÁ</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HÓA BÁNH, ĐỨC GIÊSU </a:t>
            </a:r>
            <a:r>
              <a:rPr lang="vi-VN" sz="5400" b="1" u="sng">
                <a:solidFill>
                  <a:srgbClr val="FF0000"/>
                </a:solidFill>
                <a:latin typeface="Verdana" panose="020B0604030504040204" pitchFamily="34" charset="0"/>
                <a:ea typeface="Verdana" panose="020B0604030504040204" pitchFamily="34" charset="0"/>
              </a:rPr>
              <a:t>ĐÃ NÓI GÌ?</a:t>
            </a:r>
            <a:r>
              <a:rPr lang="en-US" sz="5400" b="1" u="sng">
                <a:solidFill>
                  <a:srgbClr val="FF0000"/>
                </a:solidFill>
                <a:latin typeface="Verdana" panose="020B0604030504040204" pitchFamily="34" charset="0"/>
                <a:ea typeface="Verdana" panose="020B0604030504040204" pitchFamily="34" charset="0"/>
              </a:rPr>
              <a:t> </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25360"/>
            <a:ext cx="12248199" cy="824666"/>
            <a:chOff x="-1896924" y="4674319"/>
            <a:chExt cx="10573245" cy="706844"/>
          </a:xfrm>
          <a:solidFill>
            <a:srgbClr val="00B0F0"/>
          </a:solidFill>
        </p:grpSpPr>
        <p:sp>
          <p:nvSpPr>
            <p:cNvPr id="33" name="Rounded Rectangle 12"/>
            <p:cNvSpPr>
              <a:spLocks noChangeArrowheads="1"/>
            </p:cNvSpPr>
            <p:nvPr/>
          </p:nvSpPr>
          <p:spPr bwMode="auto">
            <a:xfrm>
              <a:off x="-962748" y="46743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Người ta sống không chỉ nhờ cơm bánh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đỉnh tháp chuông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Trên nóc Đền thờ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ngọn núi cao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sườn núi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400" b="1" u="sng">
                <a:solidFill>
                  <a:srgbClr val="FF0000"/>
                </a:solidFill>
                <a:latin typeface="Verdana" panose="020B0604030504040204" pitchFamily="34" charset="0"/>
                <a:ea typeface="Verdana" panose="020B0604030504040204" pitchFamily="34" charset="0"/>
              </a:rPr>
              <a:t>Ở ĐÂU</a:t>
            </a:r>
            <a:r>
              <a:rPr lang="vi-VN" sz="4400" b="1">
                <a:solidFill>
                  <a:srgbClr val="FF0000"/>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QUỶ NÓI VỚI ĐỨC GIÊSU:</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NẾU ÔNG LÀ CON THIÊN CHÚA,</a:t>
            </a:r>
            <a:r>
              <a:rPr lang="en-US" sz="4400" b="1">
                <a:solidFill>
                  <a:schemeClr val="tx1"/>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THÌ ĐỨNG ĐÂY MÀ GIEO MÌNH XUỐNG ĐI?</a:t>
            </a:r>
          </a:p>
        </p:txBody>
      </p:sp>
      <p:grpSp>
        <p:nvGrpSpPr>
          <p:cNvPr id="9" name="Group 33"/>
          <p:cNvGrpSpPr>
            <a:grpSpLocks/>
          </p:cNvGrpSpPr>
          <p:nvPr/>
        </p:nvGrpSpPr>
        <p:grpSpPr bwMode="auto">
          <a:xfrm>
            <a:off x="-48988" y="275131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nóc Đền thờ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Trên nóc Đền thờ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Trên ngọn núi cao</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sa mạc </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Trong đền thờ Giêrusalem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6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46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600" b="1" u="sng">
                <a:solidFill>
                  <a:srgbClr val="FF0000"/>
                </a:solidFill>
                <a:latin typeface="Verdana" panose="020B0604030504040204" pitchFamily="34" charset="0"/>
                <a:ea typeface="Verdana" panose="020B0604030504040204" pitchFamily="34" charset="0"/>
              </a:rPr>
              <a:t>Ở ĐÂU</a:t>
            </a:r>
            <a:r>
              <a:rPr lang="vi-VN" sz="4600" b="1">
                <a:solidFill>
                  <a:schemeClr val="tx1"/>
                </a:solidFill>
                <a:latin typeface="Verdana" panose="020B0604030504040204" pitchFamily="34" charset="0"/>
                <a:ea typeface="Verdana" panose="020B0604030504040204" pitchFamily="34" charset="0"/>
              </a:rPr>
              <a:t>, ĐỨC GIÊSU NÓI VỚI QUỶ:</a:t>
            </a:r>
          </a:p>
          <a:p>
            <a:pPr algn="just"/>
            <a:r>
              <a:rPr lang="vi-VN" sz="4600" b="1">
                <a:solidFill>
                  <a:schemeClr val="tx1"/>
                </a:solidFill>
                <a:latin typeface="Verdana" panose="020B0604030504040204" pitchFamily="34" charset="0"/>
                <a:ea typeface="Verdana" panose="020B0604030504040204" pitchFamily="34" charset="0"/>
              </a:rPr>
              <a:t>NGƯƠI CHỚ THỬ THÁCH ĐỨC CHÚA</a:t>
            </a:r>
          </a:p>
          <a:p>
            <a:pPr algn="just"/>
            <a:r>
              <a:rPr lang="vi-VN" sz="4600" b="1">
                <a:solidFill>
                  <a:schemeClr val="tx1"/>
                </a:solidFill>
                <a:latin typeface="Verdana" panose="020B0604030504040204" pitchFamily="34" charset="0"/>
                <a:ea typeface="Verdana" panose="020B0604030504040204" pitchFamily="34" charset="0"/>
              </a:rPr>
              <a:t>LÀ THIÊN CHÚA CỦA NGƯƠI ?</a:t>
            </a:r>
          </a:p>
        </p:txBody>
      </p:sp>
      <p:grpSp>
        <p:nvGrpSpPr>
          <p:cNvPr id="9" name="Group 33"/>
          <p:cNvGrpSpPr>
            <a:grpSpLocks/>
          </p:cNvGrpSpPr>
          <p:nvPr/>
        </p:nvGrpSpPr>
        <p:grpSpPr bwMode="auto">
          <a:xfrm>
            <a:off x="-48988" y="448443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Trên nóc Đền thờ </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10" presetID="47"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voltage.wav"/>
                                        </p:tgtEl>
                                      </p:cMediaNode>
                                    </p:audio>
                                  </p:subTnLst>
                                </p:cTn>
                              </p:par>
                              <p:par>
                                <p:cTn id="15" presetID="47"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voltage.wav"/>
                                        </p:tgtEl>
                                      </p:cMediaNode>
                                    </p:audio>
                                  </p:sub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10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nodeType="afterGroup">
                            <p:stCondLst>
                              <p:cond delay="2000"/>
                            </p:stCondLst>
                            <p:childTnLst>
                              <p:par>
                                <p:cTn id="25" presetID="4"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10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1000"/>
                                        <p:tgtEl>
                                          <p:spTgt spid="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nodeType="afterGroup">
                            <p:stCondLst>
                              <p:cond delay="4000"/>
                            </p:stCondLst>
                            <p:childTnLst>
                              <p:par>
                                <p:cTn id="33" presetID="4"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10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7"/>
                    </p:tgtEl>
                  </p:cond>
                </p:stCondLst>
                <p:endSync evt="end" delay="0">
                  <p:rtn val="all"/>
                </p:endSync>
                <p:childTnLst>
                  <p:par>
                    <p:cTn id="41" fill="hold">
                      <p:stCondLst>
                        <p:cond delay="0"/>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 Suốt bốn mươi ngày, Người được Thánh Thần dẫn đi trong hoang địa và chịu quỷ cám dỗ.</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93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Trong những ngày ấy, Người không ăn gì cả, và khi hết thời gian đó, thì Người thấy đói. </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55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Bấy giờ, quỷ nói với Người : “Nếu ông là Con Thiên Chúa thì truyền cho hòn đá này hoá bánh đi !”</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10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Nhưng Đức Giê-su đáp lại : “Đã có lời chép rằng : Người ta sống không chỉ nhờ cơm bánh.”</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15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Sau đó, quỷ đem Đức Giê-su lên cao, và trong giây lát, chỉ cho Người thấy tất cả các nước thiên hạ. Rồi nó nói với Người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“Tôi sẽ cho ông toàn quyền cai trị cùng với vinh hoa lợi lộc của các nước này, vì quyền hành ấy đã được trao cho tôi, và tôi muốn cho ai tuỳ ý. </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2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800" b="1">
                <a:solidFill>
                  <a:srgbClr val="333333"/>
                </a:solidFill>
                <a:effectLst/>
                <a:latin typeface="Verdana" panose="020B0604030504040204" pitchFamily="34" charset="0"/>
                <a:ea typeface="Times New Roman" panose="02020603050405020304" pitchFamily="18" charset="0"/>
              </a:rPr>
              <a:t>Vậy nếu ông bái lạy tôi, thì tất cả sẽ thuộc về ông.”</a:t>
            </a:r>
            <a:endParaRPr lang="en-US" sz="88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7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1056</Words>
  <Application>Microsoft Office PowerPoint</Application>
  <PresentationFormat>Widescreen</PresentationFormat>
  <Paragraphs>336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 Suốt bốn mươi ngày, Người được Thánh Thần dẫn đi trong hoang địa và chịu quỷ cám dỗ.</vt:lpstr>
      <vt:lpstr>Trong những ngày ấy, Người không ăn gì cả, và khi hết thời gian đó, thì Người thấy đói. </vt:lpstr>
      <vt:lpstr>Bấy giờ, quỷ nói với Người : “Nếu ông là Con Thiên Chúa thì truyền cho hòn đá này hoá bánh đi !”</vt:lpstr>
      <vt:lpstr>Nhưng Đức Giê-su đáp lại : “Đã có lời chép rằng : Người ta sống không chỉ nhờ cơm bánh.”</vt:lpstr>
      <vt:lpstr>Sau đó, quỷ đem Đức Giê-su lên cao, và trong giây lát, chỉ cho Người thấy tất cả các nước thiên hạ. Rồi nó nói với Người :</vt:lpstr>
      <vt:lpstr>“Tôi sẽ cho ông toàn quyền cai trị cùng với vinh hoa lợi lộc của các nước này, vì quyền hành ấy đã được trao cho tôi, và tôi muốn cho ai tuỳ ý. </vt:lpstr>
      <vt:lpstr>Vậy nếu ông bái lạy tôi, thì tất cả sẽ thuộc về ông.”</vt:lpstr>
      <vt:lpstr>Đức Giê-su đáp lại : “Đã có lời chép rằng : Ngươi phải bái lạy Đức Chúa là Thiên Chúa của ngươi, và phải thờ phượng một mình Người mà thôi.”</vt:lpstr>
      <vt:lpstr>Quỷ lại đem Đức Giê-su đến Giê-ru-sa-lem và đặt Người trên nóc Đền Thờ, rồi nói với Người: “Nếu ông là Con Thiên Chúa, thì đứng đây mà gieo mình xuống đi !</vt:lpstr>
      <vt:lpstr>Vì đã có lời chép rằng : Thiên Chúa sẽ truyền cho thiên sứ gìn giữ bạn. Lại còn chép rằng: Thiên sứ sẽ tay đỡ tay nâng, cho bạn khỏi vấp chân vào đá.”</vt:lpstr>
      <vt:lpstr>Bấy giờ Đức Giê-su đáp lại : “Đã có lời rằng : Ngươi chớ thử thách Đức Chúa là Thiên Chúa của ngươi.”</vt:lpstr>
      <vt:lpstr>Sau khi đã xoay hết cách để cám dỗ Người, quỷ bỏ đi, chờ đợi thời cơ.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22</cp:revision>
  <dcterms:created xsi:type="dcterms:W3CDTF">2022-01-14T15:16:50Z</dcterms:created>
  <dcterms:modified xsi:type="dcterms:W3CDTF">2022-03-05T00:43:58Z</dcterms:modified>
</cp:coreProperties>
</file>