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73" r:id="rId4"/>
    <p:sldId id="374" r:id="rId5"/>
    <p:sldId id="375" r:id="rId6"/>
    <p:sldId id="376" r:id="rId7"/>
    <p:sldId id="378" r:id="rId8"/>
    <p:sldId id="381" r:id="rId9"/>
    <p:sldId id="379" r:id="rId10"/>
    <p:sldId id="380" r:id="rId11"/>
    <p:sldId id="377" r:id="rId12"/>
    <p:sldId id="382" r:id="rId13"/>
    <p:sldId id="383" r:id="rId14"/>
    <p:sldId id="384" r:id="rId15"/>
    <p:sldId id="385" r:id="rId16"/>
    <p:sldId id="293" r:id="rId17"/>
    <p:sldId id="294" r:id="rId18"/>
    <p:sldId id="327" r:id="rId19"/>
    <p:sldId id="389" r:id="rId20"/>
    <p:sldId id="260" r:id="rId21"/>
    <p:sldId id="308" r:id="rId22"/>
    <p:sldId id="386" r:id="rId23"/>
    <p:sldId id="387" r:id="rId24"/>
    <p:sldId id="388" r:id="rId25"/>
    <p:sldId id="390" r:id="rId26"/>
    <p:sldId id="296"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373"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18/02/2022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18/02/2022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VII THƯỜNG</a:t>
            </a:r>
            <a:r>
              <a:rPr kumimoji="0" lang="en-US" sz="40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NIÊN </a:t>
            </a:r>
            <a:r>
              <a:rPr kumimoji="0" lang="en-US" sz="40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0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PHỤC</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VỤ</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00B0F0"/>
                </a:solidFill>
                <a:latin typeface="Verdana" panose="020B0604030504040204" pitchFamily="34" charset="0"/>
                <a:ea typeface="Verdana" panose="020B0604030504040204" pitchFamily="34" charset="0"/>
                <a:cs typeface="Tahoma" panose="020B0604030504040204" pitchFamily="34" charset="0"/>
              </a:rPr>
              <a:t>YÊU THƯƠNG</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Như vậy, phần thưởng dành cho anh em sẽ lớn lao, và anh em sẽ là con Đấng Tối Cao, vì Người vẫn nhân hậu với cả phường vô ân và quân độc ác.</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6049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“Anh em hãy có lòng nhân từ, như Cha anh em là Đấng nhân từ. Anh em đừng xét đoán, thì anh em sẽ không bị Thiên Chúa xét đoán.</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801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Anh em đừng lên án, thì sẽ không bị Thiên Chúa lên án. Anh em hãy tha thứ, thì sẽ được Thiên Chúa thứ tha.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7612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800" b="1">
                <a:solidFill>
                  <a:srgbClr val="333333"/>
                </a:solidFill>
                <a:effectLst/>
                <a:latin typeface="Verdana" panose="020B0604030504040204" pitchFamily="34" charset="0"/>
                <a:ea typeface="Times New Roman" panose="02020603050405020304" pitchFamily="18" charset="0"/>
              </a:rPr>
              <a:t>Anh em hãy cho, thì sẽ được Thiên Chúa cho lại.</a:t>
            </a:r>
            <a:endParaRPr lang="en-US" sz="88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2497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Người sẽ đong cho anh em đấu đủ lượng đã dằn, đã lắc và đầy tràn, mà đổ vào vạt áo anh em.</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877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Vì anh em đong bằng đấu nào, thì Thiên Chúa sẽ đong lại cho anh em bằng đấu ấy.” </a:t>
            </a:r>
            <a:r>
              <a:rPr lang="vi-VN" sz="7200" b="1" i="1">
                <a:solidFill>
                  <a:srgbClr val="FF0000"/>
                </a:solidFill>
                <a:latin typeface="Times New Roman" panose="02020603050405020304" pitchFamily="18" charset="0"/>
                <a:ea typeface="Times New Roman" panose="02020603050405020304" pitchFamily="18" charset="0"/>
              </a:rPr>
              <a:t>ĐÓ LÀ LỜI CHÚA</a:t>
            </a:r>
            <a:endParaRPr lang="en-US" sz="72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8269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7439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67773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1" y="128175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187974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47773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075724"/>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673715"/>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2" name="Star: 10 Points 1">
            <a:extLst>
              <a:ext uri="{FF2B5EF4-FFF2-40B4-BE49-F238E27FC236}">
                <a16:creationId xmlns:a16="http://schemas.microsoft.com/office/drawing/2014/main" id="{D4CE04EF-555B-4247-B766-0C9FAB634862}"/>
              </a:ext>
            </a:extLst>
          </p:cNvPr>
          <p:cNvSpPr/>
          <p:nvPr/>
        </p:nvSpPr>
        <p:spPr>
          <a:xfrm>
            <a:off x="358521" y="427170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76" name="Rectangle 75">
            <a:extLst>
              <a:ext uri="{FF2B5EF4-FFF2-40B4-BE49-F238E27FC236}">
                <a16:creationId xmlns:a16="http://schemas.microsoft.com/office/drawing/2014/main" id="{DE7D70FE-F199-4AE7-A23E-E17CA9DD67CA}"/>
              </a:ext>
            </a:extLst>
          </p:cNvPr>
          <p:cNvSpPr/>
          <p:nvPr/>
        </p:nvSpPr>
        <p:spPr>
          <a:xfrm>
            <a:off x="-11240" y="5009558"/>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1. CHÚA GIÊ-SU DẠY: HÃY CHÚC LÀNH CHO KẺ </a:t>
            </a:r>
            <a:r>
              <a:rPr lang="vi-VN" sz="4800" b="1" u="sng">
                <a:solidFill>
                  <a:srgbClr val="7030A0"/>
                </a:solidFill>
                <a:latin typeface="Verdana" panose="020B0604030504040204" pitchFamily="34" charset="0"/>
                <a:ea typeface="Verdana" panose="020B0604030504040204" pitchFamily="34" charset="0"/>
              </a:rPr>
              <a:t>LÀM GÌ</a:t>
            </a:r>
            <a:r>
              <a:rPr lang="vi-VN" sz="4800" b="1">
                <a:solidFill>
                  <a:srgbClr val="7030A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ANH EM ?</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618185246"/>
              </p:ext>
            </p:extLst>
          </p:nvPr>
        </p:nvGraphicFramePr>
        <p:xfrm>
          <a:off x="1562985" y="70948"/>
          <a:ext cx="8506049" cy="4841296"/>
        </p:xfrm>
        <a:graphic>
          <a:graphicData uri="http://schemas.openxmlformats.org/drawingml/2006/table">
            <a:tbl>
              <a:tblPr firstRow="1" firstCol="1" bandRow="1"/>
              <a:tblGrid>
                <a:gridCol w="772763">
                  <a:extLst>
                    <a:ext uri="{9D8B030D-6E8A-4147-A177-3AD203B41FA5}">
                      <a16:colId xmlns:a16="http://schemas.microsoft.com/office/drawing/2014/main" val="2851470237"/>
                    </a:ext>
                  </a:extLst>
                </a:gridCol>
                <a:gridCol w="772763">
                  <a:extLst>
                    <a:ext uri="{9D8B030D-6E8A-4147-A177-3AD203B41FA5}">
                      <a16:colId xmlns:a16="http://schemas.microsoft.com/office/drawing/2014/main" val="2154283047"/>
                    </a:ext>
                  </a:extLst>
                </a:gridCol>
                <a:gridCol w="772763">
                  <a:extLst>
                    <a:ext uri="{9D8B030D-6E8A-4147-A177-3AD203B41FA5}">
                      <a16:colId xmlns:a16="http://schemas.microsoft.com/office/drawing/2014/main" val="3647057924"/>
                    </a:ext>
                  </a:extLst>
                </a:gridCol>
                <a:gridCol w="772763">
                  <a:extLst>
                    <a:ext uri="{9D8B030D-6E8A-4147-A177-3AD203B41FA5}">
                      <a16:colId xmlns:a16="http://schemas.microsoft.com/office/drawing/2014/main" val="446130226"/>
                    </a:ext>
                  </a:extLst>
                </a:gridCol>
                <a:gridCol w="773571">
                  <a:extLst>
                    <a:ext uri="{9D8B030D-6E8A-4147-A177-3AD203B41FA5}">
                      <a16:colId xmlns:a16="http://schemas.microsoft.com/office/drawing/2014/main" val="1632274922"/>
                    </a:ext>
                  </a:extLst>
                </a:gridCol>
                <a:gridCol w="773571">
                  <a:extLst>
                    <a:ext uri="{9D8B030D-6E8A-4147-A177-3AD203B41FA5}">
                      <a16:colId xmlns:a16="http://schemas.microsoft.com/office/drawing/2014/main" val="884516262"/>
                    </a:ext>
                  </a:extLst>
                </a:gridCol>
                <a:gridCol w="773571">
                  <a:extLst>
                    <a:ext uri="{9D8B030D-6E8A-4147-A177-3AD203B41FA5}">
                      <a16:colId xmlns:a16="http://schemas.microsoft.com/office/drawing/2014/main" val="1081010620"/>
                    </a:ext>
                  </a:extLst>
                </a:gridCol>
                <a:gridCol w="773571">
                  <a:extLst>
                    <a:ext uri="{9D8B030D-6E8A-4147-A177-3AD203B41FA5}">
                      <a16:colId xmlns:a16="http://schemas.microsoft.com/office/drawing/2014/main" val="1581182532"/>
                    </a:ext>
                  </a:extLst>
                </a:gridCol>
                <a:gridCol w="773571">
                  <a:extLst>
                    <a:ext uri="{9D8B030D-6E8A-4147-A177-3AD203B41FA5}">
                      <a16:colId xmlns:a16="http://schemas.microsoft.com/office/drawing/2014/main" val="4222770522"/>
                    </a:ext>
                  </a:extLst>
                </a:gridCol>
                <a:gridCol w="773571">
                  <a:extLst>
                    <a:ext uri="{9D8B030D-6E8A-4147-A177-3AD203B41FA5}">
                      <a16:colId xmlns:a16="http://schemas.microsoft.com/office/drawing/2014/main" val="1428442844"/>
                    </a:ext>
                  </a:extLst>
                </a:gridCol>
                <a:gridCol w="773571">
                  <a:extLst>
                    <a:ext uri="{9D8B030D-6E8A-4147-A177-3AD203B41FA5}">
                      <a16:colId xmlns:a16="http://schemas.microsoft.com/office/drawing/2014/main" val="3868886429"/>
                    </a:ext>
                  </a:extLst>
                </a:gridCol>
              </a:tblGrid>
              <a:tr h="605162">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Ủ</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85061126"/>
                  </a:ext>
                </a:extLst>
              </a:tr>
              <a:tr h="605162">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1543499"/>
                  </a:ext>
                </a:extLst>
              </a:tr>
              <a:tr h="605162">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73846923"/>
                  </a:ext>
                </a:extLst>
              </a:tr>
              <a:tr h="605162">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05162">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9385001"/>
                  </a:ext>
                </a:extLst>
              </a:tr>
              <a:tr h="605162">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05162">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605162">
                <a:tc>
                  <a:txBody>
                    <a:bodyPr/>
                    <a:lstStyle/>
                    <a:p>
                      <a:pPr algn="ctr">
                        <a:lnSpc>
                          <a:spcPct val="107000"/>
                        </a:lnSpc>
                        <a:spcAft>
                          <a:spcPts val="800"/>
                        </a:spcAft>
                      </a:pP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Ủ</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5618408"/>
                  </a:ext>
                </a:extLst>
              </a:tr>
            </a:tbl>
          </a:graphicData>
        </a:graphic>
      </p:graphicFrame>
      <p:sp>
        <p:nvSpPr>
          <p:cNvPr id="6" name="Rectangle 5">
            <a:extLst>
              <a:ext uri="{FF2B5EF4-FFF2-40B4-BE49-F238E27FC236}">
                <a16:creationId xmlns:a16="http://schemas.microsoft.com/office/drawing/2014/main" id="{8D433844-7434-4B5B-8C9F-395D94353BD9}"/>
              </a:ext>
            </a:extLst>
          </p:cNvPr>
          <p:cNvSpPr/>
          <p:nvPr/>
        </p:nvSpPr>
        <p:spPr>
          <a:xfrm>
            <a:off x="3109660" y="6935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EEC5F66D-51F6-42C6-A09D-F9A6E2CA139E}"/>
              </a:ext>
            </a:extLst>
          </p:cNvPr>
          <p:cNvSpPr/>
          <p:nvPr/>
        </p:nvSpPr>
        <p:spPr>
          <a:xfrm>
            <a:off x="3884676" y="6935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390B9D8D-AED9-4005-A6EC-DD460DFD199B}"/>
              </a:ext>
            </a:extLst>
          </p:cNvPr>
          <p:cNvSpPr/>
          <p:nvPr/>
        </p:nvSpPr>
        <p:spPr>
          <a:xfrm>
            <a:off x="4656335" y="6935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DD0BC6B5-A740-476B-A3F6-788C79AC518A}"/>
              </a:ext>
            </a:extLst>
          </p:cNvPr>
          <p:cNvSpPr/>
          <p:nvPr/>
        </p:nvSpPr>
        <p:spPr>
          <a:xfrm>
            <a:off x="5431351" y="6935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 name="Rectangle 88">
            <a:extLst>
              <a:ext uri="{FF2B5EF4-FFF2-40B4-BE49-F238E27FC236}">
                <a16:creationId xmlns:a16="http://schemas.microsoft.com/office/drawing/2014/main" id="{0385EA42-D829-4F94-AFE4-278776781DA2}"/>
              </a:ext>
            </a:extLst>
          </p:cNvPr>
          <p:cNvSpPr/>
          <p:nvPr/>
        </p:nvSpPr>
        <p:spPr>
          <a:xfrm>
            <a:off x="6204887" y="7088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Rectangle 89">
            <a:extLst>
              <a:ext uri="{FF2B5EF4-FFF2-40B4-BE49-F238E27FC236}">
                <a16:creationId xmlns:a16="http://schemas.microsoft.com/office/drawing/2014/main" id="{5467B9D1-3171-4203-943E-0695DFA7E287}"/>
              </a:ext>
            </a:extLst>
          </p:cNvPr>
          <p:cNvSpPr/>
          <p:nvPr/>
        </p:nvSpPr>
        <p:spPr>
          <a:xfrm>
            <a:off x="6979903" y="7088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3231B410-E0EE-4197-AF11-73A4DC91FD52}"/>
              </a:ext>
            </a:extLst>
          </p:cNvPr>
          <p:cNvSpPr/>
          <p:nvPr/>
        </p:nvSpPr>
        <p:spPr>
          <a:xfrm>
            <a:off x="7751562" y="7088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40A1226B-9DB1-4EE7-9C83-43319DB3DE5A}"/>
              </a:ext>
            </a:extLst>
          </p:cNvPr>
          <p:cNvSpPr/>
          <p:nvPr/>
        </p:nvSpPr>
        <p:spPr>
          <a:xfrm>
            <a:off x="8526578" y="7088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DF31ADCA-B819-40C7-B0C7-A8E82FE27183}"/>
              </a:ext>
            </a:extLst>
          </p:cNvPr>
          <p:cNvSpPr/>
          <p:nvPr/>
        </p:nvSpPr>
        <p:spPr>
          <a:xfrm>
            <a:off x="9300770" y="6935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26CBC582-CF80-441B-99C2-311AE33C36A2}"/>
              </a:ext>
            </a:extLst>
          </p:cNvPr>
          <p:cNvSpPr/>
          <p:nvPr/>
        </p:nvSpPr>
        <p:spPr>
          <a:xfrm>
            <a:off x="3105044" y="6651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CEB81351-D7E0-4120-BD92-6D137C1A99D7}"/>
              </a:ext>
            </a:extLst>
          </p:cNvPr>
          <p:cNvSpPr/>
          <p:nvPr/>
        </p:nvSpPr>
        <p:spPr>
          <a:xfrm>
            <a:off x="3880060" y="6651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BF2C0AAE-085B-43F7-B2E7-7F1EFC77AE72}"/>
              </a:ext>
            </a:extLst>
          </p:cNvPr>
          <p:cNvSpPr/>
          <p:nvPr/>
        </p:nvSpPr>
        <p:spPr>
          <a:xfrm>
            <a:off x="4651719" y="6651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B8AB6E71-01A8-4B43-9669-E8B4854B242C}"/>
              </a:ext>
            </a:extLst>
          </p:cNvPr>
          <p:cNvSpPr/>
          <p:nvPr/>
        </p:nvSpPr>
        <p:spPr>
          <a:xfrm>
            <a:off x="5426735" y="6651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C7ACEFF4-FEF4-42D1-9960-51902A7D48E9}"/>
              </a:ext>
            </a:extLst>
          </p:cNvPr>
          <p:cNvSpPr/>
          <p:nvPr/>
        </p:nvSpPr>
        <p:spPr>
          <a:xfrm>
            <a:off x="6200271" y="66663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2353A142-43A4-463C-A4FD-F2A57AE35990}"/>
              </a:ext>
            </a:extLst>
          </p:cNvPr>
          <p:cNvSpPr/>
          <p:nvPr/>
        </p:nvSpPr>
        <p:spPr>
          <a:xfrm>
            <a:off x="6975287" y="66663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8F9CB45B-887A-408C-94EE-83F1968BE20B}"/>
              </a:ext>
            </a:extLst>
          </p:cNvPr>
          <p:cNvSpPr/>
          <p:nvPr/>
        </p:nvSpPr>
        <p:spPr>
          <a:xfrm>
            <a:off x="7746946" y="66663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CD62FCAE-D91F-44E8-AE78-A8EFB19B1DEB}"/>
              </a:ext>
            </a:extLst>
          </p:cNvPr>
          <p:cNvSpPr/>
          <p:nvPr/>
        </p:nvSpPr>
        <p:spPr>
          <a:xfrm>
            <a:off x="8521962" y="66663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798A7562-D92D-43FB-99A5-782A33832A29}"/>
              </a:ext>
            </a:extLst>
          </p:cNvPr>
          <p:cNvSpPr/>
          <p:nvPr/>
        </p:nvSpPr>
        <p:spPr>
          <a:xfrm>
            <a:off x="9296154" y="6651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2F4E4928-6E42-42C2-864C-DCBDBC1E70FA}"/>
              </a:ext>
            </a:extLst>
          </p:cNvPr>
          <p:cNvSpPr/>
          <p:nvPr/>
        </p:nvSpPr>
        <p:spPr>
          <a:xfrm>
            <a:off x="1557312" y="126831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306CEE76-D53E-4D45-944B-89072F7E6E71}"/>
              </a:ext>
            </a:extLst>
          </p:cNvPr>
          <p:cNvSpPr/>
          <p:nvPr/>
        </p:nvSpPr>
        <p:spPr>
          <a:xfrm>
            <a:off x="2332328" y="126831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9027E7F1-1A36-49E3-8E4B-CB5C9F6941B7}"/>
              </a:ext>
            </a:extLst>
          </p:cNvPr>
          <p:cNvSpPr/>
          <p:nvPr/>
        </p:nvSpPr>
        <p:spPr>
          <a:xfrm>
            <a:off x="3103987" y="126831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8EA44C0E-0B57-4A18-A9E1-94114A96F22F}"/>
              </a:ext>
            </a:extLst>
          </p:cNvPr>
          <p:cNvSpPr/>
          <p:nvPr/>
        </p:nvSpPr>
        <p:spPr>
          <a:xfrm>
            <a:off x="3879003" y="126831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1A89B1E4-945B-4999-B40C-30C410859DFA}"/>
              </a:ext>
            </a:extLst>
          </p:cNvPr>
          <p:cNvSpPr/>
          <p:nvPr/>
        </p:nvSpPr>
        <p:spPr>
          <a:xfrm>
            <a:off x="4652539" y="126984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80F9C3C6-A1E8-4602-941F-B003C15EB65E}"/>
              </a:ext>
            </a:extLst>
          </p:cNvPr>
          <p:cNvSpPr/>
          <p:nvPr/>
        </p:nvSpPr>
        <p:spPr>
          <a:xfrm>
            <a:off x="5427555" y="126984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D157D1A7-D93A-455C-BF65-A9F06E1743AE}"/>
              </a:ext>
            </a:extLst>
          </p:cNvPr>
          <p:cNvSpPr/>
          <p:nvPr/>
        </p:nvSpPr>
        <p:spPr>
          <a:xfrm>
            <a:off x="6199214" y="126984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C2E68FE3-6911-4613-8C2E-B23000C3E27F}"/>
              </a:ext>
            </a:extLst>
          </p:cNvPr>
          <p:cNvSpPr/>
          <p:nvPr/>
        </p:nvSpPr>
        <p:spPr>
          <a:xfrm>
            <a:off x="6974230" y="126984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117">
            <a:extLst>
              <a:ext uri="{FF2B5EF4-FFF2-40B4-BE49-F238E27FC236}">
                <a16:creationId xmlns:a16="http://schemas.microsoft.com/office/drawing/2014/main" id="{8D9F3EED-79AB-4808-AD58-D19FEABEE0AC}"/>
              </a:ext>
            </a:extLst>
          </p:cNvPr>
          <p:cNvSpPr/>
          <p:nvPr/>
        </p:nvSpPr>
        <p:spPr>
          <a:xfrm>
            <a:off x="7748422" y="126831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118">
            <a:extLst>
              <a:ext uri="{FF2B5EF4-FFF2-40B4-BE49-F238E27FC236}">
                <a16:creationId xmlns:a16="http://schemas.microsoft.com/office/drawing/2014/main" id="{D378CA8D-1E47-410B-93A3-1AF3C9E8A107}"/>
              </a:ext>
            </a:extLst>
          </p:cNvPr>
          <p:cNvSpPr/>
          <p:nvPr/>
        </p:nvSpPr>
        <p:spPr>
          <a:xfrm>
            <a:off x="8512335" y="127403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119">
            <a:extLst>
              <a:ext uri="{FF2B5EF4-FFF2-40B4-BE49-F238E27FC236}">
                <a16:creationId xmlns:a16="http://schemas.microsoft.com/office/drawing/2014/main" id="{563AE62F-4A64-4406-8E0C-0F8A6F03D786}"/>
              </a:ext>
            </a:extLst>
          </p:cNvPr>
          <p:cNvSpPr/>
          <p:nvPr/>
        </p:nvSpPr>
        <p:spPr>
          <a:xfrm>
            <a:off x="9286527" y="1272515"/>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120">
            <a:extLst>
              <a:ext uri="{FF2B5EF4-FFF2-40B4-BE49-F238E27FC236}">
                <a16:creationId xmlns:a16="http://schemas.microsoft.com/office/drawing/2014/main" id="{3535A340-ECCE-4209-911E-258B55A06E7D}"/>
              </a:ext>
            </a:extLst>
          </p:cNvPr>
          <p:cNvSpPr/>
          <p:nvPr/>
        </p:nvSpPr>
        <p:spPr>
          <a:xfrm>
            <a:off x="2333245" y="187123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8B8B816A-57CD-470E-A2F5-14E4C6628B93}"/>
              </a:ext>
            </a:extLst>
          </p:cNvPr>
          <p:cNvSpPr/>
          <p:nvPr/>
        </p:nvSpPr>
        <p:spPr>
          <a:xfrm>
            <a:off x="3108261" y="187123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3" name="Rectangle 122">
            <a:extLst>
              <a:ext uri="{FF2B5EF4-FFF2-40B4-BE49-F238E27FC236}">
                <a16:creationId xmlns:a16="http://schemas.microsoft.com/office/drawing/2014/main" id="{A05D9275-2DB6-4711-8CC6-7EB45D017CAC}"/>
              </a:ext>
            </a:extLst>
          </p:cNvPr>
          <p:cNvSpPr/>
          <p:nvPr/>
        </p:nvSpPr>
        <p:spPr>
          <a:xfrm>
            <a:off x="3881797" y="1872755"/>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4" name="Rectangle 123">
            <a:extLst>
              <a:ext uri="{FF2B5EF4-FFF2-40B4-BE49-F238E27FC236}">
                <a16:creationId xmlns:a16="http://schemas.microsoft.com/office/drawing/2014/main" id="{F68CA512-80F5-457B-9994-973ABF4FBB79}"/>
              </a:ext>
            </a:extLst>
          </p:cNvPr>
          <p:cNvSpPr/>
          <p:nvPr/>
        </p:nvSpPr>
        <p:spPr>
          <a:xfrm>
            <a:off x="4656813" y="1872755"/>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5" name="Rectangle 124">
            <a:extLst>
              <a:ext uri="{FF2B5EF4-FFF2-40B4-BE49-F238E27FC236}">
                <a16:creationId xmlns:a16="http://schemas.microsoft.com/office/drawing/2014/main" id="{49326D0F-0654-4AC2-A241-4C5236F81395}"/>
              </a:ext>
            </a:extLst>
          </p:cNvPr>
          <p:cNvSpPr/>
          <p:nvPr/>
        </p:nvSpPr>
        <p:spPr>
          <a:xfrm>
            <a:off x="5428472" y="1872755"/>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6" name="Rectangle 125">
            <a:extLst>
              <a:ext uri="{FF2B5EF4-FFF2-40B4-BE49-F238E27FC236}">
                <a16:creationId xmlns:a16="http://schemas.microsoft.com/office/drawing/2014/main" id="{ABB7B735-56C5-4894-8A78-34188BAA49ED}"/>
              </a:ext>
            </a:extLst>
          </p:cNvPr>
          <p:cNvSpPr/>
          <p:nvPr/>
        </p:nvSpPr>
        <p:spPr>
          <a:xfrm>
            <a:off x="6203488" y="1872755"/>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7" name="Rectangle 126">
            <a:extLst>
              <a:ext uri="{FF2B5EF4-FFF2-40B4-BE49-F238E27FC236}">
                <a16:creationId xmlns:a16="http://schemas.microsoft.com/office/drawing/2014/main" id="{33F65D47-DAD6-431B-B906-361E13EA998B}"/>
              </a:ext>
            </a:extLst>
          </p:cNvPr>
          <p:cNvSpPr/>
          <p:nvPr/>
        </p:nvSpPr>
        <p:spPr>
          <a:xfrm>
            <a:off x="6977680" y="187123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8" name="Rectangle 127">
            <a:extLst>
              <a:ext uri="{FF2B5EF4-FFF2-40B4-BE49-F238E27FC236}">
                <a16:creationId xmlns:a16="http://schemas.microsoft.com/office/drawing/2014/main" id="{1D0C1496-8A68-4C57-9CED-36B9EAD9EC6F}"/>
              </a:ext>
            </a:extLst>
          </p:cNvPr>
          <p:cNvSpPr/>
          <p:nvPr/>
        </p:nvSpPr>
        <p:spPr>
          <a:xfrm>
            <a:off x="7741593" y="187695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Rectangle 128">
            <a:extLst>
              <a:ext uri="{FF2B5EF4-FFF2-40B4-BE49-F238E27FC236}">
                <a16:creationId xmlns:a16="http://schemas.microsoft.com/office/drawing/2014/main" id="{DBA66EE0-FB04-4E26-B5BF-F453525510B3}"/>
              </a:ext>
            </a:extLst>
          </p:cNvPr>
          <p:cNvSpPr/>
          <p:nvPr/>
        </p:nvSpPr>
        <p:spPr>
          <a:xfrm>
            <a:off x="8515785" y="187542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Rectangle 129">
            <a:extLst>
              <a:ext uri="{FF2B5EF4-FFF2-40B4-BE49-F238E27FC236}">
                <a16:creationId xmlns:a16="http://schemas.microsoft.com/office/drawing/2014/main" id="{AE43400A-E3CC-470F-B846-9A2ECE83DFD2}"/>
              </a:ext>
            </a:extLst>
          </p:cNvPr>
          <p:cNvSpPr/>
          <p:nvPr/>
        </p:nvSpPr>
        <p:spPr>
          <a:xfrm>
            <a:off x="1557312" y="248533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1" name="Rectangle 130">
            <a:extLst>
              <a:ext uri="{FF2B5EF4-FFF2-40B4-BE49-F238E27FC236}">
                <a16:creationId xmlns:a16="http://schemas.microsoft.com/office/drawing/2014/main" id="{4B72EC17-B40F-4677-A486-E799C4BA964F}"/>
              </a:ext>
            </a:extLst>
          </p:cNvPr>
          <p:cNvSpPr/>
          <p:nvPr/>
        </p:nvSpPr>
        <p:spPr>
          <a:xfrm>
            <a:off x="2332328" y="248533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Rectangle 131">
            <a:extLst>
              <a:ext uri="{FF2B5EF4-FFF2-40B4-BE49-F238E27FC236}">
                <a16:creationId xmlns:a16="http://schemas.microsoft.com/office/drawing/2014/main" id="{0175A034-8E94-43B4-BB10-D43DCBF51937}"/>
              </a:ext>
            </a:extLst>
          </p:cNvPr>
          <p:cNvSpPr/>
          <p:nvPr/>
        </p:nvSpPr>
        <p:spPr>
          <a:xfrm>
            <a:off x="3103987" y="248533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Rectangle 132">
            <a:extLst>
              <a:ext uri="{FF2B5EF4-FFF2-40B4-BE49-F238E27FC236}">
                <a16:creationId xmlns:a16="http://schemas.microsoft.com/office/drawing/2014/main" id="{119ADE71-1A85-4570-8884-BBE2C811ECB2}"/>
              </a:ext>
            </a:extLst>
          </p:cNvPr>
          <p:cNvSpPr/>
          <p:nvPr/>
        </p:nvSpPr>
        <p:spPr>
          <a:xfrm>
            <a:off x="3879003" y="248533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4" name="Rectangle 133">
            <a:extLst>
              <a:ext uri="{FF2B5EF4-FFF2-40B4-BE49-F238E27FC236}">
                <a16:creationId xmlns:a16="http://schemas.microsoft.com/office/drawing/2014/main" id="{55818C07-2A78-4D3E-9925-A1B119A196CF}"/>
              </a:ext>
            </a:extLst>
          </p:cNvPr>
          <p:cNvSpPr/>
          <p:nvPr/>
        </p:nvSpPr>
        <p:spPr>
          <a:xfrm>
            <a:off x="4652539" y="248686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Rectangle 134">
            <a:extLst>
              <a:ext uri="{FF2B5EF4-FFF2-40B4-BE49-F238E27FC236}">
                <a16:creationId xmlns:a16="http://schemas.microsoft.com/office/drawing/2014/main" id="{66830D56-E1B6-4BB7-B10A-9E5BA0346471}"/>
              </a:ext>
            </a:extLst>
          </p:cNvPr>
          <p:cNvSpPr/>
          <p:nvPr/>
        </p:nvSpPr>
        <p:spPr>
          <a:xfrm>
            <a:off x="5427555" y="248686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Rectangle 135">
            <a:extLst>
              <a:ext uri="{FF2B5EF4-FFF2-40B4-BE49-F238E27FC236}">
                <a16:creationId xmlns:a16="http://schemas.microsoft.com/office/drawing/2014/main" id="{703F510E-5803-4E9F-ACCF-683AC0F54372}"/>
              </a:ext>
            </a:extLst>
          </p:cNvPr>
          <p:cNvSpPr/>
          <p:nvPr/>
        </p:nvSpPr>
        <p:spPr>
          <a:xfrm>
            <a:off x="6199214" y="248686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7" name="Rectangle 136">
            <a:extLst>
              <a:ext uri="{FF2B5EF4-FFF2-40B4-BE49-F238E27FC236}">
                <a16:creationId xmlns:a16="http://schemas.microsoft.com/office/drawing/2014/main" id="{5614AFF3-941A-4078-9752-F6094FB17897}"/>
              </a:ext>
            </a:extLst>
          </p:cNvPr>
          <p:cNvSpPr/>
          <p:nvPr/>
        </p:nvSpPr>
        <p:spPr>
          <a:xfrm>
            <a:off x="6974230" y="248686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Rectangle 137">
            <a:extLst>
              <a:ext uri="{FF2B5EF4-FFF2-40B4-BE49-F238E27FC236}">
                <a16:creationId xmlns:a16="http://schemas.microsoft.com/office/drawing/2014/main" id="{BFAF8166-B486-4B6B-9449-EEF3873B75D6}"/>
              </a:ext>
            </a:extLst>
          </p:cNvPr>
          <p:cNvSpPr/>
          <p:nvPr/>
        </p:nvSpPr>
        <p:spPr>
          <a:xfrm>
            <a:off x="7748422" y="248533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Rectangle 138">
            <a:extLst>
              <a:ext uri="{FF2B5EF4-FFF2-40B4-BE49-F238E27FC236}">
                <a16:creationId xmlns:a16="http://schemas.microsoft.com/office/drawing/2014/main" id="{2C0E5D51-CA15-41FF-8F37-046170C158BC}"/>
              </a:ext>
            </a:extLst>
          </p:cNvPr>
          <p:cNvSpPr/>
          <p:nvPr/>
        </p:nvSpPr>
        <p:spPr>
          <a:xfrm>
            <a:off x="8512335" y="2491058"/>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0" name="Rectangle 139">
            <a:extLst>
              <a:ext uri="{FF2B5EF4-FFF2-40B4-BE49-F238E27FC236}">
                <a16:creationId xmlns:a16="http://schemas.microsoft.com/office/drawing/2014/main" id="{3DCE37C5-2315-44D4-80D2-80AE9536D74E}"/>
              </a:ext>
            </a:extLst>
          </p:cNvPr>
          <p:cNvSpPr/>
          <p:nvPr/>
        </p:nvSpPr>
        <p:spPr>
          <a:xfrm>
            <a:off x="9286527" y="2489534"/>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1" name="Rectangle 140">
            <a:extLst>
              <a:ext uri="{FF2B5EF4-FFF2-40B4-BE49-F238E27FC236}">
                <a16:creationId xmlns:a16="http://schemas.microsoft.com/office/drawing/2014/main" id="{02754AA9-B868-404E-8DED-89AC8A11EF2D}"/>
              </a:ext>
            </a:extLst>
          </p:cNvPr>
          <p:cNvSpPr/>
          <p:nvPr/>
        </p:nvSpPr>
        <p:spPr>
          <a:xfrm>
            <a:off x="1559981" y="308709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Rectangle 141">
            <a:extLst>
              <a:ext uri="{FF2B5EF4-FFF2-40B4-BE49-F238E27FC236}">
                <a16:creationId xmlns:a16="http://schemas.microsoft.com/office/drawing/2014/main" id="{00F24EAC-175E-4694-926C-3617D68C453F}"/>
              </a:ext>
            </a:extLst>
          </p:cNvPr>
          <p:cNvSpPr/>
          <p:nvPr/>
        </p:nvSpPr>
        <p:spPr>
          <a:xfrm>
            <a:off x="2331640" y="308709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Rectangle 142">
            <a:extLst>
              <a:ext uri="{FF2B5EF4-FFF2-40B4-BE49-F238E27FC236}">
                <a16:creationId xmlns:a16="http://schemas.microsoft.com/office/drawing/2014/main" id="{E9AFDF9A-7047-4C96-8AFD-881C78DDCD10}"/>
              </a:ext>
            </a:extLst>
          </p:cNvPr>
          <p:cNvSpPr/>
          <p:nvPr/>
        </p:nvSpPr>
        <p:spPr>
          <a:xfrm>
            <a:off x="3106656" y="308709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Rectangle 143">
            <a:extLst>
              <a:ext uri="{FF2B5EF4-FFF2-40B4-BE49-F238E27FC236}">
                <a16:creationId xmlns:a16="http://schemas.microsoft.com/office/drawing/2014/main" id="{6C255007-F267-4B7E-B938-F14D7541DAB3}"/>
              </a:ext>
            </a:extLst>
          </p:cNvPr>
          <p:cNvSpPr/>
          <p:nvPr/>
        </p:nvSpPr>
        <p:spPr>
          <a:xfrm>
            <a:off x="3880192" y="308862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5" name="Rectangle 144">
            <a:extLst>
              <a:ext uri="{FF2B5EF4-FFF2-40B4-BE49-F238E27FC236}">
                <a16:creationId xmlns:a16="http://schemas.microsoft.com/office/drawing/2014/main" id="{6720A477-D946-4A98-A0F7-D38BB98560FC}"/>
              </a:ext>
            </a:extLst>
          </p:cNvPr>
          <p:cNvSpPr/>
          <p:nvPr/>
        </p:nvSpPr>
        <p:spPr>
          <a:xfrm>
            <a:off x="4655208" y="308862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6" name="Rectangle 145">
            <a:extLst>
              <a:ext uri="{FF2B5EF4-FFF2-40B4-BE49-F238E27FC236}">
                <a16:creationId xmlns:a16="http://schemas.microsoft.com/office/drawing/2014/main" id="{D36DD3EE-0046-4CB4-9944-CFC5B7B8D43F}"/>
              </a:ext>
            </a:extLst>
          </p:cNvPr>
          <p:cNvSpPr/>
          <p:nvPr/>
        </p:nvSpPr>
        <p:spPr>
          <a:xfrm>
            <a:off x="5426867" y="308862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Rectangle 146">
            <a:extLst>
              <a:ext uri="{FF2B5EF4-FFF2-40B4-BE49-F238E27FC236}">
                <a16:creationId xmlns:a16="http://schemas.microsoft.com/office/drawing/2014/main" id="{0F163D38-E3B0-4196-8A9F-B0CBE6929DC5}"/>
              </a:ext>
            </a:extLst>
          </p:cNvPr>
          <p:cNvSpPr/>
          <p:nvPr/>
        </p:nvSpPr>
        <p:spPr>
          <a:xfrm>
            <a:off x="6201883" y="3088623"/>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8" name="Rectangle 147">
            <a:extLst>
              <a:ext uri="{FF2B5EF4-FFF2-40B4-BE49-F238E27FC236}">
                <a16:creationId xmlns:a16="http://schemas.microsoft.com/office/drawing/2014/main" id="{2F0A5C68-2287-4AC7-B3FD-903F1041601A}"/>
              </a:ext>
            </a:extLst>
          </p:cNvPr>
          <p:cNvSpPr/>
          <p:nvPr/>
        </p:nvSpPr>
        <p:spPr>
          <a:xfrm>
            <a:off x="6976075" y="3087099"/>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148">
            <a:extLst>
              <a:ext uri="{FF2B5EF4-FFF2-40B4-BE49-F238E27FC236}">
                <a16:creationId xmlns:a16="http://schemas.microsoft.com/office/drawing/2014/main" id="{B734084D-B5F4-4AE5-AD5A-19B2607BF947}"/>
              </a:ext>
            </a:extLst>
          </p:cNvPr>
          <p:cNvSpPr/>
          <p:nvPr/>
        </p:nvSpPr>
        <p:spPr>
          <a:xfrm>
            <a:off x="7739988" y="3092821"/>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0" name="Rectangle 149">
            <a:extLst>
              <a:ext uri="{FF2B5EF4-FFF2-40B4-BE49-F238E27FC236}">
                <a16:creationId xmlns:a16="http://schemas.microsoft.com/office/drawing/2014/main" id="{43D8D694-B253-4756-814B-3EB9DEB7B2EF}"/>
              </a:ext>
            </a:extLst>
          </p:cNvPr>
          <p:cNvSpPr/>
          <p:nvPr/>
        </p:nvSpPr>
        <p:spPr>
          <a:xfrm>
            <a:off x="8514180" y="3091297"/>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1" name="Rectangle 150">
            <a:extLst>
              <a:ext uri="{FF2B5EF4-FFF2-40B4-BE49-F238E27FC236}">
                <a16:creationId xmlns:a16="http://schemas.microsoft.com/office/drawing/2014/main" id="{29BD8E6A-6BC6-4E4F-861A-7559DFC38E31}"/>
              </a:ext>
            </a:extLst>
          </p:cNvPr>
          <p:cNvSpPr/>
          <p:nvPr/>
        </p:nvSpPr>
        <p:spPr>
          <a:xfrm>
            <a:off x="1557312" y="368884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2" name="Rectangle 151">
            <a:extLst>
              <a:ext uri="{FF2B5EF4-FFF2-40B4-BE49-F238E27FC236}">
                <a16:creationId xmlns:a16="http://schemas.microsoft.com/office/drawing/2014/main" id="{7C4575BA-D139-4188-88E1-635D3C8803A4}"/>
              </a:ext>
            </a:extLst>
          </p:cNvPr>
          <p:cNvSpPr/>
          <p:nvPr/>
        </p:nvSpPr>
        <p:spPr>
          <a:xfrm>
            <a:off x="2328971" y="368884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3" name="Rectangle 152">
            <a:extLst>
              <a:ext uri="{FF2B5EF4-FFF2-40B4-BE49-F238E27FC236}">
                <a16:creationId xmlns:a16="http://schemas.microsoft.com/office/drawing/2014/main" id="{B42DEA0F-756E-425F-853E-2F3240F8BC47}"/>
              </a:ext>
            </a:extLst>
          </p:cNvPr>
          <p:cNvSpPr/>
          <p:nvPr/>
        </p:nvSpPr>
        <p:spPr>
          <a:xfrm>
            <a:off x="3103987" y="368884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4" name="Rectangle 153">
            <a:extLst>
              <a:ext uri="{FF2B5EF4-FFF2-40B4-BE49-F238E27FC236}">
                <a16:creationId xmlns:a16="http://schemas.microsoft.com/office/drawing/2014/main" id="{BBE6ECD2-4E99-45D7-A70D-A00F27C0CDC1}"/>
              </a:ext>
            </a:extLst>
          </p:cNvPr>
          <p:cNvSpPr/>
          <p:nvPr/>
        </p:nvSpPr>
        <p:spPr>
          <a:xfrm>
            <a:off x="3877523" y="369036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5" name="Rectangle 154">
            <a:extLst>
              <a:ext uri="{FF2B5EF4-FFF2-40B4-BE49-F238E27FC236}">
                <a16:creationId xmlns:a16="http://schemas.microsoft.com/office/drawing/2014/main" id="{0D1D19BA-714B-4400-814B-6A3844C5B6D6}"/>
              </a:ext>
            </a:extLst>
          </p:cNvPr>
          <p:cNvSpPr/>
          <p:nvPr/>
        </p:nvSpPr>
        <p:spPr>
          <a:xfrm>
            <a:off x="4652539" y="369036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6" name="Rectangle 155">
            <a:extLst>
              <a:ext uri="{FF2B5EF4-FFF2-40B4-BE49-F238E27FC236}">
                <a16:creationId xmlns:a16="http://schemas.microsoft.com/office/drawing/2014/main" id="{DF167C96-94DE-4DC1-8AF5-6BDB56985E97}"/>
              </a:ext>
            </a:extLst>
          </p:cNvPr>
          <p:cNvSpPr/>
          <p:nvPr/>
        </p:nvSpPr>
        <p:spPr>
          <a:xfrm>
            <a:off x="5424198" y="369036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7" name="Rectangle 156">
            <a:extLst>
              <a:ext uri="{FF2B5EF4-FFF2-40B4-BE49-F238E27FC236}">
                <a16:creationId xmlns:a16="http://schemas.microsoft.com/office/drawing/2014/main" id="{718CF6B2-55F4-45FE-9760-9C472E021F32}"/>
              </a:ext>
            </a:extLst>
          </p:cNvPr>
          <p:cNvSpPr/>
          <p:nvPr/>
        </p:nvSpPr>
        <p:spPr>
          <a:xfrm>
            <a:off x="6199214" y="369036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8" name="Rectangle 157">
            <a:extLst>
              <a:ext uri="{FF2B5EF4-FFF2-40B4-BE49-F238E27FC236}">
                <a16:creationId xmlns:a16="http://schemas.microsoft.com/office/drawing/2014/main" id="{BC114223-D089-4512-80A9-695BA95B65AE}"/>
              </a:ext>
            </a:extLst>
          </p:cNvPr>
          <p:cNvSpPr/>
          <p:nvPr/>
        </p:nvSpPr>
        <p:spPr>
          <a:xfrm>
            <a:off x="6973406" y="368884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Rectangle 158">
            <a:extLst>
              <a:ext uri="{FF2B5EF4-FFF2-40B4-BE49-F238E27FC236}">
                <a16:creationId xmlns:a16="http://schemas.microsoft.com/office/drawing/2014/main" id="{107841E9-A0AB-4087-9A2A-EC0082CE18CC}"/>
              </a:ext>
            </a:extLst>
          </p:cNvPr>
          <p:cNvSpPr/>
          <p:nvPr/>
        </p:nvSpPr>
        <p:spPr>
          <a:xfrm>
            <a:off x="7737319" y="3694564"/>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0" name="Rectangle 159">
            <a:extLst>
              <a:ext uri="{FF2B5EF4-FFF2-40B4-BE49-F238E27FC236}">
                <a16:creationId xmlns:a16="http://schemas.microsoft.com/office/drawing/2014/main" id="{E9F09DCE-2D40-42F8-A069-751054A21E1E}"/>
              </a:ext>
            </a:extLst>
          </p:cNvPr>
          <p:cNvSpPr/>
          <p:nvPr/>
        </p:nvSpPr>
        <p:spPr>
          <a:xfrm>
            <a:off x="8511511" y="369304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1" name="Rectangle 160">
            <a:extLst>
              <a:ext uri="{FF2B5EF4-FFF2-40B4-BE49-F238E27FC236}">
                <a16:creationId xmlns:a16="http://schemas.microsoft.com/office/drawing/2014/main" id="{0E5A2182-2613-4E9D-A08A-0E3A4849BD73}"/>
              </a:ext>
            </a:extLst>
          </p:cNvPr>
          <p:cNvSpPr/>
          <p:nvPr/>
        </p:nvSpPr>
        <p:spPr>
          <a:xfrm>
            <a:off x="2338494" y="429968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2" name="Rectangle 161">
            <a:extLst>
              <a:ext uri="{FF2B5EF4-FFF2-40B4-BE49-F238E27FC236}">
                <a16:creationId xmlns:a16="http://schemas.microsoft.com/office/drawing/2014/main" id="{011C32A5-A67A-4293-9773-FE29F5BCCF00}"/>
              </a:ext>
            </a:extLst>
          </p:cNvPr>
          <p:cNvSpPr/>
          <p:nvPr/>
        </p:nvSpPr>
        <p:spPr>
          <a:xfrm>
            <a:off x="3110153" y="429968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3" name="Rectangle 162">
            <a:extLst>
              <a:ext uri="{FF2B5EF4-FFF2-40B4-BE49-F238E27FC236}">
                <a16:creationId xmlns:a16="http://schemas.microsoft.com/office/drawing/2014/main" id="{56B53221-71A6-4A40-BB96-A40B130E4072}"/>
              </a:ext>
            </a:extLst>
          </p:cNvPr>
          <p:cNvSpPr/>
          <p:nvPr/>
        </p:nvSpPr>
        <p:spPr>
          <a:xfrm>
            <a:off x="3885169" y="429968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4" name="Rectangle 163">
            <a:extLst>
              <a:ext uri="{FF2B5EF4-FFF2-40B4-BE49-F238E27FC236}">
                <a16:creationId xmlns:a16="http://schemas.microsoft.com/office/drawing/2014/main" id="{49922505-87DE-4DA0-83B7-EB3129B3E402}"/>
              </a:ext>
            </a:extLst>
          </p:cNvPr>
          <p:cNvSpPr/>
          <p:nvPr/>
        </p:nvSpPr>
        <p:spPr>
          <a:xfrm>
            <a:off x="4658705" y="43012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5" name="Rectangle 164">
            <a:extLst>
              <a:ext uri="{FF2B5EF4-FFF2-40B4-BE49-F238E27FC236}">
                <a16:creationId xmlns:a16="http://schemas.microsoft.com/office/drawing/2014/main" id="{9B419C88-5233-4966-99EA-9854620998D2}"/>
              </a:ext>
            </a:extLst>
          </p:cNvPr>
          <p:cNvSpPr/>
          <p:nvPr/>
        </p:nvSpPr>
        <p:spPr>
          <a:xfrm>
            <a:off x="5433721" y="43012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6" name="Rectangle 165">
            <a:extLst>
              <a:ext uri="{FF2B5EF4-FFF2-40B4-BE49-F238E27FC236}">
                <a16:creationId xmlns:a16="http://schemas.microsoft.com/office/drawing/2014/main" id="{2C0A7628-722F-43DD-8419-C402AF076E47}"/>
              </a:ext>
            </a:extLst>
          </p:cNvPr>
          <p:cNvSpPr/>
          <p:nvPr/>
        </p:nvSpPr>
        <p:spPr>
          <a:xfrm>
            <a:off x="6205380" y="43012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7" name="Rectangle 166">
            <a:extLst>
              <a:ext uri="{FF2B5EF4-FFF2-40B4-BE49-F238E27FC236}">
                <a16:creationId xmlns:a16="http://schemas.microsoft.com/office/drawing/2014/main" id="{54F24D35-B89D-4051-891C-550AAA745CC3}"/>
              </a:ext>
            </a:extLst>
          </p:cNvPr>
          <p:cNvSpPr/>
          <p:nvPr/>
        </p:nvSpPr>
        <p:spPr>
          <a:xfrm>
            <a:off x="6980396" y="4301206"/>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8" name="Rectangle 167">
            <a:extLst>
              <a:ext uri="{FF2B5EF4-FFF2-40B4-BE49-F238E27FC236}">
                <a16:creationId xmlns:a16="http://schemas.microsoft.com/office/drawing/2014/main" id="{8B1D59CB-2300-4D1F-A80F-6F6636386657}"/>
              </a:ext>
            </a:extLst>
          </p:cNvPr>
          <p:cNvSpPr/>
          <p:nvPr/>
        </p:nvSpPr>
        <p:spPr>
          <a:xfrm>
            <a:off x="7754588" y="4299682"/>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9" name="Rectangle 168">
            <a:extLst>
              <a:ext uri="{FF2B5EF4-FFF2-40B4-BE49-F238E27FC236}">
                <a16:creationId xmlns:a16="http://schemas.microsoft.com/office/drawing/2014/main" id="{A87EF8DD-4CA0-471F-8774-DFBC8E51449A}"/>
              </a:ext>
            </a:extLst>
          </p:cNvPr>
          <p:cNvSpPr/>
          <p:nvPr/>
        </p:nvSpPr>
        <p:spPr>
          <a:xfrm>
            <a:off x="8518501" y="4305404"/>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0" name="Rectangle 169">
            <a:extLst>
              <a:ext uri="{FF2B5EF4-FFF2-40B4-BE49-F238E27FC236}">
                <a16:creationId xmlns:a16="http://schemas.microsoft.com/office/drawing/2014/main" id="{B1A2ED8F-F956-4FA5-9966-1E24DB3E3554}"/>
              </a:ext>
            </a:extLst>
          </p:cNvPr>
          <p:cNvSpPr/>
          <p:nvPr/>
        </p:nvSpPr>
        <p:spPr>
          <a:xfrm>
            <a:off x="9292693" y="4303880"/>
            <a:ext cx="768920" cy="6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1" name="Rectangle 170">
            <a:extLst>
              <a:ext uri="{FF2B5EF4-FFF2-40B4-BE49-F238E27FC236}">
                <a16:creationId xmlns:a16="http://schemas.microsoft.com/office/drawing/2014/main" id="{D2CE230C-331E-4025-B522-B901718A624E}"/>
              </a:ext>
            </a:extLst>
          </p:cNvPr>
          <p:cNvSpPr/>
          <p:nvPr/>
        </p:nvSpPr>
        <p:spPr>
          <a:xfrm>
            <a:off x="-8193" y="5028273"/>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5400" b="1">
                <a:solidFill>
                  <a:srgbClr val="FF0000"/>
                </a:solidFill>
                <a:latin typeface="Verdana" panose="020B0604030504040204" pitchFamily="34" charset="0"/>
                <a:ea typeface="Verdana" panose="020B0604030504040204" pitchFamily="34" charset="0"/>
              </a:rPr>
              <a:t>2. ANH EM HÃY CHO THÌ SẼ </a:t>
            </a:r>
            <a:r>
              <a:rPr lang="vi-VN" sz="5400" b="1" u="sng">
                <a:solidFill>
                  <a:srgbClr val="7030A0"/>
                </a:solidFill>
                <a:latin typeface="Verdana" panose="020B0604030504040204" pitchFamily="34" charset="0"/>
                <a:ea typeface="Verdana" panose="020B0604030504040204" pitchFamily="34" charset="0"/>
              </a:rPr>
              <a:t>ĐƯỢC AI</a:t>
            </a:r>
            <a:r>
              <a:rPr lang="vi-VN" sz="5400" b="1">
                <a:solidFill>
                  <a:srgbClr val="FF0000"/>
                </a:solidFill>
                <a:latin typeface="Verdana" panose="020B0604030504040204" pitchFamily="34" charset="0"/>
                <a:ea typeface="Verdana" panose="020B0604030504040204" pitchFamily="34" charset="0"/>
              </a:rPr>
              <a:t> CHO LẠI ?</a:t>
            </a:r>
          </a:p>
        </p:txBody>
      </p:sp>
      <p:sp>
        <p:nvSpPr>
          <p:cNvPr id="172" name="Rectangle 171">
            <a:extLst>
              <a:ext uri="{FF2B5EF4-FFF2-40B4-BE49-F238E27FC236}">
                <a16:creationId xmlns:a16="http://schemas.microsoft.com/office/drawing/2014/main" id="{3FD575CC-129B-46A9-A48E-26696B2F1B96}"/>
              </a:ext>
            </a:extLst>
          </p:cNvPr>
          <p:cNvSpPr/>
          <p:nvPr/>
        </p:nvSpPr>
        <p:spPr>
          <a:xfrm>
            <a:off x="-2409" y="5029757"/>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3. “HÃY YÊU KẺ THÙ VÀ LÀM ƠN CHO KẺ GHÉT ANH EM, </a:t>
            </a:r>
            <a:r>
              <a:rPr lang="vi-VN" sz="4000" b="1" u="sng">
                <a:solidFill>
                  <a:srgbClr val="7030A0"/>
                </a:solidFill>
                <a:latin typeface="Verdana" panose="020B0604030504040204" pitchFamily="34" charset="0"/>
                <a:ea typeface="Verdana" panose="020B0604030504040204" pitchFamily="34" charset="0"/>
              </a:rPr>
              <a:t>... ... ...</a:t>
            </a:r>
            <a:r>
              <a:rPr lang="vi-VN" sz="4000" b="1">
                <a:solidFill>
                  <a:srgbClr val="FF0000"/>
                </a:solidFill>
                <a:latin typeface="Verdana" panose="020B0604030504040204" pitchFamily="34" charset="0"/>
                <a:ea typeface="Verdana" panose="020B0604030504040204" pitchFamily="34" charset="0"/>
              </a:rPr>
              <a:t> CHO KẺ NGUYỀN RỦA ANH EM”</a:t>
            </a:r>
          </a:p>
        </p:txBody>
      </p:sp>
      <p:sp>
        <p:nvSpPr>
          <p:cNvPr id="173" name="Rectangle 172">
            <a:extLst>
              <a:ext uri="{FF2B5EF4-FFF2-40B4-BE49-F238E27FC236}">
                <a16:creationId xmlns:a16="http://schemas.microsoft.com/office/drawing/2014/main" id="{56333CB4-8AC5-4BF6-938E-403AA09E9A46}"/>
              </a:ext>
            </a:extLst>
          </p:cNvPr>
          <p:cNvSpPr/>
          <p:nvPr/>
        </p:nvSpPr>
        <p:spPr>
          <a:xfrm>
            <a:off x="-11240" y="5015573"/>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4. “HÃY CHÚC LÀNH CHO KẺ NGUYỀN RỦA</a:t>
            </a:r>
          </a:p>
          <a:p>
            <a:pPr lvl="0" algn="just"/>
            <a:r>
              <a:rPr lang="vi-VN" sz="4000" b="1">
                <a:solidFill>
                  <a:srgbClr val="FF0000"/>
                </a:solidFill>
                <a:latin typeface="Verdana" panose="020B0604030504040204" pitchFamily="34" charset="0"/>
                <a:ea typeface="Verdana" panose="020B0604030504040204" pitchFamily="34" charset="0"/>
              </a:rPr>
              <a:t>ANH EM VÀ CẦU NGUYỆN CHO </a:t>
            </a:r>
            <a:r>
              <a:rPr lang="vi-VN" sz="4000" b="1" u="sng">
                <a:solidFill>
                  <a:srgbClr val="7030A0"/>
                </a:solidFill>
                <a:latin typeface="Verdana" panose="020B0604030504040204" pitchFamily="34" charset="0"/>
                <a:ea typeface="Verdana" panose="020B0604030504040204" pitchFamily="34" charset="0"/>
              </a:rPr>
              <a:t>... ... ...</a:t>
            </a:r>
            <a:r>
              <a:rPr lang="vi-VN" sz="4000" b="1">
                <a:solidFill>
                  <a:srgbClr val="FF0000"/>
                </a:solidFill>
                <a:latin typeface="Verdana" panose="020B0604030504040204" pitchFamily="34" charset="0"/>
                <a:ea typeface="Verdana" panose="020B0604030504040204" pitchFamily="34" charset="0"/>
              </a:rPr>
              <a:t> ANH EM”</a:t>
            </a:r>
          </a:p>
        </p:txBody>
      </p:sp>
      <p:sp>
        <p:nvSpPr>
          <p:cNvPr id="174" name="Rectangle 173">
            <a:extLst>
              <a:ext uri="{FF2B5EF4-FFF2-40B4-BE49-F238E27FC236}">
                <a16:creationId xmlns:a16="http://schemas.microsoft.com/office/drawing/2014/main" id="{7B0731FD-950E-4420-BC09-2F7EF0ED25ED}"/>
              </a:ext>
            </a:extLst>
          </p:cNvPr>
          <p:cNvSpPr/>
          <p:nvPr/>
        </p:nvSpPr>
        <p:spPr>
          <a:xfrm>
            <a:off x="-7047" y="5038549"/>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5. “ANH EM </a:t>
            </a:r>
            <a:r>
              <a:rPr lang="vi-VN" sz="4400" b="1" u="sng">
                <a:solidFill>
                  <a:srgbClr val="7030A0"/>
                </a:solidFill>
                <a:latin typeface="Verdana" panose="020B0604030504040204" pitchFamily="34" charset="0"/>
                <a:ea typeface="Verdana" panose="020B0604030504040204" pitchFamily="34" charset="0"/>
              </a:rPr>
              <a:t>... ... ...</a:t>
            </a:r>
            <a:r>
              <a:rPr lang="vi-VN" sz="4400" b="1">
                <a:solidFill>
                  <a:srgbClr val="FF0000"/>
                </a:solidFill>
                <a:latin typeface="Verdana" panose="020B0604030504040204" pitchFamily="34" charset="0"/>
                <a:ea typeface="Verdana" panose="020B0604030504040204" pitchFamily="34" charset="0"/>
              </a:rPr>
              <a:t>, THÌ ANH EM SẼ KHÔNG BỊ THIÊN CHÚA XÉT ĐOÁN.”</a:t>
            </a:r>
          </a:p>
        </p:txBody>
      </p:sp>
      <p:sp>
        <p:nvSpPr>
          <p:cNvPr id="175" name="Rectangle 174">
            <a:extLst>
              <a:ext uri="{FF2B5EF4-FFF2-40B4-BE49-F238E27FC236}">
                <a16:creationId xmlns:a16="http://schemas.microsoft.com/office/drawing/2014/main" id="{9549D9A5-1945-4CEF-BAE6-415AC68BB7C0}"/>
              </a:ext>
            </a:extLst>
          </p:cNvPr>
          <p:cNvSpPr/>
          <p:nvPr/>
        </p:nvSpPr>
        <p:spPr>
          <a:xfrm>
            <a:off x="7047" y="5025854"/>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6. AI ĐOẠT ÁO NGOÀI CỦA ANH, THÌ CŨNG ĐỪNG CẢN NÓ </a:t>
            </a:r>
            <a:r>
              <a:rPr lang="vi-VN" sz="4800" b="1" u="sng">
                <a:solidFill>
                  <a:srgbClr val="7030A0"/>
                </a:solidFill>
                <a:latin typeface="Verdana" panose="020B0604030504040204" pitchFamily="34" charset="0"/>
                <a:ea typeface="Verdana" panose="020B0604030504040204" pitchFamily="34" charset="0"/>
              </a:rPr>
              <a:t>LÀM GÌ ?</a:t>
            </a:r>
          </a:p>
        </p:txBody>
      </p:sp>
      <p:sp>
        <p:nvSpPr>
          <p:cNvPr id="176" name="Rectangle 175">
            <a:extLst>
              <a:ext uri="{FF2B5EF4-FFF2-40B4-BE49-F238E27FC236}">
                <a16:creationId xmlns:a16="http://schemas.microsoft.com/office/drawing/2014/main" id="{4774094A-5EF3-440D-A355-1670F35DCA7A}"/>
              </a:ext>
            </a:extLst>
          </p:cNvPr>
          <p:cNvSpPr/>
          <p:nvPr/>
        </p:nvSpPr>
        <p:spPr>
          <a:xfrm>
            <a:off x="-5146" y="5043790"/>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7. ANH EM HÃY CÓ </a:t>
            </a:r>
            <a:r>
              <a:rPr lang="vi-VN" sz="4800" b="1" u="sng">
                <a:solidFill>
                  <a:srgbClr val="7030A0"/>
                </a:solidFill>
                <a:latin typeface="Verdana" panose="020B0604030504040204" pitchFamily="34" charset="0"/>
                <a:ea typeface="Verdana" panose="020B0604030504040204" pitchFamily="34" charset="0"/>
              </a:rPr>
              <a:t>CÁI GÌ</a:t>
            </a:r>
            <a:r>
              <a:rPr lang="vi-VN" sz="4800" b="1">
                <a:solidFill>
                  <a:srgbClr val="FF0000"/>
                </a:solidFill>
                <a:latin typeface="Verdana" panose="020B0604030504040204" pitchFamily="34" charset="0"/>
                <a:ea typeface="Verdana" panose="020B0604030504040204" pitchFamily="34" charset="0"/>
              </a:rPr>
              <a:t>, NHƯ CHA ANH EM LÀ ĐẤNG NHÂN TỪ ?</a:t>
            </a:r>
          </a:p>
        </p:txBody>
      </p:sp>
      <p:sp>
        <p:nvSpPr>
          <p:cNvPr id="177" name="Rectangle 176">
            <a:extLst>
              <a:ext uri="{FF2B5EF4-FFF2-40B4-BE49-F238E27FC236}">
                <a16:creationId xmlns:a16="http://schemas.microsoft.com/office/drawing/2014/main" id="{75DF52CE-4D64-47D6-9F6C-0180736657A4}"/>
              </a:ext>
            </a:extLst>
          </p:cNvPr>
          <p:cNvSpPr/>
          <p:nvPr/>
        </p:nvSpPr>
        <p:spPr>
          <a:xfrm>
            <a:off x="22287" y="5033563"/>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8. “NGƯỜI SẼ ĐONG CHO ANH EM </a:t>
            </a:r>
            <a:r>
              <a:rPr lang="vi-VN" sz="4000" b="1" u="sng">
                <a:solidFill>
                  <a:srgbClr val="7030A0"/>
                </a:solidFill>
                <a:latin typeface="Verdana" panose="020B0604030504040204" pitchFamily="34" charset="0"/>
                <a:ea typeface="Verdana" panose="020B0604030504040204" pitchFamily="34" charset="0"/>
              </a:rPr>
              <a:t>... ... ... </a:t>
            </a:r>
            <a:r>
              <a:rPr lang="vi-VN" sz="4000" b="1">
                <a:solidFill>
                  <a:srgbClr val="FF0000"/>
                </a:solidFill>
                <a:latin typeface="Verdana" panose="020B0604030504040204" pitchFamily="34" charset="0"/>
                <a:ea typeface="Verdana" panose="020B0604030504040204" pitchFamily="34" charset="0"/>
              </a:rPr>
              <a:t>ĐÃ DẰN, ĐÃ LẮC VÀ ĐẦY TRÀN, MÀ ĐỔ VÀO VẠT ÁO ANH EM.”</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6"/>
                                        </p:tgtEl>
                                        <p:attrNameLst>
                                          <p:attrName>style.color</p:attrName>
                                        </p:attrNameLst>
                                      </p:cBhvr>
                                      <p:to>
                                        <a:schemeClr val="accent2"/>
                                      </p:to>
                                    </p:animClr>
                                    <p:animClr clrSpc="rgb" dir="cw">
                                      <p:cBhvr>
                                        <p:cTn id="10" dur="500" fill="hold"/>
                                        <p:tgtEl>
                                          <p:spTgt spid="6"/>
                                        </p:tgtEl>
                                        <p:attrNameLst>
                                          <p:attrName>fillcolor</p:attrName>
                                        </p:attrNameLst>
                                      </p:cBhvr>
                                      <p:to>
                                        <a:schemeClr val="accent2"/>
                                      </p:to>
                                    </p:animClr>
                                    <p:set>
                                      <p:cBhvr>
                                        <p:cTn id="11" dur="500" fill="hold"/>
                                        <p:tgtEl>
                                          <p:spTgt spid="6"/>
                                        </p:tgtEl>
                                        <p:attrNameLst>
                                          <p:attrName>fill.type</p:attrName>
                                        </p:attrNameLst>
                                      </p:cBhvr>
                                      <p:to>
                                        <p:strVal val="solid"/>
                                      </p:to>
                                    </p:set>
                                    <p:set>
                                      <p:cBhvr>
                                        <p:cTn id="12" dur="500" fill="hold"/>
                                        <p:tgtEl>
                                          <p:spTgt spid="6"/>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9"/>
                                        </p:tgtEl>
                                        <p:attrNameLst>
                                          <p:attrName>style.color</p:attrName>
                                        </p:attrNameLst>
                                      </p:cBhvr>
                                      <p:to>
                                        <a:schemeClr val="accent2"/>
                                      </p:to>
                                    </p:animClr>
                                    <p:animClr clrSpc="rgb" dir="cw">
                                      <p:cBhvr>
                                        <p:cTn id="15" dur="500" fill="hold"/>
                                        <p:tgtEl>
                                          <p:spTgt spid="79"/>
                                        </p:tgtEl>
                                        <p:attrNameLst>
                                          <p:attrName>fillcolor</p:attrName>
                                        </p:attrNameLst>
                                      </p:cBhvr>
                                      <p:to>
                                        <a:schemeClr val="accent2"/>
                                      </p:to>
                                    </p:animClr>
                                    <p:set>
                                      <p:cBhvr>
                                        <p:cTn id="16" dur="500" fill="hold"/>
                                        <p:tgtEl>
                                          <p:spTgt spid="79"/>
                                        </p:tgtEl>
                                        <p:attrNameLst>
                                          <p:attrName>fill.type</p:attrName>
                                        </p:attrNameLst>
                                      </p:cBhvr>
                                      <p:to>
                                        <p:strVal val="solid"/>
                                      </p:to>
                                    </p:set>
                                    <p:set>
                                      <p:cBhvr>
                                        <p:cTn id="17" dur="500" fill="hold"/>
                                        <p:tgtEl>
                                          <p:spTgt spid="7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0"/>
                                        </p:tgtEl>
                                        <p:attrNameLst>
                                          <p:attrName>style.color</p:attrName>
                                        </p:attrNameLst>
                                      </p:cBhvr>
                                      <p:to>
                                        <a:schemeClr val="accent2"/>
                                      </p:to>
                                    </p:animClr>
                                    <p:animClr clrSpc="rgb" dir="cw">
                                      <p:cBhvr>
                                        <p:cTn id="20" dur="500" fill="hold"/>
                                        <p:tgtEl>
                                          <p:spTgt spid="80"/>
                                        </p:tgtEl>
                                        <p:attrNameLst>
                                          <p:attrName>fillcolor</p:attrName>
                                        </p:attrNameLst>
                                      </p:cBhvr>
                                      <p:to>
                                        <a:schemeClr val="accent2"/>
                                      </p:to>
                                    </p:animClr>
                                    <p:set>
                                      <p:cBhvr>
                                        <p:cTn id="21" dur="500" fill="hold"/>
                                        <p:tgtEl>
                                          <p:spTgt spid="80"/>
                                        </p:tgtEl>
                                        <p:attrNameLst>
                                          <p:attrName>fill.type</p:attrName>
                                        </p:attrNameLst>
                                      </p:cBhvr>
                                      <p:to>
                                        <p:strVal val="solid"/>
                                      </p:to>
                                    </p:set>
                                    <p:set>
                                      <p:cBhvr>
                                        <p:cTn id="22" dur="500" fill="hold"/>
                                        <p:tgtEl>
                                          <p:spTgt spid="8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1"/>
                                        </p:tgtEl>
                                        <p:attrNameLst>
                                          <p:attrName>style.color</p:attrName>
                                        </p:attrNameLst>
                                      </p:cBhvr>
                                      <p:to>
                                        <a:schemeClr val="accent2"/>
                                      </p:to>
                                    </p:animClr>
                                    <p:animClr clrSpc="rgb" dir="cw">
                                      <p:cBhvr>
                                        <p:cTn id="25" dur="500" fill="hold"/>
                                        <p:tgtEl>
                                          <p:spTgt spid="81"/>
                                        </p:tgtEl>
                                        <p:attrNameLst>
                                          <p:attrName>fillcolor</p:attrName>
                                        </p:attrNameLst>
                                      </p:cBhvr>
                                      <p:to>
                                        <a:schemeClr val="accent2"/>
                                      </p:to>
                                    </p:animClr>
                                    <p:set>
                                      <p:cBhvr>
                                        <p:cTn id="26" dur="500" fill="hold"/>
                                        <p:tgtEl>
                                          <p:spTgt spid="81"/>
                                        </p:tgtEl>
                                        <p:attrNameLst>
                                          <p:attrName>fill.type</p:attrName>
                                        </p:attrNameLst>
                                      </p:cBhvr>
                                      <p:to>
                                        <p:strVal val="solid"/>
                                      </p:to>
                                    </p:set>
                                    <p:set>
                                      <p:cBhvr>
                                        <p:cTn id="27" dur="500" fill="hold"/>
                                        <p:tgtEl>
                                          <p:spTgt spid="8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9"/>
                                        </p:tgtEl>
                                        <p:attrNameLst>
                                          <p:attrName>style.color</p:attrName>
                                        </p:attrNameLst>
                                      </p:cBhvr>
                                      <p:to>
                                        <a:schemeClr val="accent2"/>
                                      </p:to>
                                    </p:animClr>
                                    <p:animClr clrSpc="rgb" dir="cw">
                                      <p:cBhvr>
                                        <p:cTn id="30" dur="500" fill="hold"/>
                                        <p:tgtEl>
                                          <p:spTgt spid="89"/>
                                        </p:tgtEl>
                                        <p:attrNameLst>
                                          <p:attrName>fillcolor</p:attrName>
                                        </p:attrNameLst>
                                      </p:cBhvr>
                                      <p:to>
                                        <a:schemeClr val="accent2"/>
                                      </p:to>
                                    </p:animClr>
                                    <p:set>
                                      <p:cBhvr>
                                        <p:cTn id="31" dur="500" fill="hold"/>
                                        <p:tgtEl>
                                          <p:spTgt spid="89"/>
                                        </p:tgtEl>
                                        <p:attrNameLst>
                                          <p:attrName>fill.type</p:attrName>
                                        </p:attrNameLst>
                                      </p:cBhvr>
                                      <p:to>
                                        <p:strVal val="solid"/>
                                      </p:to>
                                    </p:set>
                                    <p:set>
                                      <p:cBhvr>
                                        <p:cTn id="32" dur="500" fill="hold"/>
                                        <p:tgtEl>
                                          <p:spTgt spid="89"/>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0"/>
                                        </p:tgtEl>
                                        <p:attrNameLst>
                                          <p:attrName>style.color</p:attrName>
                                        </p:attrNameLst>
                                      </p:cBhvr>
                                      <p:to>
                                        <a:schemeClr val="accent2"/>
                                      </p:to>
                                    </p:animClr>
                                    <p:animClr clrSpc="rgb" dir="cw">
                                      <p:cBhvr>
                                        <p:cTn id="35" dur="500" fill="hold"/>
                                        <p:tgtEl>
                                          <p:spTgt spid="90"/>
                                        </p:tgtEl>
                                        <p:attrNameLst>
                                          <p:attrName>fillcolor</p:attrName>
                                        </p:attrNameLst>
                                      </p:cBhvr>
                                      <p:to>
                                        <a:schemeClr val="accent2"/>
                                      </p:to>
                                    </p:animClr>
                                    <p:set>
                                      <p:cBhvr>
                                        <p:cTn id="36" dur="500" fill="hold"/>
                                        <p:tgtEl>
                                          <p:spTgt spid="90"/>
                                        </p:tgtEl>
                                        <p:attrNameLst>
                                          <p:attrName>fill.type</p:attrName>
                                        </p:attrNameLst>
                                      </p:cBhvr>
                                      <p:to>
                                        <p:strVal val="solid"/>
                                      </p:to>
                                    </p:set>
                                    <p:set>
                                      <p:cBhvr>
                                        <p:cTn id="37" dur="500" fill="hold"/>
                                        <p:tgtEl>
                                          <p:spTgt spid="90"/>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8"/>
                                        </p:tgtEl>
                                        <p:attrNameLst>
                                          <p:attrName>style.color</p:attrName>
                                        </p:attrNameLst>
                                      </p:cBhvr>
                                      <p:to>
                                        <a:schemeClr val="accent2"/>
                                      </p:to>
                                    </p:animClr>
                                    <p:animClr clrSpc="rgb" dir="cw">
                                      <p:cBhvr>
                                        <p:cTn id="40" dur="500" fill="hold"/>
                                        <p:tgtEl>
                                          <p:spTgt spid="98"/>
                                        </p:tgtEl>
                                        <p:attrNameLst>
                                          <p:attrName>fillcolor</p:attrName>
                                        </p:attrNameLst>
                                      </p:cBhvr>
                                      <p:to>
                                        <a:schemeClr val="accent2"/>
                                      </p:to>
                                    </p:animClr>
                                    <p:set>
                                      <p:cBhvr>
                                        <p:cTn id="41" dur="500" fill="hold"/>
                                        <p:tgtEl>
                                          <p:spTgt spid="98"/>
                                        </p:tgtEl>
                                        <p:attrNameLst>
                                          <p:attrName>fill.type</p:attrName>
                                        </p:attrNameLst>
                                      </p:cBhvr>
                                      <p:to>
                                        <p:strVal val="solid"/>
                                      </p:to>
                                    </p:set>
                                    <p:set>
                                      <p:cBhvr>
                                        <p:cTn id="42" dur="500" fill="hold"/>
                                        <p:tgtEl>
                                          <p:spTgt spid="98"/>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99"/>
                                        </p:tgtEl>
                                        <p:attrNameLst>
                                          <p:attrName>style.color</p:attrName>
                                        </p:attrNameLst>
                                      </p:cBhvr>
                                      <p:to>
                                        <a:schemeClr val="accent2"/>
                                      </p:to>
                                    </p:animClr>
                                    <p:animClr clrSpc="rgb" dir="cw">
                                      <p:cBhvr>
                                        <p:cTn id="45" dur="500" fill="hold"/>
                                        <p:tgtEl>
                                          <p:spTgt spid="99"/>
                                        </p:tgtEl>
                                        <p:attrNameLst>
                                          <p:attrName>fillcolor</p:attrName>
                                        </p:attrNameLst>
                                      </p:cBhvr>
                                      <p:to>
                                        <a:schemeClr val="accent2"/>
                                      </p:to>
                                    </p:animClr>
                                    <p:set>
                                      <p:cBhvr>
                                        <p:cTn id="46" dur="500" fill="hold"/>
                                        <p:tgtEl>
                                          <p:spTgt spid="99"/>
                                        </p:tgtEl>
                                        <p:attrNameLst>
                                          <p:attrName>fill.type</p:attrName>
                                        </p:attrNameLst>
                                      </p:cBhvr>
                                      <p:to>
                                        <p:strVal val="solid"/>
                                      </p:to>
                                    </p:set>
                                    <p:set>
                                      <p:cBhvr>
                                        <p:cTn id="47" dur="500" fill="hold"/>
                                        <p:tgtEl>
                                          <p:spTgt spid="99"/>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00"/>
                                        </p:tgtEl>
                                        <p:attrNameLst>
                                          <p:attrName>style.color</p:attrName>
                                        </p:attrNameLst>
                                      </p:cBhvr>
                                      <p:to>
                                        <a:schemeClr val="accent2"/>
                                      </p:to>
                                    </p:animClr>
                                    <p:animClr clrSpc="rgb" dir="cw">
                                      <p:cBhvr>
                                        <p:cTn id="50" dur="500" fill="hold"/>
                                        <p:tgtEl>
                                          <p:spTgt spid="100"/>
                                        </p:tgtEl>
                                        <p:attrNameLst>
                                          <p:attrName>fillcolor</p:attrName>
                                        </p:attrNameLst>
                                      </p:cBhvr>
                                      <p:to>
                                        <a:schemeClr val="accent2"/>
                                      </p:to>
                                    </p:animClr>
                                    <p:set>
                                      <p:cBhvr>
                                        <p:cTn id="51" dur="500" fill="hold"/>
                                        <p:tgtEl>
                                          <p:spTgt spid="100"/>
                                        </p:tgtEl>
                                        <p:attrNameLst>
                                          <p:attrName>fill.type</p:attrName>
                                        </p:attrNameLst>
                                      </p:cBhvr>
                                      <p:to>
                                        <p:strVal val="solid"/>
                                      </p:to>
                                    </p:set>
                                    <p:set>
                                      <p:cBhvr>
                                        <p:cTn id="52" dur="500" fill="hold"/>
                                        <p:tgtEl>
                                          <p:spTgt spid="10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6"/>
                                        </p:tgtEl>
                                      </p:cBhvr>
                                    </p:animEffect>
                                    <p:set>
                                      <p:cBhvr>
                                        <p:cTn id="57" dur="1" fill="hold">
                                          <p:stCondLst>
                                            <p:cond delay="1999"/>
                                          </p:stCondLst>
                                        </p:cTn>
                                        <p:tgtEl>
                                          <p:spTgt spid="6"/>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9"/>
                                        </p:tgtEl>
                                      </p:cBhvr>
                                    </p:animEffect>
                                    <p:set>
                                      <p:cBhvr>
                                        <p:cTn id="60" dur="1" fill="hold">
                                          <p:stCondLst>
                                            <p:cond delay="1999"/>
                                          </p:stCondLst>
                                        </p:cTn>
                                        <p:tgtEl>
                                          <p:spTgt spid="79"/>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80"/>
                                        </p:tgtEl>
                                      </p:cBhvr>
                                    </p:animEffect>
                                    <p:set>
                                      <p:cBhvr>
                                        <p:cTn id="63" dur="1" fill="hold">
                                          <p:stCondLst>
                                            <p:cond delay="1999"/>
                                          </p:stCondLst>
                                        </p:cTn>
                                        <p:tgtEl>
                                          <p:spTgt spid="80"/>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81"/>
                                        </p:tgtEl>
                                      </p:cBhvr>
                                    </p:animEffect>
                                    <p:set>
                                      <p:cBhvr>
                                        <p:cTn id="66" dur="1" fill="hold">
                                          <p:stCondLst>
                                            <p:cond delay="1999"/>
                                          </p:stCondLst>
                                        </p:cTn>
                                        <p:tgtEl>
                                          <p:spTgt spid="81"/>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89"/>
                                        </p:tgtEl>
                                      </p:cBhvr>
                                    </p:animEffect>
                                    <p:set>
                                      <p:cBhvr>
                                        <p:cTn id="69" dur="1" fill="hold">
                                          <p:stCondLst>
                                            <p:cond delay="1999"/>
                                          </p:stCondLst>
                                        </p:cTn>
                                        <p:tgtEl>
                                          <p:spTgt spid="89"/>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90"/>
                                        </p:tgtEl>
                                      </p:cBhvr>
                                    </p:animEffect>
                                    <p:set>
                                      <p:cBhvr>
                                        <p:cTn id="72" dur="1" fill="hold">
                                          <p:stCondLst>
                                            <p:cond delay="1999"/>
                                          </p:stCondLst>
                                        </p:cTn>
                                        <p:tgtEl>
                                          <p:spTgt spid="90"/>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98"/>
                                        </p:tgtEl>
                                      </p:cBhvr>
                                    </p:animEffect>
                                    <p:set>
                                      <p:cBhvr>
                                        <p:cTn id="75" dur="1" fill="hold">
                                          <p:stCondLst>
                                            <p:cond delay="1999"/>
                                          </p:stCondLst>
                                        </p:cTn>
                                        <p:tgtEl>
                                          <p:spTgt spid="98"/>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99"/>
                                        </p:tgtEl>
                                      </p:cBhvr>
                                    </p:animEffect>
                                    <p:set>
                                      <p:cBhvr>
                                        <p:cTn id="78" dur="1" fill="hold">
                                          <p:stCondLst>
                                            <p:cond delay="1999"/>
                                          </p:stCondLst>
                                        </p:cTn>
                                        <p:tgtEl>
                                          <p:spTgt spid="9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100"/>
                                        </p:tgtEl>
                                      </p:cBhvr>
                                    </p:animEffect>
                                    <p:set>
                                      <p:cBhvr>
                                        <p:cTn id="81" dur="1" fill="hold">
                                          <p:stCondLst>
                                            <p:cond delay="1999"/>
                                          </p:stCondLst>
                                        </p:cTn>
                                        <p:tgtEl>
                                          <p:spTgt spid="100"/>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76"/>
                                        </p:tgtEl>
                                      </p:cBhvr>
                                    </p:animEffect>
                                    <p:set>
                                      <p:cBhvr>
                                        <p:cTn id="84"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71"/>
                                        </p:tgtEl>
                                        <p:attrNameLst>
                                          <p:attrName>style.visibility</p:attrName>
                                        </p:attrNameLst>
                                      </p:cBhvr>
                                      <p:to>
                                        <p:strVal val="visible"/>
                                      </p:to>
                                    </p:set>
                                    <p:animEffect transition="in" filter="circle(in)">
                                      <p:cBhvr>
                                        <p:cTn id="90" dur="2000"/>
                                        <p:tgtEl>
                                          <p:spTgt spid="171"/>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01"/>
                                        </p:tgtEl>
                                        <p:attrNameLst>
                                          <p:attrName>style.color</p:attrName>
                                        </p:attrNameLst>
                                      </p:cBhvr>
                                      <p:to>
                                        <a:schemeClr val="accent2"/>
                                      </p:to>
                                    </p:animClr>
                                    <p:animClr clrSpc="rgb" dir="cw">
                                      <p:cBhvr>
                                        <p:cTn id="93" dur="500" fill="hold"/>
                                        <p:tgtEl>
                                          <p:spTgt spid="101"/>
                                        </p:tgtEl>
                                        <p:attrNameLst>
                                          <p:attrName>fillcolor</p:attrName>
                                        </p:attrNameLst>
                                      </p:cBhvr>
                                      <p:to>
                                        <a:schemeClr val="accent2"/>
                                      </p:to>
                                    </p:animClr>
                                    <p:set>
                                      <p:cBhvr>
                                        <p:cTn id="94" dur="500" fill="hold"/>
                                        <p:tgtEl>
                                          <p:spTgt spid="101"/>
                                        </p:tgtEl>
                                        <p:attrNameLst>
                                          <p:attrName>fill.type</p:attrName>
                                        </p:attrNameLst>
                                      </p:cBhvr>
                                      <p:to>
                                        <p:strVal val="solid"/>
                                      </p:to>
                                    </p:set>
                                    <p:set>
                                      <p:cBhvr>
                                        <p:cTn id="95" dur="500" fill="hold"/>
                                        <p:tgtEl>
                                          <p:spTgt spid="101"/>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02"/>
                                        </p:tgtEl>
                                        <p:attrNameLst>
                                          <p:attrName>style.color</p:attrName>
                                        </p:attrNameLst>
                                      </p:cBhvr>
                                      <p:to>
                                        <a:schemeClr val="accent2"/>
                                      </p:to>
                                    </p:animClr>
                                    <p:animClr clrSpc="rgb" dir="cw">
                                      <p:cBhvr>
                                        <p:cTn id="98" dur="500" fill="hold"/>
                                        <p:tgtEl>
                                          <p:spTgt spid="102"/>
                                        </p:tgtEl>
                                        <p:attrNameLst>
                                          <p:attrName>fillcolor</p:attrName>
                                        </p:attrNameLst>
                                      </p:cBhvr>
                                      <p:to>
                                        <a:schemeClr val="accent2"/>
                                      </p:to>
                                    </p:animClr>
                                    <p:set>
                                      <p:cBhvr>
                                        <p:cTn id="99" dur="500" fill="hold"/>
                                        <p:tgtEl>
                                          <p:spTgt spid="102"/>
                                        </p:tgtEl>
                                        <p:attrNameLst>
                                          <p:attrName>fill.type</p:attrName>
                                        </p:attrNameLst>
                                      </p:cBhvr>
                                      <p:to>
                                        <p:strVal val="solid"/>
                                      </p:to>
                                    </p:set>
                                    <p:set>
                                      <p:cBhvr>
                                        <p:cTn id="100" dur="500" fill="hold"/>
                                        <p:tgtEl>
                                          <p:spTgt spid="102"/>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03"/>
                                        </p:tgtEl>
                                        <p:attrNameLst>
                                          <p:attrName>style.color</p:attrName>
                                        </p:attrNameLst>
                                      </p:cBhvr>
                                      <p:to>
                                        <a:schemeClr val="accent2"/>
                                      </p:to>
                                    </p:animClr>
                                    <p:animClr clrSpc="rgb" dir="cw">
                                      <p:cBhvr>
                                        <p:cTn id="103" dur="500" fill="hold"/>
                                        <p:tgtEl>
                                          <p:spTgt spid="103"/>
                                        </p:tgtEl>
                                        <p:attrNameLst>
                                          <p:attrName>fillcolor</p:attrName>
                                        </p:attrNameLst>
                                      </p:cBhvr>
                                      <p:to>
                                        <a:schemeClr val="accent2"/>
                                      </p:to>
                                    </p:animClr>
                                    <p:set>
                                      <p:cBhvr>
                                        <p:cTn id="104" dur="500" fill="hold"/>
                                        <p:tgtEl>
                                          <p:spTgt spid="103"/>
                                        </p:tgtEl>
                                        <p:attrNameLst>
                                          <p:attrName>fill.type</p:attrName>
                                        </p:attrNameLst>
                                      </p:cBhvr>
                                      <p:to>
                                        <p:strVal val="solid"/>
                                      </p:to>
                                    </p:set>
                                    <p:set>
                                      <p:cBhvr>
                                        <p:cTn id="105" dur="500" fill="hold"/>
                                        <p:tgtEl>
                                          <p:spTgt spid="103"/>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04"/>
                                        </p:tgtEl>
                                        <p:attrNameLst>
                                          <p:attrName>style.color</p:attrName>
                                        </p:attrNameLst>
                                      </p:cBhvr>
                                      <p:to>
                                        <a:schemeClr val="accent2"/>
                                      </p:to>
                                    </p:animClr>
                                    <p:animClr clrSpc="rgb" dir="cw">
                                      <p:cBhvr>
                                        <p:cTn id="108" dur="500" fill="hold"/>
                                        <p:tgtEl>
                                          <p:spTgt spid="104"/>
                                        </p:tgtEl>
                                        <p:attrNameLst>
                                          <p:attrName>fillcolor</p:attrName>
                                        </p:attrNameLst>
                                      </p:cBhvr>
                                      <p:to>
                                        <a:schemeClr val="accent2"/>
                                      </p:to>
                                    </p:animClr>
                                    <p:set>
                                      <p:cBhvr>
                                        <p:cTn id="109" dur="500" fill="hold"/>
                                        <p:tgtEl>
                                          <p:spTgt spid="104"/>
                                        </p:tgtEl>
                                        <p:attrNameLst>
                                          <p:attrName>fill.type</p:attrName>
                                        </p:attrNameLst>
                                      </p:cBhvr>
                                      <p:to>
                                        <p:strVal val="solid"/>
                                      </p:to>
                                    </p:set>
                                    <p:set>
                                      <p:cBhvr>
                                        <p:cTn id="110" dur="500" fill="hold"/>
                                        <p:tgtEl>
                                          <p:spTgt spid="104"/>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05"/>
                                        </p:tgtEl>
                                        <p:attrNameLst>
                                          <p:attrName>style.color</p:attrName>
                                        </p:attrNameLst>
                                      </p:cBhvr>
                                      <p:to>
                                        <a:schemeClr val="accent2"/>
                                      </p:to>
                                    </p:animClr>
                                    <p:animClr clrSpc="rgb" dir="cw">
                                      <p:cBhvr>
                                        <p:cTn id="113" dur="500" fill="hold"/>
                                        <p:tgtEl>
                                          <p:spTgt spid="105"/>
                                        </p:tgtEl>
                                        <p:attrNameLst>
                                          <p:attrName>fillcolor</p:attrName>
                                        </p:attrNameLst>
                                      </p:cBhvr>
                                      <p:to>
                                        <a:schemeClr val="accent2"/>
                                      </p:to>
                                    </p:animClr>
                                    <p:set>
                                      <p:cBhvr>
                                        <p:cTn id="114" dur="500" fill="hold"/>
                                        <p:tgtEl>
                                          <p:spTgt spid="105"/>
                                        </p:tgtEl>
                                        <p:attrNameLst>
                                          <p:attrName>fill.type</p:attrName>
                                        </p:attrNameLst>
                                      </p:cBhvr>
                                      <p:to>
                                        <p:strVal val="solid"/>
                                      </p:to>
                                    </p:set>
                                    <p:set>
                                      <p:cBhvr>
                                        <p:cTn id="115" dur="500" fill="hold"/>
                                        <p:tgtEl>
                                          <p:spTgt spid="105"/>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06"/>
                                        </p:tgtEl>
                                        <p:attrNameLst>
                                          <p:attrName>style.color</p:attrName>
                                        </p:attrNameLst>
                                      </p:cBhvr>
                                      <p:to>
                                        <a:schemeClr val="accent2"/>
                                      </p:to>
                                    </p:animClr>
                                    <p:animClr clrSpc="rgb" dir="cw">
                                      <p:cBhvr>
                                        <p:cTn id="118" dur="500" fill="hold"/>
                                        <p:tgtEl>
                                          <p:spTgt spid="106"/>
                                        </p:tgtEl>
                                        <p:attrNameLst>
                                          <p:attrName>fillcolor</p:attrName>
                                        </p:attrNameLst>
                                      </p:cBhvr>
                                      <p:to>
                                        <a:schemeClr val="accent2"/>
                                      </p:to>
                                    </p:animClr>
                                    <p:set>
                                      <p:cBhvr>
                                        <p:cTn id="119" dur="500" fill="hold"/>
                                        <p:tgtEl>
                                          <p:spTgt spid="106"/>
                                        </p:tgtEl>
                                        <p:attrNameLst>
                                          <p:attrName>fill.type</p:attrName>
                                        </p:attrNameLst>
                                      </p:cBhvr>
                                      <p:to>
                                        <p:strVal val="solid"/>
                                      </p:to>
                                    </p:set>
                                    <p:set>
                                      <p:cBhvr>
                                        <p:cTn id="120" dur="500" fill="hold"/>
                                        <p:tgtEl>
                                          <p:spTgt spid="106"/>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07"/>
                                        </p:tgtEl>
                                        <p:attrNameLst>
                                          <p:attrName>style.color</p:attrName>
                                        </p:attrNameLst>
                                      </p:cBhvr>
                                      <p:to>
                                        <a:schemeClr val="accent2"/>
                                      </p:to>
                                    </p:animClr>
                                    <p:animClr clrSpc="rgb" dir="cw">
                                      <p:cBhvr>
                                        <p:cTn id="123" dur="500" fill="hold"/>
                                        <p:tgtEl>
                                          <p:spTgt spid="107"/>
                                        </p:tgtEl>
                                        <p:attrNameLst>
                                          <p:attrName>fillcolor</p:attrName>
                                        </p:attrNameLst>
                                      </p:cBhvr>
                                      <p:to>
                                        <a:schemeClr val="accent2"/>
                                      </p:to>
                                    </p:animClr>
                                    <p:set>
                                      <p:cBhvr>
                                        <p:cTn id="124" dur="500" fill="hold"/>
                                        <p:tgtEl>
                                          <p:spTgt spid="107"/>
                                        </p:tgtEl>
                                        <p:attrNameLst>
                                          <p:attrName>fill.type</p:attrName>
                                        </p:attrNameLst>
                                      </p:cBhvr>
                                      <p:to>
                                        <p:strVal val="solid"/>
                                      </p:to>
                                    </p:set>
                                    <p:set>
                                      <p:cBhvr>
                                        <p:cTn id="125" dur="500" fill="hold"/>
                                        <p:tgtEl>
                                          <p:spTgt spid="107"/>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08"/>
                                        </p:tgtEl>
                                        <p:attrNameLst>
                                          <p:attrName>style.color</p:attrName>
                                        </p:attrNameLst>
                                      </p:cBhvr>
                                      <p:to>
                                        <a:schemeClr val="accent2"/>
                                      </p:to>
                                    </p:animClr>
                                    <p:animClr clrSpc="rgb" dir="cw">
                                      <p:cBhvr>
                                        <p:cTn id="128" dur="500" fill="hold"/>
                                        <p:tgtEl>
                                          <p:spTgt spid="108"/>
                                        </p:tgtEl>
                                        <p:attrNameLst>
                                          <p:attrName>fillcolor</p:attrName>
                                        </p:attrNameLst>
                                      </p:cBhvr>
                                      <p:to>
                                        <a:schemeClr val="accent2"/>
                                      </p:to>
                                    </p:animClr>
                                    <p:set>
                                      <p:cBhvr>
                                        <p:cTn id="129" dur="500" fill="hold"/>
                                        <p:tgtEl>
                                          <p:spTgt spid="108"/>
                                        </p:tgtEl>
                                        <p:attrNameLst>
                                          <p:attrName>fill.type</p:attrName>
                                        </p:attrNameLst>
                                      </p:cBhvr>
                                      <p:to>
                                        <p:strVal val="solid"/>
                                      </p:to>
                                    </p:set>
                                    <p:set>
                                      <p:cBhvr>
                                        <p:cTn id="130" dur="500" fill="hold"/>
                                        <p:tgtEl>
                                          <p:spTgt spid="108"/>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109"/>
                                        </p:tgtEl>
                                        <p:attrNameLst>
                                          <p:attrName>style.color</p:attrName>
                                        </p:attrNameLst>
                                      </p:cBhvr>
                                      <p:to>
                                        <a:schemeClr val="accent2"/>
                                      </p:to>
                                    </p:animClr>
                                    <p:animClr clrSpc="rgb" dir="cw">
                                      <p:cBhvr>
                                        <p:cTn id="133" dur="500" fill="hold"/>
                                        <p:tgtEl>
                                          <p:spTgt spid="109"/>
                                        </p:tgtEl>
                                        <p:attrNameLst>
                                          <p:attrName>fillcolor</p:attrName>
                                        </p:attrNameLst>
                                      </p:cBhvr>
                                      <p:to>
                                        <a:schemeClr val="accent2"/>
                                      </p:to>
                                    </p:animClr>
                                    <p:set>
                                      <p:cBhvr>
                                        <p:cTn id="134" dur="500" fill="hold"/>
                                        <p:tgtEl>
                                          <p:spTgt spid="109"/>
                                        </p:tgtEl>
                                        <p:attrNameLst>
                                          <p:attrName>fill.type</p:attrName>
                                        </p:attrNameLst>
                                      </p:cBhvr>
                                      <p:to>
                                        <p:strVal val="solid"/>
                                      </p:to>
                                    </p:set>
                                    <p:set>
                                      <p:cBhvr>
                                        <p:cTn id="135" dur="500" fill="hold"/>
                                        <p:tgtEl>
                                          <p:spTgt spid="109"/>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6" presetClass="exit" presetSubtype="32" fill="hold" grpId="1" nodeType="clickEffect">
                                  <p:stCondLst>
                                    <p:cond delay="0"/>
                                  </p:stCondLst>
                                  <p:childTnLst>
                                    <p:animEffect transition="out" filter="circle(out)">
                                      <p:cBhvr>
                                        <p:cTn id="139" dur="2000"/>
                                        <p:tgtEl>
                                          <p:spTgt spid="101"/>
                                        </p:tgtEl>
                                      </p:cBhvr>
                                    </p:animEffect>
                                    <p:set>
                                      <p:cBhvr>
                                        <p:cTn id="140" dur="1" fill="hold">
                                          <p:stCondLst>
                                            <p:cond delay="1999"/>
                                          </p:stCondLst>
                                        </p:cTn>
                                        <p:tgtEl>
                                          <p:spTgt spid="101"/>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02"/>
                                        </p:tgtEl>
                                      </p:cBhvr>
                                    </p:animEffect>
                                    <p:set>
                                      <p:cBhvr>
                                        <p:cTn id="143" dur="1" fill="hold">
                                          <p:stCondLst>
                                            <p:cond delay="1999"/>
                                          </p:stCondLst>
                                        </p:cTn>
                                        <p:tgtEl>
                                          <p:spTgt spid="102"/>
                                        </p:tgtEl>
                                        <p:attrNameLst>
                                          <p:attrName>style.visibility</p:attrName>
                                        </p:attrNameLst>
                                      </p:cBhvr>
                                      <p:to>
                                        <p:strVal val="hidden"/>
                                      </p:to>
                                    </p:set>
                                  </p:childTnLst>
                                </p:cTn>
                              </p:par>
                              <p:par>
                                <p:cTn id="144" presetID="6" presetClass="exit" presetSubtype="32" fill="hold" grpId="1" nodeType="withEffect">
                                  <p:stCondLst>
                                    <p:cond delay="0"/>
                                  </p:stCondLst>
                                  <p:childTnLst>
                                    <p:animEffect transition="out" filter="circle(out)">
                                      <p:cBhvr>
                                        <p:cTn id="145" dur="2000"/>
                                        <p:tgtEl>
                                          <p:spTgt spid="103"/>
                                        </p:tgtEl>
                                      </p:cBhvr>
                                    </p:animEffect>
                                    <p:set>
                                      <p:cBhvr>
                                        <p:cTn id="146" dur="1" fill="hold">
                                          <p:stCondLst>
                                            <p:cond delay="1999"/>
                                          </p:stCondLst>
                                        </p:cTn>
                                        <p:tgtEl>
                                          <p:spTgt spid="103"/>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2000"/>
                                        <p:tgtEl>
                                          <p:spTgt spid="104"/>
                                        </p:tgtEl>
                                      </p:cBhvr>
                                    </p:animEffect>
                                    <p:set>
                                      <p:cBhvr>
                                        <p:cTn id="149" dur="1" fill="hold">
                                          <p:stCondLst>
                                            <p:cond delay="1999"/>
                                          </p:stCondLst>
                                        </p:cTn>
                                        <p:tgtEl>
                                          <p:spTgt spid="104"/>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2000"/>
                                        <p:tgtEl>
                                          <p:spTgt spid="105"/>
                                        </p:tgtEl>
                                      </p:cBhvr>
                                    </p:animEffect>
                                    <p:set>
                                      <p:cBhvr>
                                        <p:cTn id="152" dur="1" fill="hold">
                                          <p:stCondLst>
                                            <p:cond delay="1999"/>
                                          </p:stCondLst>
                                        </p:cTn>
                                        <p:tgtEl>
                                          <p:spTgt spid="105"/>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2000"/>
                                        <p:tgtEl>
                                          <p:spTgt spid="106"/>
                                        </p:tgtEl>
                                      </p:cBhvr>
                                    </p:animEffect>
                                    <p:set>
                                      <p:cBhvr>
                                        <p:cTn id="155" dur="1" fill="hold">
                                          <p:stCondLst>
                                            <p:cond delay="1999"/>
                                          </p:stCondLst>
                                        </p:cTn>
                                        <p:tgtEl>
                                          <p:spTgt spid="106"/>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2000"/>
                                        <p:tgtEl>
                                          <p:spTgt spid="107"/>
                                        </p:tgtEl>
                                      </p:cBhvr>
                                    </p:animEffect>
                                    <p:set>
                                      <p:cBhvr>
                                        <p:cTn id="158" dur="1" fill="hold">
                                          <p:stCondLst>
                                            <p:cond delay="1999"/>
                                          </p:stCondLst>
                                        </p:cTn>
                                        <p:tgtEl>
                                          <p:spTgt spid="107"/>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2000"/>
                                        <p:tgtEl>
                                          <p:spTgt spid="108"/>
                                        </p:tgtEl>
                                      </p:cBhvr>
                                    </p:animEffect>
                                    <p:set>
                                      <p:cBhvr>
                                        <p:cTn id="161" dur="1" fill="hold">
                                          <p:stCondLst>
                                            <p:cond delay="1999"/>
                                          </p:stCondLst>
                                        </p:cTn>
                                        <p:tgtEl>
                                          <p:spTgt spid="108"/>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2000"/>
                                        <p:tgtEl>
                                          <p:spTgt spid="109"/>
                                        </p:tgtEl>
                                      </p:cBhvr>
                                    </p:animEffect>
                                    <p:set>
                                      <p:cBhvr>
                                        <p:cTn id="164" dur="1" fill="hold">
                                          <p:stCondLst>
                                            <p:cond delay="1999"/>
                                          </p:stCondLst>
                                        </p:cTn>
                                        <p:tgtEl>
                                          <p:spTgt spid="109"/>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2000"/>
                                        <p:tgtEl>
                                          <p:spTgt spid="171"/>
                                        </p:tgtEl>
                                      </p:cBhvr>
                                    </p:animEffect>
                                    <p:set>
                                      <p:cBhvr>
                                        <p:cTn id="167"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21"/>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172"/>
                                        </p:tgtEl>
                                        <p:attrNameLst>
                                          <p:attrName>style.visibility</p:attrName>
                                        </p:attrNameLst>
                                      </p:cBhvr>
                                      <p:to>
                                        <p:strVal val="visible"/>
                                      </p:to>
                                    </p:set>
                                    <p:animEffect transition="in" filter="circle(in)">
                                      <p:cBhvr>
                                        <p:cTn id="173" dur="2000"/>
                                        <p:tgtEl>
                                          <p:spTgt spid="172"/>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10"/>
                                        </p:tgtEl>
                                        <p:attrNameLst>
                                          <p:attrName>style.color</p:attrName>
                                        </p:attrNameLst>
                                      </p:cBhvr>
                                      <p:to>
                                        <a:schemeClr val="accent2"/>
                                      </p:to>
                                    </p:animClr>
                                    <p:animClr clrSpc="rgb" dir="cw">
                                      <p:cBhvr>
                                        <p:cTn id="176" dur="500" fill="hold"/>
                                        <p:tgtEl>
                                          <p:spTgt spid="110"/>
                                        </p:tgtEl>
                                        <p:attrNameLst>
                                          <p:attrName>fillcolor</p:attrName>
                                        </p:attrNameLst>
                                      </p:cBhvr>
                                      <p:to>
                                        <a:schemeClr val="accent2"/>
                                      </p:to>
                                    </p:animClr>
                                    <p:set>
                                      <p:cBhvr>
                                        <p:cTn id="177" dur="500" fill="hold"/>
                                        <p:tgtEl>
                                          <p:spTgt spid="110"/>
                                        </p:tgtEl>
                                        <p:attrNameLst>
                                          <p:attrName>fill.type</p:attrName>
                                        </p:attrNameLst>
                                      </p:cBhvr>
                                      <p:to>
                                        <p:strVal val="solid"/>
                                      </p:to>
                                    </p:set>
                                    <p:set>
                                      <p:cBhvr>
                                        <p:cTn id="178" dur="500" fill="hold"/>
                                        <p:tgtEl>
                                          <p:spTgt spid="110"/>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11"/>
                                        </p:tgtEl>
                                        <p:attrNameLst>
                                          <p:attrName>style.color</p:attrName>
                                        </p:attrNameLst>
                                      </p:cBhvr>
                                      <p:to>
                                        <a:schemeClr val="accent2"/>
                                      </p:to>
                                    </p:animClr>
                                    <p:animClr clrSpc="rgb" dir="cw">
                                      <p:cBhvr>
                                        <p:cTn id="181" dur="500" fill="hold"/>
                                        <p:tgtEl>
                                          <p:spTgt spid="111"/>
                                        </p:tgtEl>
                                        <p:attrNameLst>
                                          <p:attrName>fillcolor</p:attrName>
                                        </p:attrNameLst>
                                      </p:cBhvr>
                                      <p:to>
                                        <a:schemeClr val="accent2"/>
                                      </p:to>
                                    </p:animClr>
                                    <p:set>
                                      <p:cBhvr>
                                        <p:cTn id="182" dur="500" fill="hold"/>
                                        <p:tgtEl>
                                          <p:spTgt spid="111"/>
                                        </p:tgtEl>
                                        <p:attrNameLst>
                                          <p:attrName>fill.type</p:attrName>
                                        </p:attrNameLst>
                                      </p:cBhvr>
                                      <p:to>
                                        <p:strVal val="solid"/>
                                      </p:to>
                                    </p:set>
                                    <p:set>
                                      <p:cBhvr>
                                        <p:cTn id="183" dur="500" fill="hold"/>
                                        <p:tgtEl>
                                          <p:spTgt spid="111"/>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12"/>
                                        </p:tgtEl>
                                        <p:attrNameLst>
                                          <p:attrName>style.color</p:attrName>
                                        </p:attrNameLst>
                                      </p:cBhvr>
                                      <p:to>
                                        <a:schemeClr val="accent2"/>
                                      </p:to>
                                    </p:animClr>
                                    <p:animClr clrSpc="rgb" dir="cw">
                                      <p:cBhvr>
                                        <p:cTn id="186" dur="500" fill="hold"/>
                                        <p:tgtEl>
                                          <p:spTgt spid="112"/>
                                        </p:tgtEl>
                                        <p:attrNameLst>
                                          <p:attrName>fillcolor</p:attrName>
                                        </p:attrNameLst>
                                      </p:cBhvr>
                                      <p:to>
                                        <a:schemeClr val="accent2"/>
                                      </p:to>
                                    </p:animClr>
                                    <p:set>
                                      <p:cBhvr>
                                        <p:cTn id="187" dur="500" fill="hold"/>
                                        <p:tgtEl>
                                          <p:spTgt spid="112"/>
                                        </p:tgtEl>
                                        <p:attrNameLst>
                                          <p:attrName>fill.type</p:attrName>
                                        </p:attrNameLst>
                                      </p:cBhvr>
                                      <p:to>
                                        <p:strVal val="solid"/>
                                      </p:to>
                                    </p:set>
                                    <p:set>
                                      <p:cBhvr>
                                        <p:cTn id="188" dur="500" fill="hold"/>
                                        <p:tgtEl>
                                          <p:spTgt spid="112"/>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13"/>
                                        </p:tgtEl>
                                        <p:attrNameLst>
                                          <p:attrName>style.color</p:attrName>
                                        </p:attrNameLst>
                                      </p:cBhvr>
                                      <p:to>
                                        <a:schemeClr val="accent2"/>
                                      </p:to>
                                    </p:animClr>
                                    <p:animClr clrSpc="rgb" dir="cw">
                                      <p:cBhvr>
                                        <p:cTn id="191" dur="500" fill="hold"/>
                                        <p:tgtEl>
                                          <p:spTgt spid="113"/>
                                        </p:tgtEl>
                                        <p:attrNameLst>
                                          <p:attrName>fillcolor</p:attrName>
                                        </p:attrNameLst>
                                      </p:cBhvr>
                                      <p:to>
                                        <a:schemeClr val="accent2"/>
                                      </p:to>
                                    </p:animClr>
                                    <p:set>
                                      <p:cBhvr>
                                        <p:cTn id="192" dur="500" fill="hold"/>
                                        <p:tgtEl>
                                          <p:spTgt spid="113"/>
                                        </p:tgtEl>
                                        <p:attrNameLst>
                                          <p:attrName>fill.type</p:attrName>
                                        </p:attrNameLst>
                                      </p:cBhvr>
                                      <p:to>
                                        <p:strVal val="solid"/>
                                      </p:to>
                                    </p:set>
                                    <p:set>
                                      <p:cBhvr>
                                        <p:cTn id="193" dur="500" fill="hold"/>
                                        <p:tgtEl>
                                          <p:spTgt spid="113"/>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14"/>
                                        </p:tgtEl>
                                        <p:attrNameLst>
                                          <p:attrName>style.color</p:attrName>
                                        </p:attrNameLst>
                                      </p:cBhvr>
                                      <p:to>
                                        <a:schemeClr val="accent2"/>
                                      </p:to>
                                    </p:animClr>
                                    <p:animClr clrSpc="rgb" dir="cw">
                                      <p:cBhvr>
                                        <p:cTn id="196" dur="500" fill="hold"/>
                                        <p:tgtEl>
                                          <p:spTgt spid="114"/>
                                        </p:tgtEl>
                                        <p:attrNameLst>
                                          <p:attrName>fillcolor</p:attrName>
                                        </p:attrNameLst>
                                      </p:cBhvr>
                                      <p:to>
                                        <a:schemeClr val="accent2"/>
                                      </p:to>
                                    </p:animClr>
                                    <p:set>
                                      <p:cBhvr>
                                        <p:cTn id="197" dur="500" fill="hold"/>
                                        <p:tgtEl>
                                          <p:spTgt spid="114"/>
                                        </p:tgtEl>
                                        <p:attrNameLst>
                                          <p:attrName>fill.type</p:attrName>
                                        </p:attrNameLst>
                                      </p:cBhvr>
                                      <p:to>
                                        <p:strVal val="solid"/>
                                      </p:to>
                                    </p:set>
                                    <p:set>
                                      <p:cBhvr>
                                        <p:cTn id="198" dur="500" fill="hold"/>
                                        <p:tgtEl>
                                          <p:spTgt spid="114"/>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15"/>
                                        </p:tgtEl>
                                        <p:attrNameLst>
                                          <p:attrName>style.color</p:attrName>
                                        </p:attrNameLst>
                                      </p:cBhvr>
                                      <p:to>
                                        <a:schemeClr val="accent2"/>
                                      </p:to>
                                    </p:animClr>
                                    <p:animClr clrSpc="rgb" dir="cw">
                                      <p:cBhvr>
                                        <p:cTn id="201" dur="500" fill="hold"/>
                                        <p:tgtEl>
                                          <p:spTgt spid="115"/>
                                        </p:tgtEl>
                                        <p:attrNameLst>
                                          <p:attrName>fillcolor</p:attrName>
                                        </p:attrNameLst>
                                      </p:cBhvr>
                                      <p:to>
                                        <a:schemeClr val="accent2"/>
                                      </p:to>
                                    </p:animClr>
                                    <p:set>
                                      <p:cBhvr>
                                        <p:cTn id="202" dur="500" fill="hold"/>
                                        <p:tgtEl>
                                          <p:spTgt spid="115"/>
                                        </p:tgtEl>
                                        <p:attrNameLst>
                                          <p:attrName>fill.type</p:attrName>
                                        </p:attrNameLst>
                                      </p:cBhvr>
                                      <p:to>
                                        <p:strVal val="solid"/>
                                      </p:to>
                                    </p:set>
                                    <p:set>
                                      <p:cBhvr>
                                        <p:cTn id="203" dur="500" fill="hold"/>
                                        <p:tgtEl>
                                          <p:spTgt spid="115"/>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16"/>
                                        </p:tgtEl>
                                        <p:attrNameLst>
                                          <p:attrName>style.color</p:attrName>
                                        </p:attrNameLst>
                                      </p:cBhvr>
                                      <p:to>
                                        <a:schemeClr val="accent2"/>
                                      </p:to>
                                    </p:animClr>
                                    <p:animClr clrSpc="rgb" dir="cw">
                                      <p:cBhvr>
                                        <p:cTn id="206" dur="500" fill="hold"/>
                                        <p:tgtEl>
                                          <p:spTgt spid="116"/>
                                        </p:tgtEl>
                                        <p:attrNameLst>
                                          <p:attrName>fillcolor</p:attrName>
                                        </p:attrNameLst>
                                      </p:cBhvr>
                                      <p:to>
                                        <a:schemeClr val="accent2"/>
                                      </p:to>
                                    </p:animClr>
                                    <p:set>
                                      <p:cBhvr>
                                        <p:cTn id="207" dur="500" fill="hold"/>
                                        <p:tgtEl>
                                          <p:spTgt spid="116"/>
                                        </p:tgtEl>
                                        <p:attrNameLst>
                                          <p:attrName>fill.type</p:attrName>
                                        </p:attrNameLst>
                                      </p:cBhvr>
                                      <p:to>
                                        <p:strVal val="solid"/>
                                      </p:to>
                                    </p:set>
                                    <p:set>
                                      <p:cBhvr>
                                        <p:cTn id="208" dur="500" fill="hold"/>
                                        <p:tgtEl>
                                          <p:spTgt spid="116"/>
                                        </p:tgtEl>
                                        <p:attrNameLst>
                                          <p:attrName>fill.on</p:attrName>
                                        </p:attrNameLst>
                                      </p:cBhvr>
                                      <p:to>
                                        <p:strVal val="true"/>
                                      </p:to>
                                    </p:set>
                                  </p:childTnLst>
                                </p:cTn>
                              </p:par>
                              <p:par>
                                <p:cTn id="209" presetID="19" presetClass="emph" presetSubtype="0" fill="hold" grpId="0" nodeType="withEffect">
                                  <p:stCondLst>
                                    <p:cond delay="0"/>
                                  </p:stCondLst>
                                  <p:childTnLst>
                                    <p:animClr clrSpc="rgb" dir="cw">
                                      <p:cBhvr override="childStyle">
                                        <p:cTn id="210" dur="500" fill="hold"/>
                                        <p:tgtEl>
                                          <p:spTgt spid="117"/>
                                        </p:tgtEl>
                                        <p:attrNameLst>
                                          <p:attrName>style.color</p:attrName>
                                        </p:attrNameLst>
                                      </p:cBhvr>
                                      <p:to>
                                        <a:schemeClr val="accent2"/>
                                      </p:to>
                                    </p:animClr>
                                    <p:animClr clrSpc="rgb" dir="cw">
                                      <p:cBhvr>
                                        <p:cTn id="211" dur="500" fill="hold"/>
                                        <p:tgtEl>
                                          <p:spTgt spid="117"/>
                                        </p:tgtEl>
                                        <p:attrNameLst>
                                          <p:attrName>fillcolor</p:attrName>
                                        </p:attrNameLst>
                                      </p:cBhvr>
                                      <p:to>
                                        <a:schemeClr val="accent2"/>
                                      </p:to>
                                    </p:animClr>
                                    <p:set>
                                      <p:cBhvr>
                                        <p:cTn id="212" dur="500" fill="hold"/>
                                        <p:tgtEl>
                                          <p:spTgt spid="117"/>
                                        </p:tgtEl>
                                        <p:attrNameLst>
                                          <p:attrName>fill.type</p:attrName>
                                        </p:attrNameLst>
                                      </p:cBhvr>
                                      <p:to>
                                        <p:strVal val="solid"/>
                                      </p:to>
                                    </p:set>
                                    <p:set>
                                      <p:cBhvr>
                                        <p:cTn id="213" dur="500" fill="hold"/>
                                        <p:tgtEl>
                                          <p:spTgt spid="117"/>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118"/>
                                        </p:tgtEl>
                                        <p:attrNameLst>
                                          <p:attrName>style.color</p:attrName>
                                        </p:attrNameLst>
                                      </p:cBhvr>
                                      <p:to>
                                        <a:schemeClr val="accent2"/>
                                      </p:to>
                                    </p:animClr>
                                    <p:animClr clrSpc="rgb" dir="cw">
                                      <p:cBhvr>
                                        <p:cTn id="216" dur="500" fill="hold"/>
                                        <p:tgtEl>
                                          <p:spTgt spid="118"/>
                                        </p:tgtEl>
                                        <p:attrNameLst>
                                          <p:attrName>fillcolor</p:attrName>
                                        </p:attrNameLst>
                                      </p:cBhvr>
                                      <p:to>
                                        <a:schemeClr val="accent2"/>
                                      </p:to>
                                    </p:animClr>
                                    <p:set>
                                      <p:cBhvr>
                                        <p:cTn id="217" dur="500" fill="hold"/>
                                        <p:tgtEl>
                                          <p:spTgt spid="118"/>
                                        </p:tgtEl>
                                        <p:attrNameLst>
                                          <p:attrName>fill.type</p:attrName>
                                        </p:attrNameLst>
                                      </p:cBhvr>
                                      <p:to>
                                        <p:strVal val="solid"/>
                                      </p:to>
                                    </p:set>
                                    <p:set>
                                      <p:cBhvr>
                                        <p:cTn id="218" dur="500" fill="hold"/>
                                        <p:tgtEl>
                                          <p:spTgt spid="118"/>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119"/>
                                        </p:tgtEl>
                                        <p:attrNameLst>
                                          <p:attrName>style.color</p:attrName>
                                        </p:attrNameLst>
                                      </p:cBhvr>
                                      <p:to>
                                        <a:schemeClr val="accent2"/>
                                      </p:to>
                                    </p:animClr>
                                    <p:animClr clrSpc="rgb" dir="cw">
                                      <p:cBhvr>
                                        <p:cTn id="221" dur="500" fill="hold"/>
                                        <p:tgtEl>
                                          <p:spTgt spid="119"/>
                                        </p:tgtEl>
                                        <p:attrNameLst>
                                          <p:attrName>fillcolor</p:attrName>
                                        </p:attrNameLst>
                                      </p:cBhvr>
                                      <p:to>
                                        <a:schemeClr val="accent2"/>
                                      </p:to>
                                    </p:animClr>
                                    <p:set>
                                      <p:cBhvr>
                                        <p:cTn id="222" dur="500" fill="hold"/>
                                        <p:tgtEl>
                                          <p:spTgt spid="119"/>
                                        </p:tgtEl>
                                        <p:attrNameLst>
                                          <p:attrName>fill.type</p:attrName>
                                        </p:attrNameLst>
                                      </p:cBhvr>
                                      <p:to>
                                        <p:strVal val="solid"/>
                                      </p:to>
                                    </p:set>
                                    <p:set>
                                      <p:cBhvr>
                                        <p:cTn id="223" dur="500" fill="hold"/>
                                        <p:tgtEl>
                                          <p:spTgt spid="119"/>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120"/>
                                        </p:tgtEl>
                                        <p:attrNameLst>
                                          <p:attrName>style.color</p:attrName>
                                        </p:attrNameLst>
                                      </p:cBhvr>
                                      <p:to>
                                        <a:schemeClr val="accent2"/>
                                      </p:to>
                                    </p:animClr>
                                    <p:animClr clrSpc="rgb" dir="cw">
                                      <p:cBhvr>
                                        <p:cTn id="226" dur="500" fill="hold"/>
                                        <p:tgtEl>
                                          <p:spTgt spid="120"/>
                                        </p:tgtEl>
                                        <p:attrNameLst>
                                          <p:attrName>fillcolor</p:attrName>
                                        </p:attrNameLst>
                                      </p:cBhvr>
                                      <p:to>
                                        <a:schemeClr val="accent2"/>
                                      </p:to>
                                    </p:animClr>
                                    <p:set>
                                      <p:cBhvr>
                                        <p:cTn id="227" dur="500" fill="hold"/>
                                        <p:tgtEl>
                                          <p:spTgt spid="120"/>
                                        </p:tgtEl>
                                        <p:attrNameLst>
                                          <p:attrName>fill.type</p:attrName>
                                        </p:attrNameLst>
                                      </p:cBhvr>
                                      <p:to>
                                        <p:strVal val="solid"/>
                                      </p:to>
                                    </p:set>
                                    <p:set>
                                      <p:cBhvr>
                                        <p:cTn id="228" dur="500" fill="hold"/>
                                        <p:tgtEl>
                                          <p:spTgt spid="120"/>
                                        </p:tgtEl>
                                        <p:attrNameLst>
                                          <p:attrName>fill.on</p:attrName>
                                        </p:attrNameLst>
                                      </p:cBhvr>
                                      <p:to>
                                        <p:strVal val="true"/>
                                      </p:to>
                                    </p:set>
                                  </p:childTnLst>
                                </p:cTn>
                              </p:par>
                            </p:childTnLst>
                          </p:cTn>
                        </p:par>
                      </p:childTnLst>
                    </p:cTn>
                  </p:par>
                  <p:par>
                    <p:cTn id="229" fill="hold">
                      <p:stCondLst>
                        <p:cond delay="indefinite"/>
                      </p:stCondLst>
                      <p:childTnLst>
                        <p:par>
                          <p:cTn id="230" fill="hold">
                            <p:stCondLst>
                              <p:cond delay="0"/>
                            </p:stCondLst>
                            <p:childTnLst>
                              <p:par>
                                <p:cTn id="231" presetID="6" presetClass="exit" presetSubtype="32" fill="hold" grpId="1" nodeType="clickEffect">
                                  <p:stCondLst>
                                    <p:cond delay="0"/>
                                  </p:stCondLst>
                                  <p:childTnLst>
                                    <p:animEffect transition="out" filter="circle(out)">
                                      <p:cBhvr>
                                        <p:cTn id="232" dur="2000"/>
                                        <p:tgtEl>
                                          <p:spTgt spid="110"/>
                                        </p:tgtEl>
                                      </p:cBhvr>
                                    </p:animEffect>
                                    <p:set>
                                      <p:cBhvr>
                                        <p:cTn id="233" dur="1" fill="hold">
                                          <p:stCondLst>
                                            <p:cond delay="1999"/>
                                          </p:stCondLst>
                                        </p:cTn>
                                        <p:tgtEl>
                                          <p:spTgt spid="110"/>
                                        </p:tgtEl>
                                        <p:attrNameLst>
                                          <p:attrName>style.visibility</p:attrName>
                                        </p:attrNameLst>
                                      </p:cBhvr>
                                      <p:to>
                                        <p:strVal val="hidden"/>
                                      </p:to>
                                    </p:set>
                                  </p:childTnLst>
                                </p:cTn>
                              </p:par>
                              <p:par>
                                <p:cTn id="234" presetID="6" presetClass="exit" presetSubtype="32" fill="hold" grpId="1" nodeType="withEffect">
                                  <p:stCondLst>
                                    <p:cond delay="0"/>
                                  </p:stCondLst>
                                  <p:childTnLst>
                                    <p:animEffect transition="out" filter="circle(out)">
                                      <p:cBhvr>
                                        <p:cTn id="235" dur="2000"/>
                                        <p:tgtEl>
                                          <p:spTgt spid="111"/>
                                        </p:tgtEl>
                                      </p:cBhvr>
                                    </p:animEffect>
                                    <p:set>
                                      <p:cBhvr>
                                        <p:cTn id="236" dur="1" fill="hold">
                                          <p:stCondLst>
                                            <p:cond delay="1999"/>
                                          </p:stCondLst>
                                        </p:cTn>
                                        <p:tgtEl>
                                          <p:spTgt spid="111"/>
                                        </p:tgtEl>
                                        <p:attrNameLst>
                                          <p:attrName>style.visibility</p:attrName>
                                        </p:attrNameLst>
                                      </p:cBhvr>
                                      <p:to>
                                        <p:strVal val="hidden"/>
                                      </p:to>
                                    </p:set>
                                  </p:childTnLst>
                                </p:cTn>
                              </p:par>
                              <p:par>
                                <p:cTn id="237" presetID="6" presetClass="exit" presetSubtype="32" fill="hold" grpId="1" nodeType="withEffect">
                                  <p:stCondLst>
                                    <p:cond delay="0"/>
                                  </p:stCondLst>
                                  <p:childTnLst>
                                    <p:animEffect transition="out" filter="circle(out)">
                                      <p:cBhvr>
                                        <p:cTn id="238" dur="2000"/>
                                        <p:tgtEl>
                                          <p:spTgt spid="112"/>
                                        </p:tgtEl>
                                      </p:cBhvr>
                                    </p:animEffect>
                                    <p:set>
                                      <p:cBhvr>
                                        <p:cTn id="239" dur="1" fill="hold">
                                          <p:stCondLst>
                                            <p:cond delay="1999"/>
                                          </p:stCondLst>
                                        </p:cTn>
                                        <p:tgtEl>
                                          <p:spTgt spid="112"/>
                                        </p:tgtEl>
                                        <p:attrNameLst>
                                          <p:attrName>style.visibility</p:attrName>
                                        </p:attrNameLst>
                                      </p:cBhvr>
                                      <p:to>
                                        <p:strVal val="hidden"/>
                                      </p:to>
                                    </p:set>
                                  </p:childTnLst>
                                </p:cTn>
                              </p:par>
                              <p:par>
                                <p:cTn id="240" presetID="6" presetClass="exit" presetSubtype="32" fill="hold" grpId="1" nodeType="withEffect">
                                  <p:stCondLst>
                                    <p:cond delay="0"/>
                                  </p:stCondLst>
                                  <p:childTnLst>
                                    <p:animEffect transition="out" filter="circle(out)">
                                      <p:cBhvr>
                                        <p:cTn id="241" dur="2000"/>
                                        <p:tgtEl>
                                          <p:spTgt spid="113"/>
                                        </p:tgtEl>
                                      </p:cBhvr>
                                    </p:animEffect>
                                    <p:set>
                                      <p:cBhvr>
                                        <p:cTn id="242" dur="1" fill="hold">
                                          <p:stCondLst>
                                            <p:cond delay="1999"/>
                                          </p:stCondLst>
                                        </p:cTn>
                                        <p:tgtEl>
                                          <p:spTgt spid="113"/>
                                        </p:tgtEl>
                                        <p:attrNameLst>
                                          <p:attrName>style.visibility</p:attrName>
                                        </p:attrNameLst>
                                      </p:cBhvr>
                                      <p:to>
                                        <p:strVal val="hidden"/>
                                      </p:to>
                                    </p:set>
                                  </p:childTnLst>
                                </p:cTn>
                              </p:par>
                              <p:par>
                                <p:cTn id="243" presetID="6" presetClass="exit" presetSubtype="32" fill="hold" grpId="1" nodeType="withEffect">
                                  <p:stCondLst>
                                    <p:cond delay="0"/>
                                  </p:stCondLst>
                                  <p:childTnLst>
                                    <p:animEffect transition="out" filter="circle(out)">
                                      <p:cBhvr>
                                        <p:cTn id="244" dur="2000"/>
                                        <p:tgtEl>
                                          <p:spTgt spid="114"/>
                                        </p:tgtEl>
                                      </p:cBhvr>
                                    </p:animEffect>
                                    <p:set>
                                      <p:cBhvr>
                                        <p:cTn id="245" dur="1" fill="hold">
                                          <p:stCondLst>
                                            <p:cond delay="1999"/>
                                          </p:stCondLst>
                                        </p:cTn>
                                        <p:tgtEl>
                                          <p:spTgt spid="114"/>
                                        </p:tgtEl>
                                        <p:attrNameLst>
                                          <p:attrName>style.visibility</p:attrName>
                                        </p:attrNameLst>
                                      </p:cBhvr>
                                      <p:to>
                                        <p:strVal val="hidden"/>
                                      </p:to>
                                    </p:set>
                                  </p:childTnLst>
                                </p:cTn>
                              </p:par>
                              <p:par>
                                <p:cTn id="246" presetID="6" presetClass="exit" presetSubtype="32" fill="hold" grpId="1" nodeType="withEffect">
                                  <p:stCondLst>
                                    <p:cond delay="0"/>
                                  </p:stCondLst>
                                  <p:childTnLst>
                                    <p:animEffect transition="out" filter="circle(out)">
                                      <p:cBhvr>
                                        <p:cTn id="247" dur="2000"/>
                                        <p:tgtEl>
                                          <p:spTgt spid="115"/>
                                        </p:tgtEl>
                                      </p:cBhvr>
                                    </p:animEffect>
                                    <p:set>
                                      <p:cBhvr>
                                        <p:cTn id="248" dur="1" fill="hold">
                                          <p:stCondLst>
                                            <p:cond delay="1999"/>
                                          </p:stCondLst>
                                        </p:cTn>
                                        <p:tgtEl>
                                          <p:spTgt spid="115"/>
                                        </p:tgtEl>
                                        <p:attrNameLst>
                                          <p:attrName>style.visibility</p:attrName>
                                        </p:attrNameLst>
                                      </p:cBhvr>
                                      <p:to>
                                        <p:strVal val="hidden"/>
                                      </p:to>
                                    </p:set>
                                  </p:childTnLst>
                                </p:cTn>
                              </p:par>
                              <p:par>
                                <p:cTn id="249" presetID="6" presetClass="exit" presetSubtype="32" fill="hold" grpId="1" nodeType="withEffect">
                                  <p:stCondLst>
                                    <p:cond delay="0"/>
                                  </p:stCondLst>
                                  <p:childTnLst>
                                    <p:animEffect transition="out" filter="circle(out)">
                                      <p:cBhvr>
                                        <p:cTn id="250" dur="2000"/>
                                        <p:tgtEl>
                                          <p:spTgt spid="116"/>
                                        </p:tgtEl>
                                      </p:cBhvr>
                                    </p:animEffect>
                                    <p:set>
                                      <p:cBhvr>
                                        <p:cTn id="251" dur="1" fill="hold">
                                          <p:stCondLst>
                                            <p:cond delay="1999"/>
                                          </p:stCondLst>
                                        </p:cTn>
                                        <p:tgtEl>
                                          <p:spTgt spid="116"/>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2000"/>
                                        <p:tgtEl>
                                          <p:spTgt spid="117"/>
                                        </p:tgtEl>
                                      </p:cBhvr>
                                    </p:animEffect>
                                    <p:set>
                                      <p:cBhvr>
                                        <p:cTn id="254" dur="1" fill="hold">
                                          <p:stCondLst>
                                            <p:cond delay="1999"/>
                                          </p:stCondLst>
                                        </p:cTn>
                                        <p:tgtEl>
                                          <p:spTgt spid="117"/>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2000"/>
                                        <p:tgtEl>
                                          <p:spTgt spid="118"/>
                                        </p:tgtEl>
                                      </p:cBhvr>
                                    </p:animEffect>
                                    <p:set>
                                      <p:cBhvr>
                                        <p:cTn id="257" dur="1" fill="hold">
                                          <p:stCondLst>
                                            <p:cond delay="1999"/>
                                          </p:stCondLst>
                                        </p:cTn>
                                        <p:tgtEl>
                                          <p:spTgt spid="118"/>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2000"/>
                                        <p:tgtEl>
                                          <p:spTgt spid="119"/>
                                        </p:tgtEl>
                                      </p:cBhvr>
                                    </p:animEffect>
                                    <p:set>
                                      <p:cBhvr>
                                        <p:cTn id="260" dur="1" fill="hold">
                                          <p:stCondLst>
                                            <p:cond delay="1999"/>
                                          </p:stCondLst>
                                        </p:cTn>
                                        <p:tgtEl>
                                          <p:spTgt spid="119"/>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2000"/>
                                        <p:tgtEl>
                                          <p:spTgt spid="120"/>
                                        </p:tgtEl>
                                      </p:cBhvr>
                                    </p:animEffect>
                                    <p:set>
                                      <p:cBhvr>
                                        <p:cTn id="263" dur="1" fill="hold">
                                          <p:stCondLst>
                                            <p:cond delay="1999"/>
                                          </p:stCondLst>
                                        </p:cTn>
                                        <p:tgtEl>
                                          <p:spTgt spid="120"/>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2000"/>
                                        <p:tgtEl>
                                          <p:spTgt spid="172"/>
                                        </p:tgtEl>
                                      </p:cBhvr>
                                    </p:animEffect>
                                    <p:set>
                                      <p:cBhvr>
                                        <p:cTn id="266" dur="1" fill="hold">
                                          <p:stCondLst>
                                            <p:cond delay="19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7" restart="whenNotActive" fill="hold" evtFilter="cancelBubble" nodeType="interactiveSeq">
                <p:stCondLst>
                  <p:cond evt="onClick" delay="0">
                    <p:tgtEl>
                      <p:spTgt spid="22"/>
                    </p:tgtEl>
                  </p:cond>
                </p:stCondLst>
                <p:endSync evt="end" delay="0">
                  <p:rtn val="all"/>
                </p:endSync>
                <p:childTnLst>
                  <p:par>
                    <p:cTn id="268" fill="hold">
                      <p:stCondLst>
                        <p:cond delay="0"/>
                      </p:stCondLst>
                      <p:childTnLst>
                        <p:par>
                          <p:cTn id="269" fill="hold">
                            <p:stCondLst>
                              <p:cond delay="0"/>
                            </p:stCondLst>
                            <p:childTnLst>
                              <p:par>
                                <p:cTn id="270" presetID="6" presetClass="entr" presetSubtype="16" fill="hold" grpId="0" nodeType="clickEffect">
                                  <p:stCondLst>
                                    <p:cond delay="0"/>
                                  </p:stCondLst>
                                  <p:childTnLst>
                                    <p:set>
                                      <p:cBhvr>
                                        <p:cTn id="271" dur="1" fill="hold">
                                          <p:stCondLst>
                                            <p:cond delay="0"/>
                                          </p:stCondLst>
                                        </p:cTn>
                                        <p:tgtEl>
                                          <p:spTgt spid="173"/>
                                        </p:tgtEl>
                                        <p:attrNameLst>
                                          <p:attrName>style.visibility</p:attrName>
                                        </p:attrNameLst>
                                      </p:cBhvr>
                                      <p:to>
                                        <p:strVal val="visible"/>
                                      </p:to>
                                    </p:set>
                                    <p:animEffect transition="in" filter="circle(in)">
                                      <p:cBhvr>
                                        <p:cTn id="272" dur="2000"/>
                                        <p:tgtEl>
                                          <p:spTgt spid="173"/>
                                        </p:tgtEl>
                                      </p:cBhvr>
                                    </p:animEffect>
                                  </p:childTnLst>
                                </p:cTn>
                              </p:par>
                              <p:par>
                                <p:cTn id="273" presetID="19" presetClass="emph" presetSubtype="0" fill="hold" grpId="0" nodeType="withEffect">
                                  <p:stCondLst>
                                    <p:cond delay="0"/>
                                  </p:stCondLst>
                                  <p:childTnLst>
                                    <p:animClr clrSpc="rgb" dir="cw">
                                      <p:cBhvr override="childStyle">
                                        <p:cTn id="274" dur="500" fill="hold"/>
                                        <p:tgtEl>
                                          <p:spTgt spid="121"/>
                                        </p:tgtEl>
                                        <p:attrNameLst>
                                          <p:attrName>style.color</p:attrName>
                                        </p:attrNameLst>
                                      </p:cBhvr>
                                      <p:to>
                                        <a:schemeClr val="accent2"/>
                                      </p:to>
                                    </p:animClr>
                                    <p:animClr clrSpc="rgb" dir="cw">
                                      <p:cBhvr>
                                        <p:cTn id="275" dur="500" fill="hold"/>
                                        <p:tgtEl>
                                          <p:spTgt spid="121"/>
                                        </p:tgtEl>
                                        <p:attrNameLst>
                                          <p:attrName>fillcolor</p:attrName>
                                        </p:attrNameLst>
                                      </p:cBhvr>
                                      <p:to>
                                        <a:schemeClr val="accent2"/>
                                      </p:to>
                                    </p:animClr>
                                    <p:set>
                                      <p:cBhvr>
                                        <p:cTn id="276" dur="500" fill="hold"/>
                                        <p:tgtEl>
                                          <p:spTgt spid="121"/>
                                        </p:tgtEl>
                                        <p:attrNameLst>
                                          <p:attrName>fill.type</p:attrName>
                                        </p:attrNameLst>
                                      </p:cBhvr>
                                      <p:to>
                                        <p:strVal val="solid"/>
                                      </p:to>
                                    </p:set>
                                    <p:set>
                                      <p:cBhvr>
                                        <p:cTn id="277" dur="500" fill="hold"/>
                                        <p:tgtEl>
                                          <p:spTgt spid="121"/>
                                        </p:tgtEl>
                                        <p:attrNameLst>
                                          <p:attrName>fill.on</p:attrName>
                                        </p:attrNameLst>
                                      </p:cBhvr>
                                      <p:to>
                                        <p:strVal val="true"/>
                                      </p:to>
                                    </p:set>
                                  </p:childTnLst>
                                </p:cTn>
                              </p:par>
                              <p:par>
                                <p:cTn id="278" presetID="19" presetClass="emph" presetSubtype="0" fill="hold" grpId="0" nodeType="withEffect">
                                  <p:stCondLst>
                                    <p:cond delay="0"/>
                                  </p:stCondLst>
                                  <p:childTnLst>
                                    <p:animClr clrSpc="rgb" dir="cw">
                                      <p:cBhvr override="childStyle">
                                        <p:cTn id="279" dur="500" fill="hold"/>
                                        <p:tgtEl>
                                          <p:spTgt spid="122"/>
                                        </p:tgtEl>
                                        <p:attrNameLst>
                                          <p:attrName>style.color</p:attrName>
                                        </p:attrNameLst>
                                      </p:cBhvr>
                                      <p:to>
                                        <a:schemeClr val="accent2"/>
                                      </p:to>
                                    </p:animClr>
                                    <p:animClr clrSpc="rgb" dir="cw">
                                      <p:cBhvr>
                                        <p:cTn id="280" dur="500" fill="hold"/>
                                        <p:tgtEl>
                                          <p:spTgt spid="122"/>
                                        </p:tgtEl>
                                        <p:attrNameLst>
                                          <p:attrName>fillcolor</p:attrName>
                                        </p:attrNameLst>
                                      </p:cBhvr>
                                      <p:to>
                                        <a:schemeClr val="accent2"/>
                                      </p:to>
                                    </p:animClr>
                                    <p:set>
                                      <p:cBhvr>
                                        <p:cTn id="281" dur="500" fill="hold"/>
                                        <p:tgtEl>
                                          <p:spTgt spid="122"/>
                                        </p:tgtEl>
                                        <p:attrNameLst>
                                          <p:attrName>fill.type</p:attrName>
                                        </p:attrNameLst>
                                      </p:cBhvr>
                                      <p:to>
                                        <p:strVal val="solid"/>
                                      </p:to>
                                    </p:set>
                                    <p:set>
                                      <p:cBhvr>
                                        <p:cTn id="282" dur="500" fill="hold"/>
                                        <p:tgtEl>
                                          <p:spTgt spid="122"/>
                                        </p:tgtEl>
                                        <p:attrNameLst>
                                          <p:attrName>fill.on</p:attrName>
                                        </p:attrNameLst>
                                      </p:cBhvr>
                                      <p:to>
                                        <p:strVal val="true"/>
                                      </p:to>
                                    </p:set>
                                  </p:childTnLst>
                                </p:cTn>
                              </p:par>
                              <p:par>
                                <p:cTn id="283" presetID="19" presetClass="emph" presetSubtype="0" fill="hold" grpId="0" nodeType="withEffect">
                                  <p:stCondLst>
                                    <p:cond delay="0"/>
                                  </p:stCondLst>
                                  <p:childTnLst>
                                    <p:animClr clrSpc="rgb" dir="cw">
                                      <p:cBhvr override="childStyle">
                                        <p:cTn id="284" dur="500" fill="hold"/>
                                        <p:tgtEl>
                                          <p:spTgt spid="123"/>
                                        </p:tgtEl>
                                        <p:attrNameLst>
                                          <p:attrName>style.color</p:attrName>
                                        </p:attrNameLst>
                                      </p:cBhvr>
                                      <p:to>
                                        <a:schemeClr val="accent2"/>
                                      </p:to>
                                    </p:animClr>
                                    <p:animClr clrSpc="rgb" dir="cw">
                                      <p:cBhvr>
                                        <p:cTn id="285" dur="500" fill="hold"/>
                                        <p:tgtEl>
                                          <p:spTgt spid="123"/>
                                        </p:tgtEl>
                                        <p:attrNameLst>
                                          <p:attrName>fillcolor</p:attrName>
                                        </p:attrNameLst>
                                      </p:cBhvr>
                                      <p:to>
                                        <a:schemeClr val="accent2"/>
                                      </p:to>
                                    </p:animClr>
                                    <p:set>
                                      <p:cBhvr>
                                        <p:cTn id="286" dur="500" fill="hold"/>
                                        <p:tgtEl>
                                          <p:spTgt spid="123"/>
                                        </p:tgtEl>
                                        <p:attrNameLst>
                                          <p:attrName>fill.type</p:attrName>
                                        </p:attrNameLst>
                                      </p:cBhvr>
                                      <p:to>
                                        <p:strVal val="solid"/>
                                      </p:to>
                                    </p:set>
                                    <p:set>
                                      <p:cBhvr>
                                        <p:cTn id="287" dur="500" fill="hold"/>
                                        <p:tgtEl>
                                          <p:spTgt spid="123"/>
                                        </p:tgtEl>
                                        <p:attrNameLst>
                                          <p:attrName>fill.on</p:attrName>
                                        </p:attrNameLst>
                                      </p:cBhvr>
                                      <p:to>
                                        <p:strVal val="true"/>
                                      </p:to>
                                    </p:set>
                                  </p:childTnLst>
                                </p:cTn>
                              </p:par>
                              <p:par>
                                <p:cTn id="288" presetID="19" presetClass="emph" presetSubtype="0" fill="hold" grpId="0" nodeType="withEffect">
                                  <p:stCondLst>
                                    <p:cond delay="0"/>
                                  </p:stCondLst>
                                  <p:childTnLst>
                                    <p:animClr clrSpc="rgb" dir="cw">
                                      <p:cBhvr override="childStyle">
                                        <p:cTn id="289" dur="500" fill="hold"/>
                                        <p:tgtEl>
                                          <p:spTgt spid="124"/>
                                        </p:tgtEl>
                                        <p:attrNameLst>
                                          <p:attrName>style.color</p:attrName>
                                        </p:attrNameLst>
                                      </p:cBhvr>
                                      <p:to>
                                        <a:schemeClr val="accent2"/>
                                      </p:to>
                                    </p:animClr>
                                    <p:animClr clrSpc="rgb" dir="cw">
                                      <p:cBhvr>
                                        <p:cTn id="290" dur="500" fill="hold"/>
                                        <p:tgtEl>
                                          <p:spTgt spid="124"/>
                                        </p:tgtEl>
                                        <p:attrNameLst>
                                          <p:attrName>fillcolor</p:attrName>
                                        </p:attrNameLst>
                                      </p:cBhvr>
                                      <p:to>
                                        <a:schemeClr val="accent2"/>
                                      </p:to>
                                    </p:animClr>
                                    <p:set>
                                      <p:cBhvr>
                                        <p:cTn id="291" dur="500" fill="hold"/>
                                        <p:tgtEl>
                                          <p:spTgt spid="124"/>
                                        </p:tgtEl>
                                        <p:attrNameLst>
                                          <p:attrName>fill.type</p:attrName>
                                        </p:attrNameLst>
                                      </p:cBhvr>
                                      <p:to>
                                        <p:strVal val="solid"/>
                                      </p:to>
                                    </p:set>
                                    <p:set>
                                      <p:cBhvr>
                                        <p:cTn id="292" dur="500" fill="hold"/>
                                        <p:tgtEl>
                                          <p:spTgt spid="124"/>
                                        </p:tgtEl>
                                        <p:attrNameLst>
                                          <p:attrName>fill.on</p:attrName>
                                        </p:attrNameLst>
                                      </p:cBhvr>
                                      <p:to>
                                        <p:strVal val="true"/>
                                      </p:to>
                                    </p:set>
                                  </p:childTnLst>
                                </p:cTn>
                              </p:par>
                              <p:par>
                                <p:cTn id="293" presetID="19" presetClass="emph" presetSubtype="0" fill="hold" grpId="0" nodeType="withEffect">
                                  <p:stCondLst>
                                    <p:cond delay="0"/>
                                  </p:stCondLst>
                                  <p:childTnLst>
                                    <p:animClr clrSpc="rgb" dir="cw">
                                      <p:cBhvr override="childStyle">
                                        <p:cTn id="294" dur="500" fill="hold"/>
                                        <p:tgtEl>
                                          <p:spTgt spid="125"/>
                                        </p:tgtEl>
                                        <p:attrNameLst>
                                          <p:attrName>style.color</p:attrName>
                                        </p:attrNameLst>
                                      </p:cBhvr>
                                      <p:to>
                                        <a:schemeClr val="accent2"/>
                                      </p:to>
                                    </p:animClr>
                                    <p:animClr clrSpc="rgb" dir="cw">
                                      <p:cBhvr>
                                        <p:cTn id="295" dur="500" fill="hold"/>
                                        <p:tgtEl>
                                          <p:spTgt spid="125"/>
                                        </p:tgtEl>
                                        <p:attrNameLst>
                                          <p:attrName>fillcolor</p:attrName>
                                        </p:attrNameLst>
                                      </p:cBhvr>
                                      <p:to>
                                        <a:schemeClr val="accent2"/>
                                      </p:to>
                                    </p:animClr>
                                    <p:set>
                                      <p:cBhvr>
                                        <p:cTn id="296" dur="500" fill="hold"/>
                                        <p:tgtEl>
                                          <p:spTgt spid="125"/>
                                        </p:tgtEl>
                                        <p:attrNameLst>
                                          <p:attrName>fill.type</p:attrName>
                                        </p:attrNameLst>
                                      </p:cBhvr>
                                      <p:to>
                                        <p:strVal val="solid"/>
                                      </p:to>
                                    </p:set>
                                    <p:set>
                                      <p:cBhvr>
                                        <p:cTn id="297" dur="500" fill="hold"/>
                                        <p:tgtEl>
                                          <p:spTgt spid="125"/>
                                        </p:tgtEl>
                                        <p:attrNameLst>
                                          <p:attrName>fill.on</p:attrName>
                                        </p:attrNameLst>
                                      </p:cBhvr>
                                      <p:to>
                                        <p:strVal val="true"/>
                                      </p:to>
                                    </p:set>
                                  </p:childTnLst>
                                </p:cTn>
                              </p:par>
                              <p:par>
                                <p:cTn id="298" presetID="19" presetClass="emph" presetSubtype="0" fill="hold" grpId="0" nodeType="withEffect">
                                  <p:stCondLst>
                                    <p:cond delay="0"/>
                                  </p:stCondLst>
                                  <p:childTnLst>
                                    <p:animClr clrSpc="rgb" dir="cw">
                                      <p:cBhvr override="childStyle">
                                        <p:cTn id="299" dur="500" fill="hold"/>
                                        <p:tgtEl>
                                          <p:spTgt spid="126"/>
                                        </p:tgtEl>
                                        <p:attrNameLst>
                                          <p:attrName>style.color</p:attrName>
                                        </p:attrNameLst>
                                      </p:cBhvr>
                                      <p:to>
                                        <a:schemeClr val="accent2"/>
                                      </p:to>
                                    </p:animClr>
                                    <p:animClr clrSpc="rgb" dir="cw">
                                      <p:cBhvr>
                                        <p:cTn id="300" dur="500" fill="hold"/>
                                        <p:tgtEl>
                                          <p:spTgt spid="126"/>
                                        </p:tgtEl>
                                        <p:attrNameLst>
                                          <p:attrName>fillcolor</p:attrName>
                                        </p:attrNameLst>
                                      </p:cBhvr>
                                      <p:to>
                                        <a:schemeClr val="accent2"/>
                                      </p:to>
                                    </p:animClr>
                                    <p:set>
                                      <p:cBhvr>
                                        <p:cTn id="301" dur="500" fill="hold"/>
                                        <p:tgtEl>
                                          <p:spTgt spid="126"/>
                                        </p:tgtEl>
                                        <p:attrNameLst>
                                          <p:attrName>fill.type</p:attrName>
                                        </p:attrNameLst>
                                      </p:cBhvr>
                                      <p:to>
                                        <p:strVal val="solid"/>
                                      </p:to>
                                    </p:set>
                                    <p:set>
                                      <p:cBhvr>
                                        <p:cTn id="302" dur="500" fill="hold"/>
                                        <p:tgtEl>
                                          <p:spTgt spid="126"/>
                                        </p:tgtEl>
                                        <p:attrNameLst>
                                          <p:attrName>fill.on</p:attrName>
                                        </p:attrNameLst>
                                      </p:cBhvr>
                                      <p:to>
                                        <p:strVal val="true"/>
                                      </p:to>
                                    </p:set>
                                  </p:childTnLst>
                                </p:cTn>
                              </p:par>
                              <p:par>
                                <p:cTn id="303" presetID="19" presetClass="emph" presetSubtype="0" fill="hold" grpId="0" nodeType="withEffect">
                                  <p:stCondLst>
                                    <p:cond delay="0"/>
                                  </p:stCondLst>
                                  <p:childTnLst>
                                    <p:animClr clrSpc="rgb" dir="cw">
                                      <p:cBhvr override="childStyle">
                                        <p:cTn id="304" dur="500" fill="hold"/>
                                        <p:tgtEl>
                                          <p:spTgt spid="127"/>
                                        </p:tgtEl>
                                        <p:attrNameLst>
                                          <p:attrName>style.color</p:attrName>
                                        </p:attrNameLst>
                                      </p:cBhvr>
                                      <p:to>
                                        <a:schemeClr val="accent2"/>
                                      </p:to>
                                    </p:animClr>
                                    <p:animClr clrSpc="rgb" dir="cw">
                                      <p:cBhvr>
                                        <p:cTn id="305" dur="500" fill="hold"/>
                                        <p:tgtEl>
                                          <p:spTgt spid="127"/>
                                        </p:tgtEl>
                                        <p:attrNameLst>
                                          <p:attrName>fillcolor</p:attrName>
                                        </p:attrNameLst>
                                      </p:cBhvr>
                                      <p:to>
                                        <a:schemeClr val="accent2"/>
                                      </p:to>
                                    </p:animClr>
                                    <p:set>
                                      <p:cBhvr>
                                        <p:cTn id="306" dur="500" fill="hold"/>
                                        <p:tgtEl>
                                          <p:spTgt spid="127"/>
                                        </p:tgtEl>
                                        <p:attrNameLst>
                                          <p:attrName>fill.type</p:attrName>
                                        </p:attrNameLst>
                                      </p:cBhvr>
                                      <p:to>
                                        <p:strVal val="solid"/>
                                      </p:to>
                                    </p:set>
                                    <p:set>
                                      <p:cBhvr>
                                        <p:cTn id="307" dur="500" fill="hold"/>
                                        <p:tgtEl>
                                          <p:spTgt spid="127"/>
                                        </p:tgtEl>
                                        <p:attrNameLst>
                                          <p:attrName>fill.on</p:attrName>
                                        </p:attrNameLst>
                                      </p:cBhvr>
                                      <p:to>
                                        <p:strVal val="true"/>
                                      </p:to>
                                    </p:set>
                                  </p:childTnLst>
                                </p:cTn>
                              </p:par>
                              <p:par>
                                <p:cTn id="308" presetID="19" presetClass="emph" presetSubtype="0" fill="hold" grpId="0" nodeType="withEffect">
                                  <p:stCondLst>
                                    <p:cond delay="0"/>
                                  </p:stCondLst>
                                  <p:childTnLst>
                                    <p:animClr clrSpc="rgb" dir="cw">
                                      <p:cBhvr override="childStyle">
                                        <p:cTn id="309" dur="500" fill="hold"/>
                                        <p:tgtEl>
                                          <p:spTgt spid="128"/>
                                        </p:tgtEl>
                                        <p:attrNameLst>
                                          <p:attrName>style.color</p:attrName>
                                        </p:attrNameLst>
                                      </p:cBhvr>
                                      <p:to>
                                        <a:schemeClr val="accent2"/>
                                      </p:to>
                                    </p:animClr>
                                    <p:animClr clrSpc="rgb" dir="cw">
                                      <p:cBhvr>
                                        <p:cTn id="310" dur="500" fill="hold"/>
                                        <p:tgtEl>
                                          <p:spTgt spid="128"/>
                                        </p:tgtEl>
                                        <p:attrNameLst>
                                          <p:attrName>fillcolor</p:attrName>
                                        </p:attrNameLst>
                                      </p:cBhvr>
                                      <p:to>
                                        <a:schemeClr val="accent2"/>
                                      </p:to>
                                    </p:animClr>
                                    <p:set>
                                      <p:cBhvr>
                                        <p:cTn id="311" dur="500" fill="hold"/>
                                        <p:tgtEl>
                                          <p:spTgt spid="128"/>
                                        </p:tgtEl>
                                        <p:attrNameLst>
                                          <p:attrName>fill.type</p:attrName>
                                        </p:attrNameLst>
                                      </p:cBhvr>
                                      <p:to>
                                        <p:strVal val="solid"/>
                                      </p:to>
                                    </p:set>
                                    <p:set>
                                      <p:cBhvr>
                                        <p:cTn id="312" dur="500" fill="hold"/>
                                        <p:tgtEl>
                                          <p:spTgt spid="128"/>
                                        </p:tgtEl>
                                        <p:attrNameLst>
                                          <p:attrName>fill.on</p:attrName>
                                        </p:attrNameLst>
                                      </p:cBhvr>
                                      <p:to>
                                        <p:strVal val="true"/>
                                      </p:to>
                                    </p:set>
                                  </p:childTnLst>
                                </p:cTn>
                              </p:par>
                              <p:par>
                                <p:cTn id="313" presetID="19" presetClass="emph" presetSubtype="0" fill="hold" grpId="0" nodeType="withEffect">
                                  <p:stCondLst>
                                    <p:cond delay="0"/>
                                  </p:stCondLst>
                                  <p:childTnLst>
                                    <p:animClr clrSpc="rgb" dir="cw">
                                      <p:cBhvr override="childStyle">
                                        <p:cTn id="314" dur="500" fill="hold"/>
                                        <p:tgtEl>
                                          <p:spTgt spid="129"/>
                                        </p:tgtEl>
                                        <p:attrNameLst>
                                          <p:attrName>style.color</p:attrName>
                                        </p:attrNameLst>
                                      </p:cBhvr>
                                      <p:to>
                                        <a:schemeClr val="accent2"/>
                                      </p:to>
                                    </p:animClr>
                                    <p:animClr clrSpc="rgb" dir="cw">
                                      <p:cBhvr>
                                        <p:cTn id="315" dur="500" fill="hold"/>
                                        <p:tgtEl>
                                          <p:spTgt spid="129"/>
                                        </p:tgtEl>
                                        <p:attrNameLst>
                                          <p:attrName>fillcolor</p:attrName>
                                        </p:attrNameLst>
                                      </p:cBhvr>
                                      <p:to>
                                        <a:schemeClr val="accent2"/>
                                      </p:to>
                                    </p:animClr>
                                    <p:set>
                                      <p:cBhvr>
                                        <p:cTn id="316" dur="500" fill="hold"/>
                                        <p:tgtEl>
                                          <p:spTgt spid="129"/>
                                        </p:tgtEl>
                                        <p:attrNameLst>
                                          <p:attrName>fill.type</p:attrName>
                                        </p:attrNameLst>
                                      </p:cBhvr>
                                      <p:to>
                                        <p:strVal val="solid"/>
                                      </p:to>
                                    </p:set>
                                    <p:set>
                                      <p:cBhvr>
                                        <p:cTn id="317" dur="500" fill="hold"/>
                                        <p:tgtEl>
                                          <p:spTgt spid="129"/>
                                        </p:tgtEl>
                                        <p:attrNameLst>
                                          <p:attrName>fill.on</p:attrName>
                                        </p:attrNameLst>
                                      </p:cBhvr>
                                      <p:to>
                                        <p:strVal val="true"/>
                                      </p:to>
                                    </p:set>
                                  </p:childTnLst>
                                </p:cTn>
                              </p:par>
                            </p:childTnLst>
                          </p:cTn>
                        </p:par>
                      </p:childTnLst>
                    </p:cTn>
                  </p:par>
                  <p:par>
                    <p:cTn id="318" fill="hold">
                      <p:stCondLst>
                        <p:cond delay="indefinite"/>
                      </p:stCondLst>
                      <p:childTnLst>
                        <p:par>
                          <p:cTn id="319" fill="hold">
                            <p:stCondLst>
                              <p:cond delay="0"/>
                            </p:stCondLst>
                            <p:childTnLst>
                              <p:par>
                                <p:cTn id="320" presetID="6" presetClass="exit" presetSubtype="32" fill="hold" grpId="1" nodeType="clickEffect">
                                  <p:stCondLst>
                                    <p:cond delay="0"/>
                                  </p:stCondLst>
                                  <p:childTnLst>
                                    <p:animEffect transition="out" filter="circle(out)">
                                      <p:cBhvr>
                                        <p:cTn id="321" dur="2000"/>
                                        <p:tgtEl>
                                          <p:spTgt spid="121"/>
                                        </p:tgtEl>
                                      </p:cBhvr>
                                    </p:animEffect>
                                    <p:set>
                                      <p:cBhvr>
                                        <p:cTn id="322" dur="1" fill="hold">
                                          <p:stCondLst>
                                            <p:cond delay="1999"/>
                                          </p:stCondLst>
                                        </p:cTn>
                                        <p:tgtEl>
                                          <p:spTgt spid="121"/>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22"/>
                                        </p:tgtEl>
                                      </p:cBhvr>
                                    </p:animEffect>
                                    <p:set>
                                      <p:cBhvr>
                                        <p:cTn id="325" dur="1" fill="hold">
                                          <p:stCondLst>
                                            <p:cond delay="1999"/>
                                          </p:stCondLst>
                                        </p:cTn>
                                        <p:tgtEl>
                                          <p:spTgt spid="122"/>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123"/>
                                        </p:tgtEl>
                                      </p:cBhvr>
                                    </p:animEffect>
                                    <p:set>
                                      <p:cBhvr>
                                        <p:cTn id="328" dur="1" fill="hold">
                                          <p:stCondLst>
                                            <p:cond delay="1999"/>
                                          </p:stCondLst>
                                        </p:cTn>
                                        <p:tgtEl>
                                          <p:spTgt spid="123"/>
                                        </p:tgtEl>
                                        <p:attrNameLst>
                                          <p:attrName>style.visibility</p:attrName>
                                        </p:attrNameLst>
                                      </p:cBhvr>
                                      <p:to>
                                        <p:strVal val="hidden"/>
                                      </p:to>
                                    </p:set>
                                  </p:childTnLst>
                                </p:cTn>
                              </p:par>
                              <p:par>
                                <p:cTn id="329" presetID="6" presetClass="exit" presetSubtype="32" fill="hold" grpId="1" nodeType="withEffect">
                                  <p:stCondLst>
                                    <p:cond delay="0"/>
                                  </p:stCondLst>
                                  <p:childTnLst>
                                    <p:animEffect transition="out" filter="circle(out)">
                                      <p:cBhvr>
                                        <p:cTn id="330" dur="2000"/>
                                        <p:tgtEl>
                                          <p:spTgt spid="124"/>
                                        </p:tgtEl>
                                      </p:cBhvr>
                                    </p:animEffect>
                                    <p:set>
                                      <p:cBhvr>
                                        <p:cTn id="331" dur="1" fill="hold">
                                          <p:stCondLst>
                                            <p:cond delay="1999"/>
                                          </p:stCondLst>
                                        </p:cTn>
                                        <p:tgtEl>
                                          <p:spTgt spid="124"/>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125"/>
                                        </p:tgtEl>
                                      </p:cBhvr>
                                    </p:animEffect>
                                    <p:set>
                                      <p:cBhvr>
                                        <p:cTn id="334" dur="1" fill="hold">
                                          <p:stCondLst>
                                            <p:cond delay="1999"/>
                                          </p:stCondLst>
                                        </p:cTn>
                                        <p:tgtEl>
                                          <p:spTgt spid="125"/>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126"/>
                                        </p:tgtEl>
                                      </p:cBhvr>
                                    </p:animEffect>
                                    <p:set>
                                      <p:cBhvr>
                                        <p:cTn id="337" dur="1" fill="hold">
                                          <p:stCondLst>
                                            <p:cond delay="1999"/>
                                          </p:stCondLst>
                                        </p:cTn>
                                        <p:tgtEl>
                                          <p:spTgt spid="126"/>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127"/>
                                        </p:tgtEl>
                                      </p:cBhvr>
                                    </p:animEffect>
                                    <p:set>
                                      <p:cBhvr>
                                        <p:cTn id="340" dur="1" fill="hold">
                                          <p:stCondLst>
                                            <p:cond delay="1999"/>
                                          </p:stCondLst>
                                        </p:cTn>
                                        <p:tgtEl>
                                          <p:spTgt spid="127"/>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128"/>
                                        </p:tgtEl>
                                      </p:cBhvr>
                                    </p:animEffect>
                                    <p:set>
                                      <p:cBhvr>
                                        <p:cTn id="343" dur="1" fill="hold">
                                          <p:stCondLst>
                                            <p:cond delay="1999"/>
                                          </p:stCondLst>
                                        </p:cTn>
                                        <p:tgtEl>
                                          <p:spTgt spid="128"/>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129"/>
                                        </p:tgtEl>
                                      </p:cBhvr>
                                    </p:animEffect>
                                    <p:set>
                                      <p:cBhvr>
                                        <p:cTn id="346" dur="1" fill="hold">
                                          <p:stCondLst>
                                            <p:cond delay="1999"/>
                                          </p:stCondLst>
                                        </p:cTn>
                                        <p:tgtEl>
                                          <p:spTgt spid="129"/>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173"/>
                                        </p:tgtEl>
                                      </p:cBhvr>
                                    </p:animEffect>
                                    <p:set>
                                      <p:cBhvr>
                                        <p:cTn id="349" dur="1" fill="hold">
                                          <p:stCondLst>
                                            <p:cond delay="19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50" restart="whenNotActive" fill="hold" evtFilter="cancelBubble" nodeType="interactiveSeq">
                <p:stCondLst>
                  <p:cond evt="onClick" delay="0">
                    <p:tgtEl>
                      <p:spTgt spid="23"/>
                    </p:tgtEl>
                  </p:cond>
                </p:stCondLst>
                <p:endSync evt="end" delay="0">
                  <p:rtn val="all"/>
                </p:endSync>
                <p:childTnLst>
                  <p:par>
                    <p:cTn id="351" fill="hold">
                      <p:stCondLst>
                        <p:cond delay="0"/>
                      </p:stCondLst>
                      <p:childTnLst>
                        <p:par>
                          <p:cTn id="352" fill="hold">
                            <p:stCondLst>
                              <p:cond delay="0"/>
                            </p:stCondLst>
                            <p:childTnLst>
                              <p:par>
                                <p:cTn id="353" presetID="6" presetClass="entr" presetSubtype="16" fill="hold" grpId="0" nodeType="clickEffect">
                                  <p:stCondLst>
                                    <p:cond delay="0"/>
                                  </p:stCondLst>
                                  <p:childTnLst>
                                    <p:set>
                                      <p:cBhvr>
                                        <p:cTn id="354" dur="1" fill="hold">
                                          <p:stCondLst>
                                            <p:cond delay="0"/>
                                          </p:stCondLst>
                                        </p:cTn>
                                        <p:tgtEl>
                                          <p:spTgt spid="174"/>
                                        </p:tgtEl>
                                        <p:attrNameLst>
                                          <p:attrName>style.visibility</p:attrName>
                                        </p:attrNameLst>
                                      </p:cBhvr>
                                      <p:to>
                                        <p:strVal val="visible"/>
                                      </p:to>
                                    </p:set>
                                    <p:animEffect transition="in" filter="circle(in)">
                                      <p:cBhvr>
                                        <p:cTn id="355" dur="2000"/>
                                        <p:tgtEl>
                                          <p:spTgt spid="174"/>
                                        </p:tgtEl>
                                      </p:cBhvr>
                                    </p:animEffect>
                                  </p:childTnLst>
                                </p:cTn>
                              </p:par>
                              <p:par>
                                <p:cTn id="356" presetID="19" presetClass="emph" presetSubtype="0" fill="hold" grpId="0" nodeType="withEffect">
                                  <p:stCondLst>
                                    <p:cond delay="0"/>
                                  </p:stCondLst>
                                  <p:childTnLst>
                                    <p:animClr clrSpc="rgb" dir="cw">
                                      <p:cBhvr override="childStyle">
                                        <p:cTn id="357" dur="500" fill="hold"/>
                                        <p:tgtEl>
                                          <p:spTgt spid="130"/>
                                        </p:tgtEl>
                                        <p:attrNameLst>
                                          <p:attrName>style.color</p:attrName>
                                        </p:attrNameLst>
                                      </p:cBhvr>
                                      <p:to>
                                        <a:schemeClr val="accent2"/>
                                      </p:to>
                                    </p:animClr>
                                    <p:animClr clrSpc="rgb" dir="cw">
                                      <p:cBhvr>
                                        <p:cTn id="358" dur="500" fill="hold"/>
                                        <p:tgtEl>
                                          <p:spTgt spid="130"/>
                                        </p:tgtEl>
                                        <p:attrNameLst>
                                          <p:attrName>fillcolor</p:attrName>
                                        </p:attrNameLst>
                                      </p:cBhvr>
                                      <p:to>
                                        <a:schemeClr val="accent2"/>
                                      </p:to>
                                    </p:animClr>
                                    <p:set>
                                      <p:cBhvr>
                                        <p:cTn id="359" dur="500" fill="hold"/>
                                        <p:tgtEl>
                                          <p:spTgt spid="130"/>
                                        </p:tgtEl>
                                        <p:attrNameLst>
                                          <p:attrName>fill.type</p:attrName>
                                        </p:attrNameLst>
                                      </p:cBhvr>
                                      <p:to>
                                        <p:strVal val="solid"/>
                                      </p:to>
                                    </p:set>
                                    <p:set>
                                      <p:cBhvr>
                                        <p:cTn id="360" dur="500" fill="hold"/>
                                        <p:tgtEl>
                                          <p:spTgt spid="130"/>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31"/>
                                        </p:tgtEl>
                                        <p:attrNameLst>
                                          <p:attrName>style.color</p:attrName>
                                        </p:attrNameLst>
                                      </p:cBhvr>
                                      <p:to>
                                        <a:schemeClr val="accent2"/>
                                      </p:to>
                                    </p:animClr>
                                    <p:animClr clrSpc="rgb" dir="cw">
                                      <p:cBhvr>
                                        <p:cTn id="363" dur="500" fill="hold"/>
                                        <p:tgtEl>
                                          <p:spTgt spid="131"/>
                                        </p:tgtEl>
                                        <p:attrNameLst>
                                          <p:attrName>fillcolor</p:attrName>
                                        </p:attrNameLst>
                                      </p:cBhvr>
                                      <p:to>
                                        <a:schemeClr val="accent2"/>
                                      </p:to>
                                    </p:animClr>
                                    <p:set>
                                      <p:cBhvr>
                                        <p:cTn id="364" dur="500" fill="hold"/>
                                        <p:tgtEl>
                                          <p:spTgt spid="131"/>
                                        </p:tgtEl>
                                        <p:attrNameLst>
                                          <p:attrName>fill.type</p:attrName>
                                        </p:attrNameLst>
                                      </p:cBhvr>
                                      <p:to>
                                        <p:strVal val="solid"/>
                                      </p:to>
                                    </p:set>
                                    <p:set>
                                      <p:cBhvr>
                                        <p:cTn id="365" dur="500" fill="hold"/>
                                        <p:tgtEl>
                                          <p:spTgt spid="131"/>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32"/>
                                        </p:tgtEl>
                                        <p:attrNameLst>
                                          <p:attrName>style.color</p:attrName>
                                        </p:attrNameLst>
                                      </p:cBhvr>
                                      <p:to>
                                        <a:schemeClr val="accent2"/>
                                      </p:to>
                                    </p:animClr>
                                    <p:animClr clrSpc="rgb" dir="cw">
                                      <p:cBhvr>
                                        <p:cTn id="368" dur="500" fill="hold"/>
                                        <p:tgtEl>
                                          <p:spTgt spid="132"/>
                                        </p:tgtEl>
                                        <p:attrNameLst>
                                          <p:attrName>fillcolor</p:attrName>
                                        </p:attrNameLst>
                                      </p:cBhvr>
                                      <p:to>
                                        <a:schemeClr val="accent2"/>
                                      </p:to>
                                    </p:animClr>
                                    <p:set>
                                      <p:cBhvr>
                                        <p:cTn id="369" dur="500" fill="hold"/>
                                        <p:tgtEl>
                                          <p:spTgt spid="132"/>
                                        </p:tgtEl>
                                        <p:attrNameLst>
                                          <p:attrName>fill.type</p:attrName>
                                        </p:attrNameLst>
                                      </p:cBhvr>
                                      <p:to>
                                        <p:strVal val="solid"/>
                                      </p:to>
                                    </p:set>
                                    <p:set>
                                      <p:cBhvr>
                                        <p:cTn id="370" dur="500" fill="hold"/>
                                        <p:tgtEl>
                                          <p:spTgt spid="132"/>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33"/>
                                        </p:tgtEl>
                                        <p:attrNameLst>
                                          <p:attrName>style.color</p:attrName>
                                        </p:attrNameLst>
                                      </p:cBhvr>
                                      <p:to>
                                        <a:schemeClr val="accent2"/>
                                      </p:to>
                                    </p:animClr>
                                    <p:animClr clrSpc="rgb" dir="cw">
                                      <p:cBhvr>
                                        <p:cTn id="373" dur="500" fill="hold"/>
                                        <p:tgtEl>
                                          <p:spTgt spid="133"/>
                                        </p:tgtEl>
                                        <p:attrNameLst>
                                          <p:attrName>fillcolor</p:attrName>
                                        </p:attrNameLst>
                                      </p:cBhvr>
                                      <p:to>
                                        <a:schemeClr val="accent2"/>
                                      </p:to>
                                    </p:animClr>
                                    <p:set>
                                      <p:cBhvr>
                                        <p:cTn id="374" dur="500" fill="hold"/>
                                        <p:tgtEl>
                                          <p:spTgt spid="133"/>
                                        </p:tgtEl>
                                        <p:attrNameLst>
                                          <p:attrName>fill.type</p:attrName>
                                        </p:attrNameLst>
                                      </p:cBhvr>
                                      <p:to>
                                        <p:strVal val="solid"/>
                                      </p:to>
                                    </p:set>
                                    <p:set>
                                      <p:cBhvr>
                                        <p:cTn id="375" dur="500" fill="hold"/>
                                        <p:tgtEl>
                                          <p:spTgt spid="133"/>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34"/>
                                        </p:tgtEl>
                                        <p:attrNameLst>
                                          <p:attrName>style.color</p:attrName>
                                        </p:attrNameLst>
                                      </p:cBhvr>
                                      <p:to>
                                        <a:schemeClr val="accent2"/>
                                      </p:to>
                                    </p:animClr>
                                    <p:animClr clrSpc="rgb" dir="cw">
                                      <p:cBhvr>
                                        <p:cTn id="378" dur="500" fill="hold"/>
                                        <p:tgtEl>
                                          <p:spTgt spid="134"/>
                                        </p:tgtEl>
                                        <p:attrNameLst>
                                          <p:attrName>fillcolor</p:attrName>
                                        </p:attrNameLst>
                                      </p:cBhvr>
                                      <p:to>
                                        <a:schemeClr val="accent2"/>
                                      </p:to>
                                    </p:animClr>
                                    <p:set>
                                      <p:cBhvr>
                                        <p:cTn id="379" dur="500" fill="hold"/>
                                        <p:tgtEl>
                                          <p:spTgt spid="134"/>
                                        </p:tgtEl>
                                        <p:attrNameLst>
                                          <p:attrName>fill.type</p:attrName>
                                        </p:attrNameLst>
                                      </p:cBhvr>
                                      <p:to>
                                        <p:strVal val="solid"/>
                                      </p:to>
                                    </p:set>
                                    <p:set>
                                      <p:cBhvr>
                                        <p:cTn id="380" dur="500" fill="hold"/>
                                        <p:tgtEl>
                                          <p:spTgt spid="134"/>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135"/>
                                        </p:tgtEl>
                                        <p:attrNameLst>
                                          <p:attrName>style.color</p:attrName>
                                        </p:attrNameLst>
                                      </p:cBhvr>
                                      <p:to>
                                        <a:schemeClr val="accent2"/>
                                      </p:to>
                                    </p:animClr>
                                    <p:animClr clrSpc="rgb" dir="cw">
                                      <p:cBhvr>
                                        <p:cTn id="383" dur="500" fill="hold"/>
                                        <p:tgtEl>
                                          <p:spTgt spid="135"/>
                                        </p:tgtEl>
                                        <p:attrNameLst>
                                          <p:attrName>fillcolor</p:attrName>
                                        </p:attrNameLst>
                                      </p:cBhvr>
                                      <p:to>
                                        <a:schemeClr val="accent2"/>
                                      </p:to>
                                    </p:animClr>
                                    <p:set>
                                      <p:cBhvr>
                                        <p:cTn id="384" dur="500" fill="hold"/>
                                        <p:tgtEl>
                                          <p:spTgt spid="135"/>
                                        </p:tgtEl>
                                        <p:attrNameLst>
                                          <p:attrName>fill.type</p:attrName>
                                        </p:attrNameLst>
                                      </p:cBhvr>
                                      <p:to>
                                        <p:strVal val="solid"/>
                                      </p:to>
                                    </p:set>
                                    <p:set>
                                      <p:cBhvr>
                                        <p:cTn id="385" dur="500" fill="hold"/>
                                        <p:tgtEl>
                                          <p:spTgt spid="135"/>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136"/>
                                        </p:tgtEl>
                                        <p:attrNameLst>
                                          <p:attrName>style.color</p:attrName>
                                        </p:attrNameLst>
                                      </p:cBhvr>
                                      <p:to>
                                        <a:schemeClr val="accent2"/>
                                      </p:to>
                                    </p:animClr>
                                    <p:animClr clrSpc="rgb" dir="cw">
                                      <p:cBhvr>
                                        <p:cTn id="388" dur="500" fill="hold"/>
                                        <p:tgtEl>
                                          <p:spTgt spid="136"/>
                                        </p:tgtEl>
                                        <p:attrNameLst>
                                          <p:attrName>fillcolor</p:attrName>
                                        </p:attrNameLst>
                                      </p:cBhvr>
                                      <p:to>
                                        <a:schemeClr val="accent2"/>
                                      </p:to>
                                    </p:animClr>
                                    <p:set>
                                      <p:cBhvr>
                                        <p:cTn id="389" dur="500" fill="hold"/>
                                        <p:tgtEl>
                                          <p:spTgt spid="136"/>
                                        </p:tgtEl>
                                        <p:attrNameLst>
                                          <p:attrName>fill.type</p:attrName>
                                        </p:attrNameLst>
                                      </p:cBhvr>
                                      <p:to>
                                        <p:strVal val="solid"/>
                                      </p:to>
                                    </p:set>
                                    <p:set>
                                      <p:cBhvr>
                                        <p:cTn id="390" dur="500" fill="hold"/>
                                        <p:tgtEl>
                                          <p:spTgt spid="136"/>
                                        </p:tgtEl>
                                        <p:attrNameLst>
                                          <p:attrName>fill.on</p:attrName>
                                        </p:attrNameLst>
                                      </p:cBhvr>
                                      <p:to>
                                        <p:strVal val="true"/>
                                      </p:to>
                                    </p:set>
                                  </p:childTnLst>
                                </p:cTn>
                              </p:par>
                              <p:par>
                                <p:cTn id="391" presetID="19" presetClass="emph" presetSubtype="0" fill="hold" grpId="0" nodeType="withEffect">
                                  <p:stCondLst>
                                    <p:cond delay="0"/>
                                  </p:stCondLst>
                                  <p:childTnLst>
                                    <p:animClr clrSpc="rgb" dir="cw">
                                      <p:cBhvr override="childStyle">
                                        <p:cTn id="392" dur="500" fill="hold"/>
                                        <p:tgtEl>
                                          <p:spTgt spid="137"/>
                                        </p:tgtEl>
                                        <p:attrNameLst>
                                          <p:attrName>style.color</p:attrName>
                                        </p:attrNameLst>
                                      </p:cBhvr>
                                      <p:to>
                                        <a:schemeClr val="accent2"/>
                                      </p:to>
                                    </p:animClr>
                                    <p:animClr clrSpc="rgb" dir="cw">
                                      <p:cBhvr>
                                        <p:cTn id="393" dur="500" fill="hold"/>
                                        <p:tgtEl>
                                          <p:spTgt spid="137"/>
                                        </p:tgtEl>
                                        <p:attrNameLst>
                                          <p:attrName>fillcolor</p:attrName>
                                        </p:attrNameLst>
                                      </p:cBhvr>
                                      <p:to>
                                        <a:schemeClr val="accent2"/>
                                      </p:to>
                                    </p:animClr>
                                    <p:set>
                                      <p:cBhvr>
                                        <p:cTn id="394" dur="500" fill="hold"/>
                                        <p:tgtEl>
                                          <p:spTgt spid="137"/>
                                        </p:tgtEl>
                                        <p:attrNameLst>
                                          <p:attrName>fill.type</p:attrName>
                                        </p:attrNameLst>
                                      </p:cBhvr>
                                      <p:to>
                                        <p:strVal val="solid"/>
                                      </p:to>
                                    </p:set>
                                    <p:set>
                                      <p:cBhvr>
                                        <p:cTn id="395" dur="500" fill="hold"/>
                                        <p:tgtEl>
                                          <p:spTgt spid="137"/>
                                        </p:tgtEl>
                                        <p:attrNameLst>
                                          <p:attrName>fill.on</p:attrName>
                                        </p:attrNameLst>
                                      </p:cBhvr>
                                      <p:to>
                                        <p:strVal val="true"/>
                                      </p:to>
                                    </p:set>
                                  </p:childTnLst>
                                </p:cTn>
                              </p:par>
                              <p:par>
                                <p:cTn id="396" presetID="19" presetClass="emph" presetSubtype="0" fill="hold" grpId="0" nodeType="withEffect">
                                  <p:stCondLst>
                                    <p:cond delay="0"/>
                                  </p:stCondLst>
                                  <p:childTnLst>
                                    <p:animClr clrSpc="rgb" dir="cw">
                                      <p:cBhvr override="childStyle">
                                        <p:cTn id="397" dur="500" fill="hold"/>
                                        <p:tgtEl>
                                          <p:spTgt spid="138"/>
                                        </p:tgtEl>
                                        <p:attrNameLst>
                                          <p:attrName>style.color</p:attrName>
                                        </p:attrNameLst>
                                      </p:cBhvr>
                                      <p:to>
                                        <a:schemeClr val="accent2"/>
                                      </p:to>
                                    </p:animClr>
                                    <p:animClr clrSpc="rgb" dir="cw">
                                      <p:cBhvr>
                                        <p:cTn id="398" dur="500" fill="hold"/>
                                        <p:tgtEl>
                                          <p:spTgt spid="138"/>
                                        </p:tgtEl>
                                        <p:attrNameLst>
                                          <p:attrName>fillcolor</p:attrName>
                                        </p:attrNameLst>
                                      </p:cBhvr>
                                      <p:to>
                                        <a:schemeClr val="accent2"/>
                                      </p:to>
                                    </p:animClr>
                                    <p:set>
                                      <p:cBhvr>
                                        <p:cTn id="399" dur="500" fill="hold"/>
                                        <p:tgtEl>
                                          <p:spTgt spid="138"/>
                                        </p:tgtEl>
                                        <p:attrNameLst>
                                          <p:attrName>fill.type</p:attrName>
                                        </p:attrNameLst>
                                      </p:cBhvr>
                                      <p:to>
                                        <p:strVal val="solid"/>
                                      </p:to>
                                    </p:set>
                                    <p:set>
                                      <p:cBhvr>
                                        <p:cTn id="400" dur="500" fill="hold"/>
                                        <p:tgtEl>
                                          <p:spTgt spid="138"/>
                                        </p:tgtEl>
                                        <p:attrNameLst>
                                          <p:attrName>fill.on</p:attrName>
                                        </p:attrNameLst>
                                      </p:cBhvr>
                                      <p:to>
                                        <p:strVal val="true"/>
                                      </p:to>
                                    </p:set>
                                  </p:childTnLst>
                                </p:cTn>
                              </p:par>
                              <p:par>
                                <p:cTn id="401" presetID="19" presetClass="emph" presetSubtype="0" fill="hold" grpId="0" nodeType="withEffect">
                                  <p:stCondLst>
                                    <p:cond delay="0"/>
                                  </p:stCondLst>
                                  <p:childTnLst>
                                    <p:animClr clrSpc="rgb" dir="cw">
                                      <p:cBhvr override="childStyle">
                                        <p:cTn id="402" dur="500" fill="hold"/>
                                        <p:tgtEl>
                                          <p:spTgt spid="139"/>
                                        </p:tgtEl>
                                        <p:attrNameLst>
                                          <p:attrName>style.color</p:attrName>
                                        </p:attrNameLst>
                                      </p:cBhvr>
                                      <p:to>
                                        <a:schemeClr val="accent2"/>
                                      </p:to>
                                    </p:animClr>
                                    <p:animClr clrSpc="rgb" dir="cw">
                                      <p:cBhvr>
                                        <p:cTn id="403" dur="500" fill="hold"/>
                                        <p:tgtEl>
                                          <p:spTgt spid="139"/>
                                        </p:tgtEl>
                                        <p:attrNameLst>
                                          <p:attrName>fillcolor</p:attrName>
                                        </p:attrNameLst>
                                      </p:cBhvr>
                                      <p:to>
                                        <a:schemeClr val="accent2"/>
                                      </p:to>
                                    </p:animClr>
                                    <p:set>
                                      <p:cBhvr>
                                        <p:cTn id="404" dur="500" fill="hold"/>
                                        <p:tgtEl>
                                          <p:spTgt spid="139"/>
                                        </p:tgtEl>
                                        <p:attrNameLst>
                                          <p:attrName>fill.type</p:attrName>
                                        </p:attrNameLst>
                                      </p:cBhvr>
                                      <p:to>
                                        <p:strVal val="solid"/>
                                      </p:to>
                                    </p:set>
                                    <p:set>
                                      <p:cBhvr>
                                        <p:cTn id="405" dur="500" fill="hold"/>
                                        <p:tgtEl>
                                          <p:spTgt spid="139"/>
                                        </p:tgtEl>
                                        <p:attrNameLst>
                                          <p:attrName>fill.on</p:attrName>
                                        </p:attrNameLst>
                                      </p:cBhvr>
                                      <p:to>
                                        <p:strVal val="true"/>
                                      </p:to>
                                    </p:set>
                                  </p:childTnLst>
                                </p:cTn>
                              </p:par>
                              <p:par>
                                <p:cTn id="406" presetID="19" presetClass="emph" presetSubtype="0" fill="hold" grpId="0" nodeType="withEffect">
                                  <p:stCondLst>
                                    <p:cond delay="0"/>
                                  </p:stCondLst>
                                  <p:childTnLst>
                                    <p:animClr clrSpc="rgb" dir="cw">
                                      <p:cBhvr override="childStyle">
                                        <p:cTn id="407" dur="500" fill="hold"/>
                                        <p:tgtEl>
                                          <p:spTgt spid="140"/>
                                        </p:tgtEl>
                                        <p:attrNameLst>
                                          <p:attrName>style.color</p:attrName>
                                        </p:attrNameLst>
                                      </p:cBhvr>
                                      <p:to>
                                        <a:schemeClr val="accent2"/>
                                      </p:to>
                                    </p:animClr>
                                    <p:animClr clrSpc="rgb" dir="cw">
                                      <p:cBhvr>
                                        <p:cTn id="408" dur="500" fill="hold"/>
                                        <p:tgtEl>
                                          <p:spTgt spid="140"/>
                                        </p:tgtEl>
                                        <p:attrNameLst>
                                          <p:attrName>fillcolor</p:attrName>
                                        </p:attrNameLst>
                                      </p:cBhvr>
                                      <p:to>
                                        <a:schemeClr val="accent2"/>
                                      </p:to>
                                    </p:animClr>
                                    <p:set>
                                      <p:cBhvr>
                                        <p:cTn id="409" dur="500" fill="hold"/>
                                        <p:tgtEl>
                                          <p:spTgt spid="140"/>
                                        </p:tgtEl>
                                        <p:attrNameLst>
                                          <p:attrName>fill.type</p:attrName>
                                        </p:attrNameLst>
                                      </p:cBhvr>
                                      <p:to>
                                        <p:strVal val="solid"/>
                                      </p:to>
                                    </p:set>
                                    <p:set>
                                      <p:cBhvr>
                                        <p:cTn id="410" dur="500" fill="hold"/>
                                        <p:tgtEl>
                                          <p:spTgt spid="140"/>
                                        </p:tgtEl>
                                        <p:attrNameLst>
                                          <p:attrName>fill.on</p:attrName>
                                        </p:attrNameLst>
                                      </p:cBhvr>
                                      <p:to>
                                        <p:strVal val="true"/>
                                      </p:to>
                                    </p:set>
                                  </p:childTnLst>
                                </p:cTn>
                              </p:par>
                            </p:childTnLst>
                          </p:cTn>
                        </p:par>
                      </p:childTnLst>
                    </p:cTn>
                  </p:par>
                  <p:par>
                    <p:cTn id="411" fill="hold">
                      <p:stCondLst>
                        <p:cond delay="indefinite"/>
                      </p:stCondLst>
                      <p:childTnLst>
                        <p:par>
                          <p:cTn id="412" fill="hold">
                            <p:stCondLst>
                              <p:cond delay="0"/>
                            </p:stCondLst>
                            <p:childTnLst>
                              <p:par>
                                <p:cTn id="413" presetID="6" presetClass="exit" presetSubtype="32" fill="hold" grpId="1" nodeType="clickEffect">
                                  <p:stCondLst>
                                    <p:cond delay="0"/>
                                  </p:stCondLst>
                                  <p:childTnLst>
                                    <p:animEffect transition="out" filter="circle(out)">
                                      <p:cBhvr>
                                        <p:cTn id="414" dur="2000"/>
                                        <p:tgtEl>
                                          <p:spTgt spid="130"/>
                                        </p:tgtEl>
                                      </p:cBhvr>
                                    </p:animEffect>
                                    <p:set>
                                      <p:cBhvr>
                                        <p:cTn id="415" dur="1" fill="hold">
                                          <p:stCondLst>
                                            <p:cond delay="1999"/>
                                          </p:stCondLst>
                                        </p:cTn>
                                        <p:tgtEl>
                                          <p:spTgt spid="130"/>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31"/>
                                        </p:tgtEl>
                                      </p:cBhvr>
                                    </p:animEffect>
                                    <p:set>
                                      <p:cBhvr>
                                        <p:cTn id="418" dur="1" fill="hold">
                                          <p:stCondLst>
                                            <p:cond delay="1999"/>
                                          </p:stCondLst>
                                        </p:cTn>
                                        <p:tgtEl>
                                          <p:spTgt spid="131"/>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32"/>
                                        </p:tgtEl>
                                      </p:cBhvr>
                                    </p:animEffect>
                                    <p:set>
                                      <p:cBhvr>
                                        <p:cTn id="421" dur="1" fill="hold">
                                          <p:stCondLst>
                                            <p:cond delay="1999"/>
                                          </p:stCondLst>
                                        </p:cTn>
                                        <p:tgtEl>
                                          <p:spTgt spid="132"/>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33"/>
                                        </p:tgtEl>
                                      </p:cBhvr>
                                    </p:animEffect>
                                    <p:set>
                                      <p:cBhvr>
                                        <p:cTn id="424" dur="1" fill="hold">
                                          <p:stCondLst>
                                            <p:cond delay="1999"/>
                                          </p:stCondLst>
                                        </p:cTn>
                                        <p:tgtEl>
                                          <p:spTgt spid="133"/>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34"/>
                                        </p:tgtEl>
                                      </p:cBhvr>
                                    </p:animEffect>
                                    <p:set>
                                      <p:cBhvr>
                                        <p:cTn id="427" dur="1" fill="hold">
                                          <p:stCondLst>
                                            <p:cond delay="1999"/>
                                          </p:stCondLst>
                                        </p:cTn>
                                        <p:tgtEl>
                                          <p:spTgt spid="134"/>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35"/>
                                        </p:tgtEl>
                                      </p:cBhvr>
                                    </p:animEffect>
                                    <p:set>
                                      <p:cBhvr>
                                        <p:cTn id="430" dur="1" fill="hold">
                                          <p:stCondLst>
                                            <p:cond delay="1999"/>
                                          </p:stCondLst>
                                        </p:cTn>
                                        <p:tgtEl>
                                          <p:spTgt spid="135"/>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136"/>
                                        </p:tgtEl>
                                      </p:cBhvr>
                                    </p:animEffect>
                                    <p:set>
                                      <p:cBhvr>
                                        <p:cTn id="433" dur="1" fill="hold">
                                          <p:stCondLst>
                                            <p:cond delay="1999"/>
                                          </p:stCondLst>
                                        </p:cTn>
                                        <p:tgtEl>
                                          <p:spTgt spid="136"/>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137"/>
                                        </p:tgtEl>
                                      </p:cBhvr>
                                    </p:animEffect>
                                    <p:set>
                                      <p:cBhvr>
                                        <p:cTn id="436" dur="1" fill="hold">
                                          <p:stCondLst>
                                            <p:cond delay="1999"/>
                                          </p:stCondLst>
                                        </p:cTn>
                                        <p:tgtEl>
                                          <p:spTgt spid="137"/>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38"/>
                                        </p:tgtEl>
                                      </p:cBhvr>
                                    </p:animEffect>
                                    <p:set>
                                      <p:cBhvr>
                                        <p:cTn id="439" dur="1" fill="hold">
                                          <p:stCondLst>
                                            <p:cond delay="1999"/>
                                          </p:stCondLst>
                                        </p:cTn>
                                        <p:tgtEl>
                                          <p:spTgt spid="138"/>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39"/>
                                        </p:tgtEl>
                                      </p:cBhvr>
                                    </p:animEffect>
                                    <p:set>
                                      <p:cBhvr>
                                        <p:cTn id="442" dur="1" fill="hold">
                                          <p:stCondLst>
                                            <p:cond delay="1999"/>
                                          </p:stCondLst>
                                        </p:cTn>
                                        <p:tgtEl>
                                          <p:spTgt spid="139"/>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40"/>
                                        </p:tgtEl>
                                      </p:cBhvr>
                                    </p:animEffect>
                                    <p:set>
                                      <p:cBhvr>
                                        <p:cTn id="445" dur="1" fill="hold">
                                          <p:stCondLst>
                                            <p:cond delay="1999"/>
                                          </p:stCondLst>
                                        </p:cTn>
                                        <p:tgtEl>
                                          <p:spTgt spid="140"/>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74"/>
                                        </p:tgtEl>
                                      </p:cBhvr>
                                    </p:animEffect>
                                    <p:set>
                                      <p:cBhvr>
                                        <p:cTn id="448" dur="1" fill="hold">
                                          <p:stCondLst>
                                            <p:cond delay="1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9" restart="whenNotActive" fill="hold" evtFilter="cancelBubble" nodeType="interactiveSeq">
                <p:stCondLst>
                  <p:cond evt="onClick" delay="0">
                    <p:tgtEl>
                      <p:spTgt spid="24"/>
                    </p:tgtEl>
                  </p:cond>
                </p:stCondLst>
                <p:endSync evt="end" delay="0">
                  <p:rtn val="all"/>
                </p:endSync>
                <p:childTnLst>
                  <p:par>
                    <p:cTn id="450" fill="hold">
                      <p:stCondLst>
                        <p:cond delay="0"/>
                      </p:stCondLst>
                      <p:childTnLst>
                        <p:par>
                          <p:cTn id="451" fill="hold">
                            <p:stCondLst>
                              <p:cond delay="0"/>
                            </p:stCondLst>
                            <p:childTnLst>
                              <p:par>
                                <p:cTn id="452" presetID="6" presetClass="entr" presetSubtype="16" fill="hold" grpId="0" nodeType="clickEffect">
                                  <p:stCondLst>
                                    <p:cond delay="0"/>
                                  </p:stCondLst>
                                  <p:childTnLst>
                                    <p:set>
                                      <p:cBhvr>
                                        <p:cTn id="453" dur="1" fill="hold">
                                          <p:stCondLst>
                                            <p:cond delay="0"/>
                                          </p:stCondLst>
                                        </p:cTn>
                                        <p:tgtEl>
                                          <p:spTgt spid="175"/>
                                        </p:tgtEl>
                                        <p:attrNameLst>
                                          <p:attrName>style.visibility</p:attrName>
                                        </p:attrNameLst>
                                      </p:cBhvr>
                                      <p:to>
                                        <p:strVal val="visible"/>
                                      </p:to>
                                    </p:set>
                                    <p:animEffect transition="in" filter="circle(in)">
                                      <p:cBhvr>
                                        <p:cTn id="454" dur="2000"/>
                                        <p:tgtEl>
                                          <p:spTgt spid="175"/>
                                        </p:tgtEl>
                                      </p:cBhvr>
                                    </p:animEffect>
                                  </p:childTnLst>
                                </p:cTn>
                              </p:par>
                              <p:par>
                                <p:cTn id="455" presetID="19" presetClass="emph" presetSubtype="0" fill="hold" grpId="0" nodeType="withEffect">
                                  <p:stCondLst>
                                    <p:cond delay="0"/>
                                  </p:stCondLst>
                                  <p:childTnLst>
                                    <p:animClr clrSpc="rgb" dir="cw">
                                      <p:cBhvr override="childStyle">
                                        <p:cTn id="456" dur="500" fill="hold"/>
                                        <p:tgtEl>
                                          <p:spTgt spid="141"/>
                                        </p:tgtEl>
                                        <p:attrNameLst>
                                          <p:attrName>style.color</p:attrName>
                                        </p:attrNameLst>
                                      </p:cBhvr>
                                      <p:to>
                                        <a:schemeClr val="accent2"/>
                                      </p:to>
                                    </p:animClr>
                                    <p:animClr clrSpc="rgb" dir="cw">
                                      <p:cBhvr>
                                        <p:cTn id="457" dur="500" fill="hold"/>
                                        <p:tgtEl>
                                          <p:spTgt spid="141"/>
                                        </p:tgtEl>
                                        <p:attrNameLst>
                                          <p:attrName>fillcolor</p:attrName>
                                        </p:attrNameLst>
                                      </p:cBhvr>
                                      <p:to>
                                        <a:schemeClr val="accent2"/>
                                      </p:to>
                                    </p:animClr>
                                    <p:set>
                                      <p:cBhvr>
                                        <p:cTn id="458" dur="500" fill="hold"/>
                                        <p:tgtEl>
                                          <p:spTgt spid="141"/>
                                        </p:tgtEl>
                                        <p:attrNameLst>
                                          <p:attrName>fill.type</p:attrName>
                                        </p:attrNameLst>
                                      </p:cBhvr>
                                      <p:to>
                                        <p:strVal val="solid"/>
                                      </p:to>
                                    </p:set>
                                    <p:set>
                                      <p:cBhvr>
                                        <p:cTn id="459" dur="500" fill="hold"/>
                                        <p:tgtEl>
                                          <p:spTgt spid="141"/>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142"/>
                                        </p:tgtEl>
                                        <p:attrNameLst>
                                          <p:attrName>style.color</p:attrName>
                                        </p:attrNameLst>
                                      </p:cBhvr>
                                      <p:to>
                                        <a:schemeClr val="accent2"/>
                                      </p:to>
                                    </p:animClr>
                                    <p:animClr clrSpc="rgb" dir="cw">
                                      <p:cBhvr>
                                        <p:cTn id="462" dur="500" fill="hold"/>
                                        <p:tgtEl>
                                          <p:spTgt spid="142"/>
                                        </p:tgtEl>
                                        <p:attrNameLst>
                                          <p:attrName>fillcolor</p:attrName>
                                        </p:attrNameLst>
                                      </p:cBhvr>
                                      <p:to>
                                        <a:schemeClr val="accent2"/>
                                      </p:to>
                                    </p:animClr>
                                    <p:set>
                                      <p:cBhvr>
                                        <p:cTn id="463" dur="500" fill="hold"/>
                                        <p:tgtEl>
                                          <p:spTgt spid="142"/>
                                        </p:tgtEl>
                                        <p:attrNameLst>
                                          <p:attrName>fill.type</p:attrName>
                                        </p:attrNameLst>
                                      </p:cBhvr>
                                      <p:to>
                                        <p:strVal val="solid"/>
                                      </p:to>
                                    </p:set>
                                    <p:set>
                                      <p:cBhvr>
                                        <p:cTn id="464" dur="500" fill="hold"/>
                                        <p:tgtEl>
                                          <p:spTgt spid="142"/>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143"/>
                                        </p:tgtEl>
                                        <p:attrNameLst>
                                          <p:attrName>style.color</p:attrName>
                                        </p:attrNameLst>
                                      </p:cBhvr>
                                      <p:to>
                                        <a:schemeClr val="accent2"/>
                                      </p:to>
                                    </p:animClr>
                                    <p:animClr clrSpc="rgb" dir="cw">
                                      <p:cBhvr>
                                        <p:cTn id="467" dur="500" fill="hold"/>
                                        <p:tgtEl>
                                          <p:spTgt spid="143"/>
                                        </p:tgtEl>
                                        <p:attrNameLst>
                                          <p:attrName>fillcolor</p:attrName>
                                        </p:attrNameLst>
                                      </p:cBhvr>
                                      <p:to>
                                        <a:schemeClr val="accent2"/>
                                      </p:to>
                                    </p:animClr>
                                    <p:set>
                                      <p:cBhvr>
                                        <p:cTn id="468" dur="500" fill="hold"/>
                                        <p:tgtEl>
                                          <p:spTgt spid="143"/>
                                        </p:tgtEl>
                                        <p:attrNameLst>
                                          <p:attrName>fill.type</p:attrName>
                                        </p:attrNameLst>
                                      </p:cBhvr>
                                      <p:to>
                                        <p:strVal val="solid"/>
                                      </p:to>
                                    </p:set>
                                    <p:set>
                                      <p:cBhvr>
                                        <p:cTn id="469" dur="500" fill="hold"/>
                                        <p:tgtEl>
                                          <p:spTgt spid="143"/>
                                        </p:tgtEl>
                                        <p:attrNameLst>
                                          <p:attrName>fill.on</p:attrName>
                                        </p:attrNameLst>
                                      </p:cBhvr>
                                      <p:to>
                                        <p:strVal val="true"/>
                                      </p:to>
                                    </p:set>
                                  </p:childTnLst>
                                </p:cTn>
                              </p:par>
                              <p:par>
                                <p:cTn id="470" presetID="19" presetClass="emph" presetSubtype="0" fill="hold" grpId="0" nodeType="withEffect">
                                  <p:stCondLst>
                                    <p:cond delay="0"/>
                                  </p:stCondLst>
                                  <p:childTnLst>
                                    <p:animClr clrSpc="rgb" dir="cw">
                                      <p:cBhvr override="childStyle">
                                        <p:cTn id="471" dur="500" fill="hold"/>
                                        <p:tgtEl>
                                          <p:spTgt spid="144"/>
                                        </p:tgtEl>
                                        <p:attrNameLst>
                                          <p:attrName>style.color</p:attrName>
                                        </p:attrNameLst>
                                      </p:cBhvr>
                                      <p:to>
                                        <a:schemeClr val="accent2"/>
                                      </p:to>
                                    </p:animClr>
                                    <p:animClr clrSpc="rgb" dir="cw">
                                      <p:cBhvr>
                                        <p:cTn id="472" dur="500" fill="hold"/>
                                        <p:tgtEl>
                                          <p:spTgt spid="144"/>
                                        </p:tgtEl>
                                        <p:attrNameLst>
                                          <p:attrName>fillcolor</p:attrName>
                                        </p:attrNameLst>
                                      </p:cBhvr>
                                      <p:to>
                                        <a:schemeClr val="accent2"/>
                                      </p:to>
                                    </p:animClr>
                                    <p:set>
                                      <p:cBhvr>
                                        <p:cTn id="473" dur="500" fill="hold"/>
                                        <p:tgtEl>
                                          <p:spTgt spid="144"/>
                                        </p:tgtEl>
                                        <p:attrNameLst>
                                          <p:attrName>fill.type</p:attrName>
                                        </p:attrNameLst>
                                      </p:cBhvr>
                                      <p:to>
                                        <p:strVal val="solid"/>
                                      </p:to>
                                    </p:set>
                                    <p:set>
                                      <p:cBhvr>
                                        <p:cTn id="474" dur="500" fill="hold"/>
                                        <p:tgtEl>
                                          <p:spTgt spid="144"/>
                                        </p:tgtEl>
                                        <p:attrNameLst>
                                          <p:attrName>fill.on</p:attrName>
                                        </p:attrNameLst>
                                      </p:cBhvr>
                                      <p:to>
                                        <p:strVal val="true"/>
                                      </p:to>
                                    </p:set>
                                  </p:childTnLst>
                                </p:cTn>
                              </p:par>
                              <p:par>
                                <p:cTn id="475" presetID="19" presetClass="emph" presetSubtype="0" fill="hold" grpId="0" nodeType="withEffect">
                                  <p:stCondLst>
                                    <p:cond delay="0"/>
                                  </p:stCondLst>
                                  <p:childTnLst>
                                    <p:animClr clrSpc="rgb" dir="cw">
                                      <p:cBhvr override="childStyle">
                                        <p:cTn id="476" dur="500" fill="hold"/>
                                        <p:tgtEl>
                                          <p:spTgt spid="145"/>
                                        </p:tgtEl>
                                        <p:attrNameLst>
                                          <p:attrName>style.color</p:attrName>
                                        </p:attrNameLst>
                                      </p:cBhvr>
                                      <p:to>
                                        <a:schemeClr val="accent2"/>
                                      </p:to>
                                    </p:animClr>
                                    <p:animClr clrSpc="rgb" dir="cw">
                                      <p:cBhvr>
                                        <p:cTn id="477" dur="500" fill="hold"/>
                                        <p:tgtEl>
                                          <p:spTgt spid="145"/>
                                        </p:tgtEl>
                                        <p:attrNameLst>
                                          <p:attrName>fillcolor</p:attrName>
                                        </p:attrNameLst>
                                      </p:cBhvr>
                                      <p:to>
                                        <a:schemeClr val="accent2"/>
                                      </p:to>
                                    </p:animClr>
                                    <p:set>
                                      <p:cBhvr>
                                        <p:cTn id="478" dur="500" fill="hold"/>
                                        <p:tgtEl>
                                          <p:spTgt spid="145"/>
                                        </p:tgtEl>
                                        <p:attrNameLst>
                                          <p:attrName>fill.type</p:attrName>
                                        </p:attrNameLst>
                                      </p:cBhvr>
                                      <p:to>
                                        <p:strVal val="solid"/>
                                      </p:to>
                                    </p:set>
                                    <p:set>
                                      <p:cBhvr>
                                        <p:cTn id="479" dur="500" fill="hold"/>
                                        <p:tgtEl>
                                          <p:spTgt spid="145"/>
                                        </p:tgtEl>
                                        <p:attrNameLst>
                                          <p:attrName>fill.on</p:attrName>
                                        </p:attrNameLst>
                                      </p:cBhvr>
                                      <p:to>
                                        <p:strVal val="true"/>
                                      </p:to>
                                    </p:set>
                                  </p:childTnLst>
                                </p:cTn>
                              </p:par>
                              <p:par>
                                <p:cTn id="480" presetID="19" presetClass="emph" presetSubtype="0" fill="hold" grpId="0" nodeType="withEffect">
                                  <p:stCondLst>
                                    <p:cond delay="0"/>
                                  </p:stCondLst>
                                  <p:childTnLst>
                                    <p:animClr clrSpc="rgb" dir="cw">
                                      <p:cBhvr override="childStyle">
                                        <p:cTn id="481" dur="500" fill="hold"/>
                                        <p:tgtEl>
                                          <p:spTgt spid="146"/>
                                        </p:tgtEl>
                                        <p:attrNameLst>
                                          <p:attrName>style.color</p:attrName>
                                        </p:attrNameLst>
                                      </p:cBhvr>
                                      <p:to>
                                        <a:schemeClr val="accent2"/>
                                      </p:to>
                                    </p:animClr>
                                    <p:animClr clrSpc="rgb" dir="cw">
                                      <p:cBhvr>
                                        <p:cTn id="482" dur="500" fill="hold"/>
                                        <p:tgtEl>
                                          <p:spTgt spid="146"/>
                                        </p:tgtEl>
                                        <p:attrNameLst>
                                          <p:attrName>fillcolor</p:attrName>
                                        </p:attrNameLst>
                                      </p:cBhvr>
                                      <p:to>
                                        <a:schemeClr val="accent2"/>
                                      </p:to>
                                    </p:animClr>
                                    <p:set>
                                      <p:cBhvr>
                                        <p:cTn id="483" dur="500" fill="hold"/>
                                        <p:tgtEl>
                                          <p:spTgt spid="146"/>
                                        </p:tgtEl>
                                        <p:attrNameLst>
                                          <p:attrName>fill.type</p:attrName>
                                        </p:attrNameLst>
                                      </p:cBhvr>
                                      <p:to>
                                        <p:strVal val="solid"/>
                                      </p:to>
                                    </p:set>
                                    <p:set>
                                      <p:cBhvr>
                                        <p:cTn id="484" dur="500" fill="hold"/>
                                        <p:tgtEl>
                                          <p:spTgt spid="146"/>
                                        </p:tgtEl>
                                        <p:attrNameLst>
                                          <p:attrName>fill.on</p:attrName>
                                        </p:attrNameLst>
                                      </p:cBhvr>
                                      <p:to>
                                        <p:strVal val="true"/>
                                      </p:to>
                                    </p:set>
                                  </p:childTnLst>
                                </p:cTn>
                              </p:par>
                              <p:par>
                                <p:cTn id="485" presetID="19" presetClass="emph" presetSubtype="0" fill="hold" grpId="0" nodeType="withEffect">
                                  <p:stCondLst>
                                    <p:cond delay="0"/>
                                  </p:stCondLst>
                                  <p:childTnLst>
                                    <p:animClr clrSpc="rgb" dir="cw">
                                      <p:cBhvr override="childStyle">
                                        <p:cTn id="486" dur="500" fill="hold"/>
                                        <p:tgtEl>
                                          <p:spTgt spid="147"/>
                                        </p:tgtEl>
                                        <p:attrNameLst>
                                          <p:attrName>style.color</p:attrName>
                                        </p:attrNameLst>
                                      </p:cBhvr>
                                      <p:to>
                                        <a:schemeClr val="accent2"/>
                                      </p:to>
                                    </p:animClr>
                                    <p:animClr clrSpc="rgb" dir="cw">
                                      <p:cBhvr>
                                        <p:cTn id="487" dur="500" fill="hold"/>
                                        <p:tgtEl>
                                          <p:spTgt spid="147"/>
                                        </p:tgtEl>
                                        <p:attrNameLst>
                                          <p:attrName>fillcolor</p:attrName>
                                        </p:attrNameLst>
                                      </p:cBhvr>
                                      <p:to>
                                        <a:schemeClr val="accent2"/>
                                      </p:to>
                                    </p:animClr>
                                    <p:set>
                                      <p:cBhvr>
                                        <p:cTn id="488" dur="500" fill="hold"/>
                                        <p:tgtEl>
                                          <p:spTgt spid="147"/>
                                        </p:tgtEl>
                                        <p:attrNameLst>
                                          <p:attrName>fill.type</p:attrName>
                                        </p:attrNameLst>
                                      </p:cBhvr>
                                      <p:to>
                                        <p:strVal val="solid"/>
                                      </p:to>
                                    </p:set>
                                    <p:set>
                                      <p:cBhvr>
                                        <p:cTn id="489" dur="500" fill="hold"/>
                                        <p:tgtEl>
                                          <p:spTgt spid="147"/>
                                        </p:tgtEl>
                                        <p:attrNameLst>
                                          <p:attrName>fill.on</p:attrName>
                                        </p:attrNameLst>
                                      </p:cBhvr>
                                      <p:to>
                                        <p:strVal val="true"/>
                                      </p:to>
                                    </p:set>
                                  </p:childTnLst>
                                </p:cTn>
                              </p:par>
                              <p:par>
                                <p:cTn id="490" presetID="19" presetClass="emph" presetSubtype="0" fill="hold" grpId="0" nodeType="withEffect">
                                  <p:stCondLst>
                                    <p:cond delay="0"/>
                                  </p:stCondLst>
                                  <p:childTnLst>
                                    <p:animClr clrSpc="rgb" dir="cw">
                                      <p:cBhvr override="childStyle">
                                        <p:cTn id="491" dur="500" fill="hold"/>
                                        <p:tgtEl>
                                          <p:spTgt spid="148"/>
                                        </p:tgtEl>
                                        <p:attrNameLst>
                                          <p:attrName>style.color</p:attrName>
                                        </p:attrNameLst>
                                      </p:cBhvr>
                                      <p:to>
                                        <a:schemeClr val="accent2"/>
                                      </p:to>
                                    </p:animClr>
                                    <p:animClr clrSpc="rgb" dir="cw">
                                      <p:cBhvr>
                                        <p:cTn id="492" dur="500" fill="hold"/>
                                        <p:tgtEl>
                                          <p:spTgt spid="148"/>
                                        </p:tgtEl>
                                        <p:attrNameLst>
                                          <p:attrName>fillcolor</p:attrName>
                                        </p:attrNameLst>
                                      </p:cBhvr>
                                      <p:to>
                                        <a:schemeClr val="accent2"/>
                                      </p:to>
                                    </p:animClr>
                                    <p:set>
                                      <p:cBhvr>
                                        <p:cTn id="493" dur="500" fill="hold"/>
                                        <p:tgtEl>
                                          <p:spTgt spid="148"/>
                                        </p:tgtEl>
                                        <p:attrNameLst>
                                          <p:attrName>fill.type</p:attrName>
                                        </p:attrNameLst>
                                      </p:cBhvr>
                                      <p:to>
                                        <p:strVal val="solid"/>
                                      </p:to>
                                    </p:set>
                                    <p:set>
                                      <p:cBhvr>
                                        <p:cTn id="494" dur="500" fill="hold"/>
                                        <p:tgtEl>
                                          <p:spTgt spid="148"/>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149"/>
                                        </p:tgtEl>
                                        <p:attrNameLst>
                                          <p:attrName>style.color</p:attrName>
                                        </p:attrNameLst>
                                      </p:cBhvr>
                                      <p:to>
                                        <a:schemeClr val="accent2"/>
                                      </p:to>
                                    </p:animClr>
                                    <p:animClr clrSpc="rgb" dir="cw">
                                      <p:cBhvr>
                                        <p:cTn id="497" dur="500" fill="hold"/>
                                        <p:tgtEl>
                                          <p:spTgt spid="149"/>
                                        </p:tgtEl>
                                        <p:attrNameLst>
                                          <p:attrName>fillcolor</p:attrName>
                                        </p:attrNameLst>
                                      </p:cBhvr>
                                      <p:to>
                                        <a:schemeClr val="accent2"/>
                                      </p:to>
                                    </p:animClr>
                                    <p:set>
                                      <p:cBhvr>
                                        <p:cTn id="498" dur="500" fill="hold"/>
                                        <p:tgtEl>
                                          <p:spTgt spid="149"/>
                                        </p:tgtEl>
                                        <p:attrNameLst>
                                          <p:attrName>fill.type</p:attrName>
                                        </p:attrNameLst>
                                      </p:cBhvr>
                                      <p:to>
                                        <p:strVal val="solid"/>
                                      </p:to>
                                    </p:set>
                                    <p:set>
                                      <p:cBhvr>
                                        <p:cTn id="499" dur="500" fill="hold"/>
                                        <p:tgtEl>
                                          <p:spTgt spid="149"/>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150"/>
                                        </p:tgtEl>
                                        <p:attrNameLst>
                                          <p:attrName>style.color</p:attrName>
                                        </p:attrNameLst>
                                      </p:cBhvr>
                                      <p:to>
                                        <a:schemeClr val="accent2"/>
                                      </p:to>
                                    </p:animClr>
                                    <p:animClr clrSpc="rgb" dir="cw">
                                      <p:cBhvr>
                                        <p:cTn id="502" dur="500" fill="hold"/>
                                        <p:tgtEl>
                                          <p:spTgt spid="150"/>
                                        </p:tgtEl>
                                        <p:attrNameLst>
                                          <p:attrName>fillcolor</p:attrName>
                                        </p:attrNameLst>
                                      </p:cBhvr>
                                      <p:to>
                                        <a:schemeClr val="accent2"/>
                                      </p:to>
                                    </p:animClr>
                                    <p:set>
                                      <p:cBhvr>
                                        <p:cTn id="503" dur="500" fill="hold"/>
                                        <p:tgtEl>
                                          <p:spTgt spid="150"/>
                                        </p:tgtEl>
                                        <p:attrNameLst>
                                          <p:attrName>fill.type</p:attrName>
                                        </p:attrNameLst>
                                      </p:cBhvr>
                                      <p:to>
                                        <p:strVal val="solid"/>
                                      </p:to>
                                    </p:set>
                                    <p:set>
                                      <p:cBhvr>
                                        <p:cTn id="504" dur="500" fill="hold"/>
                                        <p:tgtEl>
                                          <p:spTgt spid="150"/>
                                        </p:tgtEl>
                                        <p:attrNameLst>
                                          <p:attrName>fill.on</p:attrName>
                                        </p:attrNameLst>
                                      </p:cBhvr>
                                      <p:to>
                                        <p:strVal val="true"/>
                                      </p:to>
                                    </p:set>
                                  </p:childTnLst>
                                </p:cTn>
                              </p:par>
                            </p:childTnLst>
                          </p:cTn>
                        </p:par>
                      </p:childTnLst>
                    </p:cTn>
                  </p:par>
                  <p:par>
                    <p:cTn id="505" fill="hold">
                      <p:stCondLst>
                        <p:cond delay="indefinite"/>
                      </p:stCondLst>
                      <p:childTnLst>
                        <p:par>
                          <p:cTn id="506" fill="hold">
                            <p:stCondLst>
                              <p:cond delay="0"/>
                            </p:stCondLst>
                            <p:childTnLst>
                              <p:par>
                                <p:cTn id="507" presetID="6" presetClass="exit" presetSubtype="32" fill="hold" grpId="1" nodeType="clickEffect">
                                  <p:stCondLst>
                                    <p:cond delay="0"/>
                                  </p:stCondLst>
                                  <p:childTnLst>
                                    <p:animEffect transition="out" filter="circle(out)">
                                      <p:cBhvr>
                                        <p:cTn id="508" dur="2000"/>
                                        <p:tgtEl>
                                          <p:spTgt spid="141"/>
                                        </p:tgtEl>
                                      </p:cBhvr>
                                    </p:animEffect>
                                    <p:set>
                                      <p:cBhvr>
                                        <p:cTn id="509" dur="1" fill="hold">
                                          <p:stCondLst>
                                            <p:cond delay="1999"/>
                                          </p:stCondLst>
                                        </p:cTn>
                                        <p:tgtEl>
                                          <p:spTgt spid="141"/>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142"/>
                                        </p:tgtEl>
                                      </p:cBhvr>
                                    </p:animEffect>
                                    <p:set>
                                      <p:cBhvr>
                                        <p:cTn id="512" dur="1" fill="hold">
                                          <p:stCondLst>
                                            <p:cond delay="1999"/>
                                          </p:stCondLst>
                                        </p:cTn>
                                        <p:tgtEl>
                                          <p:spTgt spid="142"/>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143"/>
                                        </p:tgtEl>
                                      </p:cBhvr>
                                    </p:animEffect>
                                    <p:set>
                                      <p:cBhvr>
                                        <p:cTn id="515" dur="1" fill="hold">
                                          <p:stCondLst>
                                            <p:cond delay="1999"/>
                                          </p:stCondLst>
                                        </p:cTn>
                                        <p:tgtEl>
                                          <p:spTgt spid="143"/>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144"/>
                                        </p:tgtEl>
                                      </p:cBhvr>
                                    </p:animEffect>
                                    <p:set>
                                      <p:cBhvr>
                                        <p:cTn id="518" dur="1" fill="hold">
                                          <p:stCondLst>
                                            <p:cond delay="1999"/>
                                          </p:stCondLst>
                                        </p:cTn>
                                        <p:tgtEl>
                                          <p:spTgt spid="144"/>
                                        </p:tgtEl>
                                        <p:attrNameLst>
                                          <p:attrName>style.visibility</p:attrName>
                                        </p:attrNameLst>
                                      </p:cBhvr>
                                      <p:to>
                                        <p:strVal val="hidden"/>
                                      </p:to>
                                    </p:set>
                                  </p:childTnLst>
                                </p:cTn>
                              </p:par>
                              <p:par>
                                <p:cTn id="519" presetID="6" presetClass="exit" presetSubtype="32" fill="hold" grpId="1" nodeType="withEffect">
                                  <p:stCondLst>
                                    <p:cond delay="0"/>
                                  </p:stCondLst>
                                  <p:childTnLst>
                                    <p:animEffect transition="out" filter="circle(out)">
                                      <p:cBhvr>
                                        <p:cTn id="520" dur="2000"/>
                                        <p:tgtEl>
                                          <p:spTgt spid="145"/>
                                        </p:tgtEl>
                                      </p:cBhvr>
                                    </p:animEffect>
                                    <p:set>
                                      <p:cBhvr>
                                        <p:cTn id="521" dur="1" fill="hold">
                                          <p:stCondLst>
                                            <p:cond delay="1999"/>
                                          </p:stCondLst>
                                        </p:cTn>
                                        <p:tgtEl>
                                          <p:spTgt spid="145"/>
                                        </p:tgtEl>
                                        <p:attrNameLst>
                                          <p:attrName>style.visibility</p:attrName>
                                        </p:attrNameLst>
                                      </p:cBhvr>
                                      <p:to>
                                        <p:strVal val="hidden"/>
                                      </p:to>
                                    </p:set>
                                  </p:childTnLst>
                                </p:cTn>
                              </p:par>
                              <p:par>
                                <p:cTn id="522" presetID="6" presetClass="exit" presetSubtype="32" fill="hold" grpId="1" nodeType="withEffect">
                                  <p:stCondLst>
                                    <p:cond delay="0"/>
                                  </p:stCondLst>
                                  <p:childTnLst>
                                    <p:animEffect transition="out" filter="circle(out)">
                                      <p:cBhvr>
                                        <p:cTn id="523" dur="2000"/>
                                        <p:tgtEl>
                                          <p:spTgt spid="146"/>
                                        </p:tgtEl>
                                      </p:cBhvr>
                                    </p:animEffect>
                                    <p:set>
                                      <p:cBhvr>
                                        <p:cTn id="524" dur="1" fill="hold">
                                          <p:stCondLst>
                                            <p:cond delay="1999"/>
                                          </p:stCondLst>
                                        </p:cTn>
                                        <p:tgtEl>
                                          <p:spTgt spid="146"/>
                                        </p:tgtEl>
                                        <p:attrNameLst>
                                          <p:attrName>style.visibility</p:attrName>
                                        </p:attrNameLst>
                                      </p:cBhvr>
                                      <p:to>
                                        <p:strVal val="hidden"/>
                                      </p:to>
                                    </p:set>
                                  </p:childTnLst>
                                </p:cTn>
                              </p:par>
                              <p:par>
                                <p:cTn id="525" presetID="6" presetClass="exit" presetSubtype="32" fill="hold" grpId="1" nodeType="withEffect">
                                  <p:stCondLst>
                                    <p:cond delay="0"/>
                                  </p:stCondLst>
                                  <p:childTnLst>
                                    <p:animEffect transition="out" filter="circle(out)">
                                      <p:cBhvr>
                                        <p:cTn id="526" dur="2000"/>
                                        <p:tgtEl>
                                          <p:spTgt spid="147"/>
                                        </p:tgtEl>
                                      </p:cBhvr>
                                    </p:animEffect>
                                    <p:set>
                                      <p:cBhvr>
                                        <p:cTn id="527" dur="1" fill="hold">
                                          <p:stCondLst>
                                            <p:cond delay="1999"/>
                                          </p:stCondLst>
                                        </p:cTn>
                                        <p:tgtEl>
                                          <p:spTgt spid="147"/>
                                        </p:tgtEl>
                                        <p:attrNameLst>
                                          <p:attrName>style.visibility</p:attrName>
                                        </p:attrNameLst>
                                      </p:cBhvr>
                                      <p:to>
                                        <p:strVal val="hidden"/>
                                      </p:to>
                                    </p:set>
                                  </p:childTnLst>
                                </p:cTn>
                              </p:par>
                              <p:par>
                                <p:cTn id="528" presetID="6" presetClass="exit" presetSubtype="32" fill="hold" grpId="1" nodeType="withEffect">
                                  <p:stCondLst>
                                    <p:cond delay="0"/>
                                  </p:stCondLst>
                                  <p:childTnLst>
                                    <p:animEffect transition="out" filter="circle(out)">
                                      <p:cBhvr>
                                        <p:cTn id="529" dur="2000"/>
                                        <p:tgtEl>
                                          <p:spTgt spid="148"/>
                                        </p:tgtEl>
                                      </p:cBhvr>
                                    </p:animEffect>
                                    <p:set>
                                      <p:cBhvr>
                                        <p:cTn id="530" dur="1" fill="hold">
                                          <p:stCondLst>
                                            <p:cond delay="1999"/>
                                          </p:stCondLst>
                                        </p:cTn>
                                        <p:tgtEl>
                                          <p:spTgt spid="148"/>
                                        </p:tgtEl>
                                        <p:attrNameLst>
                                          <p:attrName>style.visibility</p:attrName>
                                        </p:attrNameLst>
                                      </p:cBhvr>
                                      <p:to>
                                        <p:strVal val="hidden"/>
                                      </p:to>
                                    </p:set>
                                  </p:childTnLst>
                                </p:cTn>
                              </p:par>
                              <p:par>
                                <p:cTn id="531" presetID="6" presetClass="exit" presetSubtype="32" fill="hold" grpId="1" nodeType="withEffect">
                                  <p:stCondLst>
                                    <p:cond delay="0"/>
                                  </p:stCondLst>
                                  <p:childTnLst>
                                    <p:animEffect transition="out" filter="circle(out)">
                                      <p:cBhvr>
                                        <p:cTn id="532" dur="2000"/>
                                        <p:tgtEl>
                                          <p:spTgt spid="149"/>
                                        </p:tgtEl>
                                      </p:cBhvr>
                                    </p:animEffect>
                                    <p:set>
                                      <p:cBhvr>
                                        <p:cTn id="533" dur="1" fill="hold">
                                          <p:stCondLst>
                                            <p:cond delay="1999"/>
                                          </p:stCondLst>
                                        </p:cTn>
                                        <p:tgtEl>
                                          <p:spTgt spid="149"/>
                                        </p:tgtEl>
                                        <p:attrNameLst>
                                          <p:attrName>style.visibility</p:attrName>
                                        </p:attrNameLst>
                                      </p:cBhvr>
                                      <p:to>
                                        <p:strVal val="hidden"/>
                                      </p:to>
                                    </p:set>
                                  </p:childTnLst>
                                </p:cTn>
                              </p:par>
                              <p:par>
                                <p:cTn id="534" presetID="6" presetClass="exit" presetSubtype="32" fill="hold" grpId="1" nodeType="withEffect">
                                  <p:stCondLst>
                                    <p:cond delay="0"/>
                                  </p:stCondLst>
                                  <p:childTnLst>
                                    <p:animEffect transition="out" filter="circle(out)">
                                      <p:cBhvr>
                                        <p:cTn id="535" dur="2000"/>
                                        <p:tgtEl>
                                          <p:spTgt spid="150"/>
                                        </p:tgtEl>
                                      </p:cBhvr>
                                    </p:animEffect>
                                    <p:set>
                                      <p:cBhvr>
                                        <p:cTn id="536" dur="1" fill="hold">
                                          <p:stCondLst>
                                            <p:cond delay="1999"/>
                                          </p:stCondLst>
                                        </p:cTn>
                                        <p:tgtEl>
                                          <p:spTgt spid="150"/>
                                        </p:tgtEl>
                                        <p:attrNameLst>
                                          <p:attrName>style.visibility</p:attrName>
                                        </p:attrNameLst>
                                      </p:cBhvr>
                                      <p:to>
                                        <p:strVal val="hidden"/>
                                      </p:to>
                                    </p:set>
                                  </p:childTnLst>
                                </p:cTn>
                              </p:par>
                              <p:par>
                                <p:cTn id="537" presetID="6" presetClass="exit" presetSubtype="32" fill="hold" grpId="1" nodeType="withEffect">
                                  <p:stCondLst>
                                    <p:cond delay="0"/>
                                  </p:stCondLst>
                                  <p:childTnLst>
                                    <p:animEffect transition="out" filter="circle(out)">
                                      <p:cBhvr>
                                        <p:cTn id="538" dur="2000"/>
                                        <p:tgtEl>
                                          <p:spTgt spid="175"/>
                                        </p:tgtEl>
                                      </p:cBhvr>
                                    </p:animEffect>
                                    <p:set>
                                      <p:cBhvr>
                                        <p:cTn id="539"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40" restart="whenNotActive" fill="hold" evtFilter="cancelBubble" nodeType="interactiveSeq">
                <p:stCondLst>
                  <p:cond evt="onClick" delay="0">
                    <p:tgtEl>
                      <p:spTgt spid="4"/>
                    </p:tgtEl>
                  </p:cond>
                </p:stCondLst>
                <p:endSync evt="end" delay="0">
                  <p:rtn val="all"/>
                </p:endSync>
                <p:childTnLst>
                  <p:par>
                    <p:cTn id="541" fill="hold">
                      <p:stCondLst>
                        <p:cond delay="0"/>
                      </p:stCondLst>
                      <p:childTnLst>
                        <p:par>
                          <p:cTn id="542" fill="hold">
                            <p:stCondLst>
                              <p:cond delay="0"/>
                            </p:stCondLst>
                            <p:childTnLst>
                              <p:par>
                                <p:cTn id="543" presetID="6" presetClass="entr" presetSubtype="16" fill="hold" grpId="0" nodeType="clickEffect">
                                  <p:stCondLst>
                                    <p:cond delay="0"/>
                                  </p:stCondLst>
                                  <p:childTnLst>
                                    <p:set>
                                      <p:cBhvr>
                                        <p:cTn id="544" dur="1" fill="hold">
                                          <p:stCondLst>
                                            <p:cond delay="0"/>
                                          </p:stCondLst>
                                        </p:cTn>
                                        <p:tgtEl>
                                          <p:spTgt spid="176"/>
                                        </p:tgtEl>
                                        <p:attrNameLst>
                                          <p:attrName>style.visibility</p:attrName>
                                        </p:attrNameLst>
                                      </p:cBhvr>
                                      <p:to>
                                        <p:strVal val="visible"/>
                                      </p:to>
                                    </p:set>
                                    <p:animEffect transition="in" filter="circle(in)">
                                      <p:cBhvr>
                                        <p:cTn id="545" dur="2000"/>
                                        <p:tgtEl>
                                          <p:spTgt spid="176"/>
                                        </p:tgtEl>
                                      </p:cBhvr>
                                    </p:animEffect>
                                  </p:childTnLst>
                                </p:cTn>
                              </p:par>
                              <p:par>
                                <p:cTn id="546" presetID="19" presetClass="emph" presetSubtype="0" fill="hold" grpId="0" nodeType="withEffect">
                                  <p:stCondLst>
                                    <p:cond delay="0"/>
                                  </p:stCondLst>
                                  <p:childTnLst>
                                    <p:animClr clrSpc="rgb" dir="cw">
                                      <p:cBhvr override="childStyle">
                                        <p:cTn id="547" dur="500" fill="hold"/>
                                        <p:tgtEl>
                                          <p:spTgt spid="151"/>
                                        </p:tgtEl>
                                        <p:attrNameLst>
                                          <p:attrName>style.color</p:attrName>
                                        </p:attrNameLst>
                                      </p:cBhvr>
                                      <p:to>
                                        <a:schemeClr val="accent2"/>
                                      </p:to>
                                    </p:animClr>
                                    <p:animClr clrSpc="rgb" dir="cw">
                                      <p:cBhvr>
                                        <p:cTn id="548" dur="500" fill="hold"/>
                                        <p:tgtEl>
                                          <p:spTgt spid="151"/>
                                        </p:tgtEl>
                                        <p:attrNameLst>
                                          <p:attrName>fillcolor</p:attrName>
                                        </p:attrNameLst>
                                      </p:cBhvr>
                                      <p:to>
                                        <a:schemeClr val="accent2"/>
                                      </p:to>
                                    </p:animClr>
                                    <p:set>
                                      <p:cBhvr>
                                        <p:cTn id="549" dur="500" fill="hold"/>
                                        <p:tgtEl>
                                          <p:spTgt spid="151"/>
                                        </p:tgtEl>
                                        <p:attrNameLst>
                                          <p:attrName>fill.type</p:attrName>
                                        </p:attrNameLst>
                                      </p:cBhvr>
                                      <p:to>
                                        <p:strVal val="solid"/>
                                      </p:to>
                                    </p:set>
                                    <p:set>
                                      <p:cBhvr>
                                        <p:cTn id="550" dur="500" fill="hold"/>
                                        <p:tgtEl>
                                          <p:spTgt spid="151"/>
                                        </p:tgtEl>
                                        <p:attrNameLst>
                                          <p:attrName>fill.on</p:attrName>
                                        </p:attrNameLst>
                                      </p:cBhvr>
                                      <p:to>
                                        <p:strVal val="true"/>
                                      </p:to>
                                    </p:set>
                                  </p:childTnLst>
                                </p:cTn>
                              </p:par>
                              <p:par>
                                <p:cTn id="551" presetID="19" presetClass="emph" presetSubtype="0" fill="hold" grpId="0" nodeType="withEffect">
                                  <p:stCondLst>
                                    <p:cond delay="0"/>
                                  </p:stCondLst>
                                  <p:childTnLst>
                                    <p:animClr clrSpc="rgb" dir="cw">
                                      <p:cBhvr override="childStyle">
                                        <p:cTn id="552" dur="500" fill="hold"/>
                                        <p:tgtEl>
                                          <p:spTgt spid="152"/>
                                        </p:tgtEl>
                                        <p:attrNameLst>
                                          <p:attrName>style.color</p:attrName>
                                        </p:attrNameLst>
                                      </p:cBhvr>
                                      <p:to>
                                        <a:schemeClr val="accent2"/>
                                      </p:to>
                                    </p:animClr>
                                    <p:animClr clrSpc="rgb" dir="cw">
                                      <p:cBhvr>
                                        <p:cTn id="553" dur="500" fill="hold"/>
                                        <p:tgtEl>
                                          <p:spTgt spid="152"/>
                                        </p:tgtEl>
                                        <p:attrNameLst>
                                          <p:attrName>fillcolor</p:attrName>
                                        </p:attrNameLst>
                                      </p:cBhvr>
                                      <p:to>
                                        <a:schemeClr val="accent2"/>
                                      </p:to>
                                    </p:animClr>
                                    <p:set>
                                      <p:cBhvr>
                                        <p:cTn id="554" dur="500" fill="hold"/>
                                        <p:tgtEl>
                                          <p:spTgt spid="152"/>
                                        </p:tgtEl>
                                        <p:attrNameLst>
                                          <p:attrName>fill.type</p:attrName>
                                        </p:attrNameLst>
                                      </p:cBhvr>
                                      <p:to>
                                        <p:strVal val="solid"/>
                                      </p:to>
                                    </p:set>
                                    <p:set>
                                      <p:cBhvr>
                                        <p:cTn id="555" dur="500" fill="hold"/>
                                        <p:tgtEl>
                                          <p:spTgt spid="152"/>
                                        </p:tgtEl>
                                        <p:attrNameLst>
                                          <p:attrName>fill.on</p:attrName>
                                        </p:attrNameLst>
                                      </p:cBhvr>
                                      <p:to>
                                        <p:strVal val="true"/>
                                      </p:to>
                                    </p:set>
                                  </p:childTnLst>
                                </p:cTn>
                              </p:par>
                              <p:par>
                                <p:cTn id="556" presetID="19" presetClass="emph" presetSubtype="0" fill="hold" grpId="0" nodeType="withEffect">
                                  <p:stCondLst>
                                    <p:cond delay="0"/>
                                  </p:stCondLst>
                                  <p:childTnLst>
                                    <p:animClr clrSpc="rgb" dir="cw">
                                      <p:cBhvr override="childStyle">
                                        <p:cTn id="557" dur="500" fill="hold"/>
                                        <p:tgtEl>
                                          <p:spTgt spid="153"/>
                                        </p:tgtEl>
                                        <p:attrNameLst>
                                          <p:attrName>style.color</p:attrName>
                                        </p:attrNameLst>
                                      </p:cBhvr>
                                      <p:to>
                                        <a:schemeClr val="accent2"/>
                                      </p:to>
                                    </p:animClr>
                                    <p:animClr clrSpc="rgb" dir="cw">
                                      <p:cBhvr>
                                        <p:cTn id="558" dur="500" fill="hold"/>
                                        <p:tgtEl>
                                          <p:spTgt spid="153"/>
                                        </p:tgtEl>
                                        <p:attrNameLst>
                                          <p:attrName>fillcolor</p:attrName>
                                        </p:attrNameLst>
                                      </p:cBhvr>
                                      <p:to>
                                        <a:schemeClr val="accent2"/>
                                      </p:to>
                                    </p:animClr>
                                    <p:set>
                                      <p:cBhvr>
                                        <p:cTn id="559" dur="500" fill="hold"/>
                                        <p:tgtEl>
                                          <p:spTgt spid="153"/>
                                        </p:tgtEl>
                                        <p:attrNameLst>
                                          <p:attrName>fill.type</p:attrName>
                                        </p:attrNameLst>
                                      </p:cBhvr>
                                      <p:to>
                                        <p:strVal val="solid"/>
                                      </p:to>
                                    </p:set>
                                    <p:set>
                                      <p:cBhvr>
                                        <p:cTn id="560" dur="500" fill="hold"/>
                                        <p:tgtEl>
                                          <p:spTgt spid="153"/>
                                        </p:tgtEl>
                                        <p:attrNameLst>
                                          <p:attrName>fill.on</p:attrName>
                                        </p:attrNameLst>
                                      </p:cBhvr>
                                      <p:to>
                                        <p:strVal val="true"/>
                                      </p:to>
                                    </p:set>
                                  </p:childTnLst>
                                </p:cTn>
                              </p:par>
                              <p:par>
                                <p:cTn id="561" presetID="19" presetClass="emph" presetSubtype="0" fill="hold" grpId="0" nodeType="withEffect">
                                  <p:stCondLst>
                                    <p:cond delay="0"/>
                                  </p:stCondLst>
                                  <p:childTnLst>
                                    <p:animClr clrSpc="rgb" dir="cw">
                                      <p:cBhvr override="childStyle">
                                        <p:cTn id="562" dur="500" fill="hold"/>
                                        <p:tgtEl>
                                          <p:spTgt spid="154"/>
                                        </p:tgtEl>
                                        <p:attrNameLst>
                                          <p:attrName>style.color</p:attrName>
                                        </p:attrNameLst>
                                      </p:cBhvr>
                                      <p:to>
                                        <a:schemeClr val="accent2"/>
                                      </p:to>
                                    </p:animClr>
                                    <p:animClr clrSpc="rgb" dir="cw">
                                      <p:cBhvr>
                                        <p:cTn id="563" dur="500" fill="hold"/>
                                        <p:tgtEl>
                                          <p:spTgt spid="154"/>
                                        </p:tgtEl>
                                        <p:attrNameLst>
                                          <p:attrName>fillcolor</p:attrName>
                                        </p:attrNameLst>
                                      </p:cBhvr>
                                      <p:to>
                                        <a:schemeClr val="accent2"/>
                                      </p:to>
                                    </p:animClr>
                                    <p:set>
                                      <p:cBhvr>
                                        <p:cTn id="564" dur="500" fill="hold"/>
                                        <p:tgtEl>
                                          <p:spTgt spid="154"/>
                                        </p:tgtEl>
                                        <p:attrNameLst>
                                          <p:attrName>fill.type</p:attrName>
                                        </p:attrNameLst>
                                      </p:cBhvr>
                                      <p:to>
                                        <p:strVal val="solid"/>
                                      </p:to>
                                    </p:set>
                                    <p:set>
                                      <p:cBhvr>
                                        <p:cTn id="565" dur="500" fill="hold"/>
                                        <p:tgtEl>
                                          <p:spTgt spid="154"/>
                                        </p:tgtEl>
                                        <p:attrNameLst>
                                          <p:attrName>fill.on</p:attrName>
                                        </p:attrNameLst>
                                      </p:cBhvr>
                                      <p:to>
                                        <p:strVal val="true"/>
                                      </p:to>
                                    </p:set>
                                  </p:childTnLst>
                                </p:cTn>
                              </p:par>
                              <p:par>
                                <p:cTn id="566" presetID="19" presetClass="emph" presetSubtype="0" fill="hold" grpId="0" nodeType="withEffect">
                                  <p:stCondLst>
                                    <p:cond delay="0"/>
                                  </p:stCondLst>
                                  <p:childTnLst>
                                    <p:animClr clrSpc="rgb" dir="cw">
                                      <p:cBhvr override="childStyle">
                                        <p:cTn id="567" dur="500" fill="hold"/>
                                        <p:tgtEl>
                                          <p:spTgt spid="155"/>
                                        </p:tgtEl>
                                        <p:attrNameLst>
                                          <p:attrName>style.color</p:attrName>
                                        </p:attrNameLst>
                                      </p:cBhvr>
                                      <p:to>
                                        <a:schemeClr val="accent2"/>
                                      </p:to>
                                    </p:animClr>
                                    <p:animClr clrSpc="rgb" dir="cw">
                                      <p:cBhvr>
                                        <p:cTn id="568" dur="500" fill="hold"/>
                                        <p:tgtEl>
                                          <p:spTgt spid="155"/>
                                        </p:tgtEl>
                                        <p:attrNameLst>
                                          <p:attrName>fillcolor</p:attrName>
                                        </p:attrNameLst>
                                      </p:cBhvr>
                                      <p:to>
                                        <a:schemeClr val="accent2"/>
                                      </p:to>
                                    </p:animClr>
                                    <p:set>
                                      <p:cBhvr>
                                        <p:cTn id="569" dur="500" fill="hold"/>
                                        <p:tgtEl>
                                          <p:spTgt spid="155"/>
                                        </p:tgtEl>
                                        <p:attrNameLst>
                                          <p:attrName>fill.type</p:attrName>
                                        </p:attrNameLst>
                                      </p:cBhvr>
                                      <p:to>
                                        <p:strVal val="solid"/>
                                      </p:to>
                                    </p:set>
                                    <p:set>
                                      <p:cBhvr>
                                        <p:cTn id="570" dur="500" fill="hold"/>
                                        <p:tgtEl>
                                          <p:spTgt spid="155"/>
                                        </p:tgtEl>
                                        <p:attrNameLst>
                                          <p:attrName>fill.on</p:attrName>
                                        </p:attrNameLst>
                                      </p:cBhvr>
                                      <p:to>
                                        <p:strVal val="true"/>
                                      </p:to>
                                    </p:set>
                                  </p:childTnLst>
                                </p:cTn>
                              </p:par>
                              <p:par>
                                <p:cTn id="571" presetID="19" presetClass="emph" presetSubtype="0" fill="hold" grpId="0" nodeType="withEffect">
                                  <p:stCondLst>
                                    <p:cond delay="0"/>
                                  </p:stCondLst>
                                  <p:childTnLst>
                                    <p:animClr clrSpc="rgb" dir="cw">
                                      <p:cBhvr override="childStyle">
                                        <p:cTn id="572" dur="500" fill="hold"/>
                                        <p:tgtEl>
                                          <p:spTgt spid="156"/>
                                        </p:tgtEl>
                                        <p:attrNameLst>
                                          <p:attrName>style.color</p:attrName>
                                        </p:attrNameLst>
                                      </p:cBhvr>
                                      <p:to>
                                        <a:schemeClr val="accent2"/>
                                      </p:to>
                                    </p:animClr>
                                    <p:animClr clrSpc="rgb" dir="cw">
                                      <p:cBhvr>
                                        <p:cTn id="573" dur="500" fill="hold"/>
                                        <p:tgtEl>
                                          <p:spTgt spid="156"/>
                                        </p:tgtEl>
                                        <p:attrNameLst>
                                          <p:attrName>fillcolor</p:attrName>
                                        </p:attrNameLst>
                                      </p:cBhvr>
                                      <p:to>
                                        <a:schemeClr val="accent2"/>
                                      </p:to>
                                    </p:animClr>
                                    <p:set>
                                      <p:cBhvr>
                                        <p:cTn id="574" dur="500" fill="hold"/>
                                        <p:tgtEl>
                                          <p:spTgt spid="156"/>
                                        </p:tgtEl>
                                        <p:attrNameLst>
                                          <p:attrName>fill.type</p:attrName>
                                        </p:attrNameLst>
                                      </p:cBhvr>
                                      <p:to>
                                        <p:strVal val="solid"/>
                                      </p:to>
                                    </p:set>
                                    <p:set>
                                      <p:cBhvr>
                                        <p:cTn id="575" dur="500" fill="hold"/>
                                        <p:tgtEl>
                                          <p:spTgt spid="156"/>
                                        </p:tgtEl>
                                        <p:attrNameLst>
                                          <p:attrName>fill.on</p:attrName>
                                        </p:attrNameLst>
                                      </p:cBhvr>
                                      <p:to>
                                        <p:strVal val="true"/>
                                      </p:to>
                                    </p:set>
                                  </p:childTnLst>
                                </p:cTn>
                              </p:par>
                              <p:par>
                                <p:cTn id="576" presetID="19" presetClass="emph" presetSubtype="0" fill="hold" grpId="0" nodeType="withEffect">
                                  <p:stCondLst>
                                    <p:cond delay="0"/>
                                  </p:stCondLst>
                                  <p:childTnLst>
                                    <p:animClr clrSpc="rgb" dir="cw">
                                      <p:cBhvr override="childStyle">
                                        <p:cTn id="577" dur="500" fill="hold"/>
                                        <p:tgtEl>
                                          <p:spTgt spid="157"/>
                                        </p:tgtEl>
                                        <p:attrNameLst>
                                          <p:attrName>style.color</p:attrName>
                                        </p:attrNameLst>
                                      </p:cBhvr>
                                      <p:to>
                                        <a:schemeClr val="accent2"/>
                                      </p:to>
                                    </p:animClr>
                                    <p:animClr clrSpc="rgb" dir="cw">
                                      <p:cBhvr>
                                        <p:cTn id="578" dur="500" fill="hold"/>
                                        <p:tgtEl>
                                          <p:spTgt spid="157"/>
                                        </p:tgtEl>
                                        <p:attrNameLst>
                                          <p:attrName>fillcolor</p:attrName>
                                        </p:attrNameLst>
                                      </p:cBhvr>
                                      <p:to>
                                        <a:schemeClr val="accent2"/>
                                      </p:to>
                                    </p:animClr>
                                    <p:set>
                                      <p:cBhvr>
                                        <p:cTn id="579" dur="500" fill="hold"/>
                                        <p:tgtEl>
                                          <p:spTgt spid="157"/>
                                        </p:tgtEl>
                                        <p:attrNameLst>
                                          <p:attrName>fill.type</p:attrName>
                                        </p:attrNameLst>
                                      </p:cBhvr>
                                      <p:to>
                                        <p:strVal val="solid"/>
                                      </p:to>
                                    </p:set>
                                    <p:set>
                                      <p:cBhvr>
                                        <p:cTn id="580" dur="500" fill="hold"/>
                                        <p:tgtEl>
                                          <p:spTgt spid="157"/>
                                        </p:tgtEl>
                                        <p:attrNameLst>
                                          <p:attrName>fill.on</p:attrName>
                                        </p:attrNameLst>
                                      </p:cBhvr>
                                      <p:to>
                                        <p:strVal val="true"/>
                                      </p:to>
                                    </p:set>
                                  </p:childTnLst>
                                </p:cTn>
                              </p:par>
                              <p:par>
                                <p:cTn id="581" presetID="19" presetClass="emph" presetSubtype="0" fill="hold" grpId="0" nodeType="withEffect">
                                  <p:stCondLst>
                                    <p:cond delay="0"/>
                                  </p:stCondLst>
                                  <p:childTnLst>
                                    <p:animClr clrSpc="rgb" dir="cw">
                                      <p:cBhvr override="childStyle">
                                        <p:cTn id="582" dur="500" fill="hold"/>
                                        <p:tgtEl>
                                          <p:spTgt spid="158"/>
                                        </p:tgtEl>
                                        <p:attrNameLst>
                                          <p:attrName>style.color</p:attrName>
                                        </p:attrNameLst>
                                      </p:cBhvr>
                                      <p:to>
                                        <a:schemeClr val="accent2"/>
                                      </p:to>
                                    </p:animClr>
                                    <p:animClr clrSpc="rgb" dir="cw">
                                      <p:cBhvr>
                                        <p:cTn id="583" dur="500" fill="hold"/>
                                        <p:tgtEl>
                                          <p:spTgt spid="158"/>
                                        </p:tgtEl>
                                        <p:attrNameLst>
                                          <p:attrName>fillcolor</p:attrName>
                                        </p:attrNameLst>
                                      </p:cBhvr>
                                      <p:to>
                                        <a:schemeClr val="accent2"/>
                                      </p:to>
                                    </p:animClr>
                                    <p:set>
                                      <p:cBhvr>
                                        <p:cTn id="584" dur="500" fill="hold"/>
                                        <p:tgtEl>
                                          <p:spTgt spid="158"/>
                                        </p:tgtEl>
                                        <p:attrNameLst>
                                          <p:attrName>fill.type</p:attrName>
                                        </p:attrNameLst>
                                      </p:cBhvr>
                                      <p:to>
                                        <p:strVal val="solid"/>
                                      </p:to>
                                    </p:set>
                                    <p:set>
                                      <p:cBhvr>
                                        <p:cTn id="585" dur="500" fill="hold"/>
                                        <p:tgtEl>
                                          <p:spTgt spid="158"/>
                                        </p:tgtEl>
                                        <p:attrNameLst>
                                          <p:attrName>fill.on</p:attrName>
                                        </p:attrNameLst>
                                      </p:cBhvr>
                                      <p:to>
                                        <p:strVal val="true"/>
                                      </p:to>
                                    </p:set>
                                  </p:childTnLst>
                                </p:cTn>
                              </p:par>
                              <p:par>
                                <p:cTn id="586" presetID="19" presetClass="emph" presetSubtype="0" fill="hold" grpId="0" nodeType="withEffect">
                                  <p:stCondLst>
                                    <p:cond delay="0"/>
                                  </p:stCondLst>
                                  <p:childTnLst>
                                    <p:animClr clrSpc="rgb" dir="cw">
                                      <p:cBhvr override="childStyle">
                                        <p:cTn id="587" dur="500" fill="hold"/>
                                        <p:tgtEl>
                                          <p:spTgt spid="159"/>
                                        </p:tgtEl>
                                        <p:attrNameLst>
                                          <p:attrName>style.color</p:attrName>
                                        </p:attrNameLst>
                                      </p:cBhvr>
                                      <p:to>
                                        <a:schemeClr val="accent2"/>
                                      </p:to>
                                    </p:animClr>
                                    <p:animClr clrSpc="rgb" dir="cw">
                                      <p:cBhvr>
                                        <p:cTn id="588" dur="500" fill="hold"/>
                                        <p:tgtEl>
                                          <p:spTgt spid="159"/>
                                        </p:tgtEl>
                                        <p:attrNameLst>
                                          <p:attrName>fillcolor</p:attrName>
                                        </p:attrNameLst>
                                      </p:cBhvr>
                                      <p:to>
                                        <a:schemeClr val="accent2"/>
                                      </p:to>
                                    </p:animClr>
                                    <p:set>
                                      <p:cBhvr>
                                        <p:cTn id="589" dur="500" fill="hold"/>
                                        <p:tgtEl>
                                          <p:spTgt spid="159"/>
                                        </p:tgtEl>
                                        <p:attrNameLst>
                                          <p:attrName>fill.type</p:attrName>
                                        </p:attrNameLst>
                                      </p:cBhvr>
                                      <p:to>
                                        <p:strVal val="solid"/>
                                      </p:to>
                                    </p:set>
                                    <p:set>
                                      <p:cBhvr>
                                        <p:cTn id="590" dur="500" fill="hold"/>
                                        <p:tgtEl>
                                          <p:spTgt spid="159"/>
                                        </p:tgtEl>
                                        <p:attrNameLst>
                                          <p:attrName>fill.on</p:attrName>
                                        </p:attrNameLst>
                                      </p:cBhvr>
                                      <p:to>
                                        <p:strVal val="true"/>
                                      </p:to>
                                    </p:set>
                                  </p:childTnLst>
                                </p:cTn>
                              </p:par>
                              <p:par>
                                <p:cTn id="591" presetID="19" presetClass="emph" presetSubtype="0" fill="hold" grpId="0" nodeType="withEffect">
                                  <p:stCondLst>
                                    <p:cond delay="0"/>
                                  </p:stCondLst>
                                  <p:childTnLst>
                                    <p:animClr clrSpc="rgb" dir="cw">
                                      <p:cBhvr override="childStyle">
                                        <p:cTn id="592" dur="500" fill="hold"/>
                                        <p:tgtEl>
                                          <p:spTgt spid="160"/>
                                        </p:tgtEl>
                                        <p:attrNameLst>
                                          <p:attrName>style.color</p:attrName>
                                        </p:attrNameLst>
                                      </p:cBhvr>
                                      <p:to>
                                        <a:schemeClr val="accent2"/>
                                      </p:to>
                                    </p:animClr>
                                    <p:animClr clrSpc="rgb" dir="cw">
                                      <p:cBhvr>
                                        <p:cTn id="593" dur="500" fill="hold"/>
                                        <p:tgtEl>
                                          <p:spTgt spid="160"/>
                                        </p:tgtEl>
                                        <p:attrNameLst>
                                          <p:attrName>fillcolor</p:attrName>
                                        </p:attrNameLst>
                                      </p:cBhvr>
                                      <p:to>
                                        <a:schemeClr val="accent2"/>
                                      </p:to>
                                    </p:animClr>
                                    <p:set>
                                      <p:cBhvr>
                                        <p:cTn id="594" dur="500" fill="hold"/>
                                        <p:tgtEl>
                                          <p:spTgt spid="160"/>
                                        </p:tgtEl>
                                        <p:attrNameLst>
                                          <p:attrName>fill.type</p:attrName>
                                        </p:attrNameLst>
                                      </p:cBhvr>
                                      <p:to>
                                        <p:strVal val="solid"/>
                                      </p:to>
                                    </p:set>
                                    <p:set>
                                      <p:cBhvr>
                                        <p:cTn id="595" dur="500" fill="hold"/>
                                        <p:tgtEl>
                                          <p:spTgt spid="160"/>
                                        </p:tgtEl>
                                        <p:attrNameLst>
                                          <p:attrName>fill.on</p:attrName>
                                        </p:attrNameLst>
                                      </p:cBhvr>
                                      <p:to>
                                        <p:strVal val="true"/>
                                      </p:to>
                                    </p:set>
                                  </p:childTnLst>
                                </p:cTn>
                              </p:par>
                            </p:childTnLst>
                          </p:cTn>
                        </p:par>
                      </p:childTnLst>
                    </p:cTn>
                  </p:par>
                  <p:par>
                    <p:cTn id="596" fill="hold">
                      <p:stCondLst>
                        <p:cond delay="indefinite"/>
                      </p:stCondLst>
                      <p:childTnLst>
                        <p:par>
                          <p:cTn id="597" fill="hold">
                            <p:stCondLst>
                              <p:cond delay="0"/>
                            </p:stCondLst>
                            <p:childTnLst>
                              <p:par>
                                <p:cTn id="598" presetID="6" presetClass="exit" presetSubtype="32" fill="hold" grpId="1" nodeType="clickEffect">
                                  <p:stCondLst>
                                    <p:cond delay="0"/>
                                  </p:stCondLst>
                                  <p:childTnLst>
                                    <p:animEffect transition="out" filter="circle(out)">
                                      <p:cBhvr>
                                        <p:cTn id="599" dur="2000"/>
                                        <p:tgtEl>
                                          <p:spTgt spid="151"/>
                                        </p:tgtEl>
                                      </p:cBhvr>
                                    </p:animEffect>
                                    <p:set>
                                      <p:cBhvr>
                                        <p:cTn id="600" dur="1" fill="hold">
                                          <p:stCondLst>
                                            <p:cond delay="1999"/>
                                          </p:stCondLst>
                                        </p:cTn>
                                        <p:tgtEl>
                                          <p:spTgt spid="151"/>
                                        </p:tgtEl>
                                        <p:attrNameLst>
                                          <p:attrName>style.visibility</p:attrName>
                                        </p:attrNameLst>
                                      </p:cBhvr>
                                      <p:to>
                                        <p:strVal val="hidden"/>
                                      </p:to>
                                    </p:set>
                                  </p:childTnLst>
                                </p:cTn>
                              </p:par>
                              <p:par>
                                <p:cTn id="601" presetID="6" presetClass="exit" presetSubtype="32" fill="hold" grpId="1" nodeType="withEffect">
                                  <p:stCondLst>
                                    <p:cond delay="0"/>
                                  </p:stCondLst>
                                  <p:childTnLst>
                                    <p:animEffect transition="out" filter="circle(out)">
                                      <p:cBhvr>
                                        <p:cTn id="602" dur="2000"/>
                                        <p:tgtEl>
                                          <p:spTgt spid="152"/>
                                        </p:tgtEl>
                                      </p:cBhvr>
                                    </p:animEffect>
                                    <p:set>
                                      <p:cBhvr>
                                        <p:cTn id="603" dur="1" fill="hold">
                                          <p:stCondLst>
                                            <p:cond delay="1999"/>
                                          </p:stCondLst>
                                        </p:cTn>
                                        <p:tgtEl>
                                          <p:spTgt spid="152"/>
                                        </p:tgtEl>
                                        <p:attrNameLst>
                                          <p:attrName>style.visibility</p:attrName>
                                        </p:attrNameLst>
                                      </p:cBhvr>
                                      <p:to>
                                        <p:strVal val="hidden"/>
                                      </p:to>
                                    </p:set>
                                  </p:childTnLst>
                                </p:cTn>
                              </p:par>
                              <p:par>
                                <p:cTn id="604" presetID="6" presetClass="exit" presetSubtype="32" fill="hold" grpId="1" nodeType="withEffect">
                                  <p:stCondLst>
                                    <p:cond delay="0"/>
                                  </p:stCondLst>
                                  <p:childTnLst>
                                    <p:animEffect transition="out" filter="circle(out)">
                                      <p:cBhvr>
                                        <p:cTn id="605" dur="2000"/>
                                        <p:tgtEl>
                                          <p:spTgt spid="153"/>
                                        </p:tgtEl>
                                      </p:cBhvr>
                                    </p:animEffect>
                                    <p:set>
                                      <p:cBhvr>
                                        <p:cTn id="606" dur="1" fill="hold">
                                          <p:stCondLst>
                                            <p:cond delay="1999"/>
                                          </p:stCondLst>
                                        </p:cTn>
                                        <p:tgtEl>
                                          <p:spTgt spid="153"/>
                                        </p:tgtEl>
                                        <p:attrNameLst>
                                          <p:attrName>style.visibility</p:attrName>
                                        </p:attrNameLst>
                                      </p:cBhvr>
                                      <p:to>
                                        <p:strVal val="hidden"/>
                                      </p:to>
                                    </p:set>
                                  </p:childTnLst>
                                </p:cTn>
                              </p:par>
                              <p:par>
                                <p:cTn id="607" presetID="6" presetClass="exit" presetSubtype="32" fill="hold" grpId="1" nodeType="withEffect">
                                  <p:stCondLst>
                                    <p:cond delay="0"/>
                                  </p:stCondLst>
                                  <p:childTnLst>
                                    <p:animEffect transition="out" filter="circle(out)">
                                      <p:cBhvr>
                                        <p:cTn id="608" dur="2000"/>
                                        <p:tgtEl>
                                          <p:spTgt spid="154"/>
                                        </p:tgtEl>
                                      </p:cBhvr>
                                    </p:animEffect>
                                    <p:set>
                                      <p:cBhvr>
                                        <p:cTn id="609" dur="1" fill="hold">
                                          <p:stCondLst>
                                            <p:cond delay="1999"/>
                                          </p:stCondLst>
                                        </p:cTn>
                                        <p:tgtEl>
                                          <p:spTgt spid="154"/>
                                        </p:tgtEl>
                                        <p:attrNameLst>
                                          <p:attrName>style.visibility</p:attrName>
                                        </p:attrNameLst>
                                      </p:cBhvr>
                                      <p:to>
                                        <p:strVal val="hidden"/>
                                      </p:to>
                                    </p:set>
                                  </p:childTnLst>
                                </p:cTn>
                              </p:par>
                              <p:par>
                                <p:cTn id="610" presetID="6" presetClass="exit" presetSubtype="32" fill="hold" grpId="1" nodeType="withEffect">
                                  <p:stCondLst>
                                    <p:cond delay="0"/>
                                  </p:stCondLst>
                                  <p:childTnLst>
                                    <p:animEffect transition="out" filter="circle(out)">
                                      <p:cBhvr>
                                        <p:cTn id="611" dur="2000"/>
                                        <p:tgtEl>
                                          <p:spTgt spid="155"/>
                                        </p:tgtEl>
                                      </p:cBhvr>
                                    </p:animEffect>
                                    <p:set>
                                      <p:cBhvr>
                                        <p:cTn id="612" dur="1" fill="hold">
                                          <p:stCondLst>
                                            <p:cond delay="1999"/>
                                          </p:stCondLst>
                                        </p:cTn>
                                        <p:tgtEl>
                                          <p:spTgt spid="155"/>
                                        </p:tgtEl>
                                        <p:attrNameLst>
                                          <p:attrName>style.visibility</p:attrName>
                                        </p:attrNameLst>
                                      </p:cBhvr>
                                      <p:to>
                                        <p:strVal val="hidden"/>
                                      </p:to>
                                    </p:set>
                                  </p:childTnLst>
                                </p:cTn>
                              </p:par>
                              <p:par>
                                <p:cTn id="613" presetID="6" presetClass="exit" presetSubtype="32" fill="hold" grpId="1" nodeType="withEffect">
                                  <p:stCondLst>
                                    <p:cond delay="0"/>
                                  </p:stCondLst>
                                  <p:childTnLst>
                                    <p:animEffect transition="out" filter="circle(out)">
                                      <p:cBhvr>
                                        <p:cTn id="614" dur="2000"/>
                                        <p:tgtEl>
                                          <p:spTgt spid="156"/>
                                        </p:tgtEl>
                                      </p:cBhvr>
                                    </p:animEffect>
                                    <p:set>
                                      <p:cBhvr>
                                        <p:cTn id="615" dur="1" fill="hold">
                                          <p:stCondLst>
                                            <p:cond delay="1999"/>
                                          </p:stCondLst>
                                        </p:cTn>
                                        <p:tgtEl>
                                          <p:spTgt spid="156"/>
                                        </p:tgtEl>
                                        <p:attrNameLst>
                                          <p:attrName>style.visibility</p:attrName>
                                        </p:attrNameLst>
                                      </p:cBhvr>
                                      <p:to>
                                        <p:strVal val="hidden"/>
                                      </p:to>
                                    </p:set>
                                  </p:childTnLst>
                                </p:cTn>
                              </p:par>
                              <p:par>
                                <p:cTn id="616" presetID="6" presetClass="exit" presetSubtype="32" fill="hold" grpId="1" nodeType="withEffect">
                                  <p:stCondLst>
                                    <p:cond delay="0"/>
                                  </p:stCondLst>
                                  <p:childTnLst>
                                    <p:animEffect transition="out" filter="circle(out)">
                                      <p:cBhvr>
                                        <p:cTn id="617" dur="2000"/>
                                        <p:tgtEl>
                                          <p:spTgt spid="157"/>
                                        </p:tgtEl>
                                      </p:cBhvr>
                                    </p:animEffect>
                                    <p:set>
                                      <p:cBhvr>
                                        <p:cTn id="618" dur="1" fill="hold">
                                          <p:stCondLst>
                                            <p:cond delay="1999"/>
                                          </p:stCondLst>
                                        </p:cTn>
                                        <p:tgtEl>
                                          <p:spTgt spid="157"/>
                                        </p:tgtEl>
                                        <p:attrNameLst>
                                          <p:attrName>style.visibility</p:attrName>
                                        </p:attrNameLst>
                                      </p:cBhvr>
                                      <p:to>
                                        <p:strVal val="hidden"/>
                                      </p:to>
                                    </p:set>
                                  </p:childTnLst>
                                </p:cTn>
                              </p:par>
                              <p:par>
                                <p:cTn id="619" presetID="6" presetClass="exit" presetSubtype="32" fill="hold" grpId="1" nodeType="withEffect">
                                  <p:stCondLst>
                                    <p:cond delay="0"/>
                                  </p:stCondLst>
                                  <p:childTnLst>
                                    <p:animEffect transition="out" filter="circle(out)">
                                      <p:cBhvr>
                                        <p:cTn id="620" dur="2000"/>
                                        <p:tgtEl>
                                          <p:spTgt spid="158"/>
                                        </p:tgtEl>
                                      </p:cBhvr>
                                    </p:animEffect>
                                    <p:set>
                                      <p:cBhvr>
                                        <p:cTn id="621" dur="1" fill="hold">
                                          <p:stCondLst>
                                            <p:cond delay="1999"/>
                                          </p:stCondLst>
                                        </p:cTn>
                                        <p:tgtEl>
                                          <p:spTgt spid="158"/>
                                        </p:tgtEl>
                                        <p:attrNameLst>
                                          <p:attrName>style.visibility</p:attrName>
                                        </p:attrNameLst>
                                      </p:cBhvr>
                                      <p:to>
                                        <p:strVal val="hidden"/>
                                      </p:to>
                                    </p:set>
                                  </p:childTnLst>
                                </p:cTn>
                              </p:par>
                              <p:par>
                                <p:cTn id="622" presetID="6" presetClass="exit" presetSubtype="32" fill="hold" grpId="1" nodeType="withEffect">
                                  <p:stCondLst>
                                    <p:cond delay="0"/>
                                  </p:stCondLst>
                                  <p:childTnLst>
                                    <p:animEffect transition="out" filter="circle(out)">
                                      <p:cBhvr>
                                        <p:cTn id="623" dur="2000"/>
                                        <p:tgtEl>
                                          <p:spTgt spid="159"/>
                                        </p:tgtEl>
                                      </p:cBhvr>
                                    </p:animEffect>
                                    <p:set>
                                      <p:cBhvr>
                                        <p:cTn id="624" dur="1" fill="hold">
                                          <p:stCondLst>
                                            <p:cond delay="1999"/>
                                          </p:stCondLst>
                                        </p:cTn>
                                        <p:tgtEl>
                                          <p:spTgt spid="159"/>
                                        </p:tgtEl>
                                        <p:attrNameLst>
                                          <p:attrName>style.visibility</p:attrName>
                                        </p:attrNameLst>
                                      </p:cBhvr>
                                      <p:to>
                                        <p:strVal val="hidden"/>
                                      </p:to>
                                    </p:set>
                                  </p:childTnLst>
                                </p:cTn>
                              </p:par>
                              <p:par>
                                <p:cTn id="625" presetID="6" presetClass="exit" presetSubtype="32" fill="hold" grpId="1" nodeType="withEffect">
                                  <p:stCondLst>
                                    <p:cond delay="0"/>
                                  </p:stCondLst>
                                  <p:childTnLst>
                                    <p:animEffect transition="out" filter="circle(out)">
                                      <p:cBhvr>
                                        <p:cTn id="626" dur="2000"/>
                                        <p:tgtEl>
                                          <p:spTgt spid="160"/>
                                        </p:tgtEl>
                                      </p:cBhvr>
                                    </p:animEffect>
                                    <p:set>
                                      <p:cBhvr>
                                        <p:cTn id="627" dur="1" fill="hold">
                                          <p:stCondLst>
                                            <p:cond delay="1999"/>
                                          </p:stCondLst>
                                        </p:cTn>
                                        <p:tgtEl>
                                          <p:spTgt spid="160"/>
                                        </p:tgtEl>
                                        <p:attrNameLst>
                                          <p:attrName>style.visibility</p:attrName>
                                        </p:attrNameLst>
                                      </p:cBhvr>
                                      <p:to>
                                        <p:strVal val="hidden"/>
                                      </p:to>
                                    </p:set>
                                  </p:childTnLst>
                                </p:cTn>
                              </p:par>
                              <p:par>
                                <p:cTn id="628" presetID="6" presetClass="exit" presetSubtype="32" fill="hold" grpId="1" nodeType="withEffect">
                                  <p:stCondLst>
                                    <p:cond delay="0"/>
                                  </p:stCondLst>
                                  <p:childTnLst>
                                    <p:animEffect transition="out" filter="circle(out)">
                                      <p:cBhvr>
                                        <p:cTn id="629" dur="2000"/>
                                        <p:tgtEl>
                                          <p:spTgt spid="176"/>
                                        </p:tgtEl>
                                      </p:cBhvr>
                                    </p:animEffect>
                                    <p:set>
                                      <p:cBhvr>
                                        <p:cTn id="630" dur="1" fill="hold">
                                          <p:stCondLst>
                                            <p:cond delay="19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31" restart="whenNotActive" fill="hold" evtFilter="cancelBubble" nodeType="interactiveSeq">
                <p:stCondLst>
                  <p:cond evt="onClick" delay="0">
                    <p:tgtEl>
                      <p:spTgt spid="2"/>
                    </p:tgtEl>
                  </p:cond>
                </p:stCondLst>
                <p:endSync evt="end" delay="0">
                  <p:rtn val="all"/>
                </p:endSync>
                <p:childTnLst>
                  <p:par>
                    <p:cTn id="632" fill="hold">
                      <p:stCondLst>
                        <p:cond delay="0"/>
                      </p:stCondLst>
                      <p:childTnLst>
                        <p:par>
                          <p:cTn id="633" fill="hold">
                            <p:stCondLst>
                              <p:cond delay="0"/>
                            </p:stCondLst>
                            <p:childTnLst>
                              <p:par>
                                <p:cTn id="634" presetID="6" presetClass="entr" presetSubtype="16" fill="hold" grpId="0" nodeType="clickEffect">
                                  <p:stCondLst>
                                    <p:cond delay="0"/>
                                  </p:stCondLst>
                                  <p:childTnLst>
                                    <p:set>
                                      <p:cBhvr>
                                        <p:cTn id="635" dur="1" fill="hold">
                                          <p:stCondLst>
                                            <p:cond delay="0"/>
                                          </p:stCondLst>
                                        </p:cTn>
                                        <p:tgtEl>
                                          <p:spTgt spid="177"/>
                                        </p:tgtEl>
                                        <p:attrNameLst>
                                          <p:attrName>style.visibility</p:attrName>
                                        </p:attrNameLst>
                                      </p:cBhvr>
                                      <p:to>
                                        <p:strVal val="visible"/>
                                      </p:to>
                                    </p:set>
                                    <p:animEffect transition="in" filter="circle(in)">
                                      <p:cBhvr>
                                        <p:cTn id="636" dur="2000"/>
                                        <p:tgtEl>
                                          <p:spTgt spid="177"/>
                                        </p:tgtEl>
                                      </p:cBhvr>
                                    </p:animEffect>
                                  </p:childTnLst>
                                </p:cTn>
                              </p:par>
                              <p:par>
                                <p:cTn id="637" presetID="19" presetClass="emph" presetSubtype="0" fill="hold" grpId="0" nodeType="withEffect">
                                  <p:stCondLst>
                                    <p:cond delay="0"/>
                                  </p:stCondLst>
                                  <p:childTnLst>
                                    <p:animClr clrSpc="rgb" dir="cw">
                                      <p:cBhvr override="childStyle">
                                        <p:cTn id="638" dur="500" fill="hold"/>
                                        <p:tgtEl>
                                          <p:spTgt spid="161"/>
                                        </p:tgtEl>
                                        <p:attrNameLst>
                                          <p:attrName>style.color</p:attrName>
                                        </p:attrNameLst>
                                      </p:cBhvr>
                                      <p:to>
                                        <a:schemeClr val="accent2"/>
                                      </p:to>
                                    </p:animClr>
                                    <p:animClr clrSpc="rgb" dir="cw">
                                      <p:cBhvr>
                                        <p:cTn id="639" dur="500" fill="hold"/>
                                        <p:tgtEl>
                                          <p:spTgt spid="161"/>
                                        </p:tgtEl>
                                        <p:attrNameLst>
                                          <p:attrName>fillcolor</p:attrName>
                                        </p:attrNameLst>
                                      </p:cBhvr>
                                      <p:to>
                                        <a:schemeClr val="accent2"/>
                                      </p:to>
                                    </p:animClr>
                                    <p:set>
                                      <p:cBhvr>
                                        <p:cTn id="640" dur="500" fill="hold"/>
                                        <p:tgtEl>
                                          <p:spTgt spid="161"/>
                                        </p:tgtEl>
                                        <p:attrNameLst>
                                          <p:attrName>fill.type</p:attrName>
                                        </p:attrNameLst>
                                      </p:cBhvr>
                                      <p:to>
                                        <p:strVal val="solid"/>
                                      </p:to>
                                    </p:set>
                                    <p:set>
                                      <p:cBhvr>
                                        <p:cTn id="641" dur="500" fill="hold"/>
                                        <p:tgtEl>
                                          <p:spTgt spid="161"/>
                                        </p:tgtEl>
                                        <p:attrNameLst>
                                          <p:attrName>fill.on</p:attrName>
                                        </p:attrNameLst>
                                      </p:cBhvr>
                                      <p:to>
                                        <p:strVal val="true"/>
                                      </p:to>
                                    </p:set>
                                  </p:childTnLst>
                                </p:cTn>
                              </p:par>
                              <p:par>
                                <p:cTn id="642" presetID="19" presetClass="emph" presetSubtype="0" fill="hold" grpId="0" nodeType="withEffect">
                                  <p:stCondLst>
                                    <p:cond delay="0"/>
                                  </p:stCondLst>
                                  <p:childTnLst>
                                    <p:animClr clrSpc="rgb" dir="cw">
                                      <p:cBhvr override="childStyle">
                                        <p:cTn id="643" dur="500" fill="hold"/>
                                        <p:tgtEl>
                                          <p:spTgt spid="162"/>
                                        </p:tgtEl>
                                        <p:attrNameLst>
                                          <p:attrName>style.color</p:attrName>
                                        </p:attrNameLst>
                                      </p:cBhvr>
                                      <p:to>
                                        <a:schemeClr val="accent2"/>
                                      </p:to>
                                    </p:animClr>
                                    <p:animClr clrSpc="rgb" dir="cw">
                                      <p:cBhvr>
                                        <p:cTn id="644" dur="500" fill="hold"/>
                                        <p:tgtEl>
                                          <p:spTgt spid="162"/>
                                        </p:tgtEl>
                                        <p:attrNameLst>
                                          <p:attrName>fillcolor</p:attrName>
                                        </p:attrNameLst>
                                      </p:cBhvr>
                                      <p:to>
                                        <a:schemeClr val="accent2"/>
                                      </p:to>
                                    </p:animClr>
                                    <p:set>
                                      <p:cBhvr>
                                        <p:cTn id="645" dur="500" fill="hold"/>
                                        <p:tgtEl>
                                          <p:spTgt spid="162"/>
                                        </p:tgtEl>
                                        <p:attrNameLst>
                                          <p:attrName>fill.type</p:attrName>
                                        </p:attrNameLst>
                                      </p:cBhvr>
                                      <p:to>
                                        <p:strVal val="solid"/>
                                      </p:to>
                                    </p:set>
                                    <p:set>
                                      <p:cBhvr>
                                        <p:cTn id="646" dur="500" fill="hold"/>
                                        <p:tgtEl>
                                          <p:spTgt spid="162"/>
                                        </p:tgtEl>
                                        <p:attrNameLst>
                                          <p:attrName>fill.on</p:attrName>
                                        </p:attrNameLst>
                                      </p:cBhvr>
                                      <p:to>
                                        <p:strVal val="true"/>
                                      </p:to>
                                    </p:set>
                                  </p:childTnLst>
                                </p:cTn>
                              </p:par>
                              <p:par>
                                <p:cTn id="647" presetID="19" presetClass="emph" presetSubtype="0" fill="hold" grpId="0" nodeType="withEffect">
                                  <p:stCondLst>
                                    <p:cond delay="0"/>
                                  </p:stCondLst>
                                  <p:childTnLst>
                                    <p:animClr clrSpc="rgb" dir="cw">
                                      <p:cBhvr override="childStyle">
                                        <p:cTn id="648" dur="500" fill="hold"/>
                                        <p:tgtEl>
                                          <p:spTgt spid="163"/>
                                        </p:tgtEl>
                                        <p:attrNameLst>
                                          <p:attrName>style.color</p:attrName>
                                        </p:attrNameLst>
                                      </p:cBhvr>
                                      <p:to>
                                        <a:schemeClr val="accent2"/>
                                      </p:to>
                                    </p:animClr>
                                    <p:animClr clrSpc="rgb" dir="cw">
                                      <p:cBhvr>
                                        <p:cTn id="649" dur="500" fill="hold"/>
                                        <p:tgtEl>
                                          <p:spTgt spid="163"/>
                                        </p:tgtEl>
                                        <p:attrNameLst>
                                          <p:attrName>fillcolor</p:attrName>
                                        </p:attrNameLst>
                                      </p:cBhvr>
                                      <p:to>
                                        <a:schemeClr val="accent2"/>
                                      </p:to>
                                    </p:animClr>
                                    <p:set>
                                      <p:cBhvr>
                                        <p:cTn id="650" dur="500" fill="hold"/>
                                        <p:tgtEl>
                                          <p:spTgt spid="163"/>
                                        </p:tgtEl>
                                        <p:attrNameLst>
                                          <p:attrName>fill.type</p:attrName>
                                        </p:attrNameLst>
                                      </p:cBhvr>
                                      <p:to>
                                        <p:strVal val="solid"/>
                                      </p:to>
                                    </p:set>
                                    <p:set>
                                      <p:cBhvr>
                                        <p:cTn id="651" dur="500" fill="hold"/>
                                        <p:tgtEl>
                                          <p:spTgt spid="163"/>
                                        </p:tgtEl>
                                        <p:attrNameLst>
                                          <p:attrName>fill.on</p:attrName>
                                        </p:attrNameLst>
                                      </p:cBhvr>
                                      <p:to>
                                        <p:strVal val="true"/>
                                      </p:to>
                                    </p:set>
                                  </p:childTnLst>
                                </p:cTn>
                              </p:par>
                              <p:par>
                                <p:cTn id="652" presetID="19" presetClass="emph" presetSubtype="0" fill="hold" grpId="0" nodeType="withEffect">
                                  <p:stCondLst>
                                    <p:cond delay="0"/>
                                  </p:stCondLst>
                                  <p:childTnLst>
                                    <p:animClr clrSpc="rgb" dir="cw">
                                      <p:cBhvr override="childStyle">
                                        <p:cTn id="653" dur="500" fill="hold"/>
                                        <p:tgtEl>
                                          <p:spTgt spid="164"/>
                                        </p:tgtEl>
                                        <p:attrNameLst>
                                          <p:attrName>style.color</p:attrName>
                                        </p:attrNameLst>
                                      </p:cBhvr>
                                      <p:to>
                                        <a:schemeClr val="accent2"/>
                                      </p:to>
                                    </p:animClr>
                                    <p:animClr clrSpc="rgb" dir="cw">
                                      <p:cBhvr>
                                        <p:cTn id="654" dur="500" fill="hold"/>
                                        <p:tgtEl>
                                          <p:spTgt spid="164"/>
                                        </p:tgtEl>
                                        <p:attrNameLst>
                                          <p:attrName>fillcolor</p:attrName>
                                        </p:attrNameLst>
                                      </p:cBhvr>
                                      <p:to>
                                        <a:schemeClr val="accent2"/>
                                      </p:to>
                                    </p:animClr>
                                    <p:set>
                                      <p:cBhvr>
                                        <p:cTn id="655" dur="500" fill="hold"/>
                                        <p:tgtEl>
                                          <p:spTgt spid="164"/>
                                        </p:tgtEl>
                                        <p:attrNameLst>
                                          <p:attrName>fill.type</p:attrName>
                                        </p:attrNameLst>
                                      </p:cBhvr>
                                      <p:to>
                                        <p:strVal val="solid"/>
                                      </p:to>
                                    </p:set>
                                    <p:set>
                                      <p:cBhvr>
                                        <p:cTn id="656" dur="500" fill="hold"/>
                                        <p:tgtEl>
                                          <p:spTgt spid="164"/>
                                        </p:tgtEl>
                                        <p:attrNameLst>
                                          <p:attrName>fill.on</p:attrName>
                                        </p:attrNameLst>
                                      </p:cBhvr>
                                      <p:to>
                                        <p:strVal val="true"/>
                                      </p:to>
                                    </p:set>
                                  </p:childTnLst>
                                </p:cTn>
                              </p:par>
                              <p:par>
                                <p:cTn id="657" presetID="19" presetClass="emph" presetSubtype="0" fill="hold" grpId="0" nodeType="withEffect">
                                  <p:stCondLst>
                                    <p:cond delay="0"/>
                                  </p:stCondLst>
                                  <p:childTnLst>
                                    <p:animClr clrSpc="rgb" dir="cw">
                                      <p:cBhvr override="childStyle">
                                        <p:cTn id="658" dur="500" fill="hold"/>
                                        <p:tgtEl>
                                          <p:spTgt spid="165"/>
                                        </p:tgtEl>
                                        <p:attrNameLst>
                                          <p:attrName>style.color</p:attrName>
                                        </p:attrNameLst>
                                      </p:cBhvr>
                                      <p:to>
                                        <a:schemeClr val="accent2"/>
                                      </p:to>
                                    </p:animClr>
                                    <p:animClr clrSpc="rgb" dir="cw">
                                      <p:cBhvr>
                                        <p:cTn id="659" dur="500" fill="hold"/>
                                        <p:tgtEl>
                                          <p:spTgt spid="165"/>
                                        </p:tgtEl>
                                        <p:attrNameLst>
                                          <p:attrName>fillcolor</p:attrName>
                                        </p:attrNameLst>
                                      </p:cBhvr>
                                      <p:to>
                                        <a:schemeClr val="accent2"/>
                                      </p:to>
                                    </p:animClr>
                                    <p:set>
                                      <p:cBhvr>
                                        <p:cTn id="660" dur="500" fill="hold"/>
                                        <p:tgtEl>
                                          <p:spTgt spid="165"/>
                                        </p:tgtEl>
                                        <p:attrNameLst>
                                          <p:attrName>fill.type</p:attrName>
                                        </p:attrNameLst>
                                      </p:cBhvr>
                                      <p:to>
                                        <p:strVal val="solid"/>
                                      </p:to>
                                    </p:set>
                                    <p:set>
                                      <p:cBhvr>
                                        <p:cTn id="661" dur="500" fill="hold"/>
                                        <p:tgtEl>
                                          <p:spTgt spid="165"/>
                                        </p:tgtEl>
                                        <p:attrNameLst>
                                          <p:attrName>fill.on</p:attrName>
                                        </p:attrNameLst>
                                      </p:cBhvr>
                                      <p:to>
                                        <p:strVal val="true"/>
                                      </p:to>
                                    </p:set>
                                  </p:childTnLst>
                                </p:cTn>
                              </p:par>
                              <p:par>
                                <p:cTn id="662" presetID="19" presetClass="emph" presetSubtype="0" fill="hold" grpId="0" nodeType="withEffect">
                                  <p:stCondLst>
                                    <p:cond delay="0"/>
                                  </p:stCondLst>
                                  <p:childTnLst>
                                    <p:animClr clrSpc="rgb" dir="cw">
                                      <p:cBhvr override="childStyle">
                                        <p:cTn id="663" dur="500" fill="hold"/>
                                        <p:tgtEl>
                                          <p:spTgt spid="166"/>
                                        </p:tgtEl>
                                        <p:attrNameLst>
                                          <p:attrName>style.color</p:attrName>
                                        </p:attrNameLst>
                                      </p:cBhvr>
                                      <p:to>
                                        <a:schemeClr val="accent2"/>
                                      </p:to>
                                    </p:animClr>
                                    <p:animClr clrSpc="rgb" dir="cw">
                                      <p:cBhvr>
                                        <p:cTn id="664" dur="500" fill="hold"/>
                                        <p:tgtEl>
                                          <p:spTgt spid="166"/>
                                        </p:tgtEl>
                                        <p:attrNameLst>
                                          <p:attrName>fillcolor</p:attrName>
                                        </p:attrNameLst>
                                      </p:cBhvr>
                                      <p:to>
                                        <a:schemeClr val="accent2"/>
                                      </p:to>
                                    </p:animClr>
                                    <p:set>
                                      <p:cBhvr>
                                        <p:cTn id="665" dur="500" fill="hold"/>
                                        <p:tgtEl>
                                          <p:spTgt spid="166"/>
                                        </p:tgtEl>
                                        <p:attrNameLst>
                                          <p:attrName>fill.type</p:attrName>
                                        </p:attrNameLst>
                                      </p:cBhvr>
                                      <p:to>
                                        <p:strVal val="solid"/>
                                      </p:to>
                                    </p:set>
                                    <p:set>
                                      <p:cBhvr>
                                        <p:cTn id="666" dur="500" fill="hold"/>
                                        <p:tgtEl>
                                          <p:spTgt spid="166"/>
                                        </p:tgtEl>
                                        <p:attrNameLst>
                                          <p:attrName>fill.on</p:attrName>
                                        </p:attrNameLst>
                                      </p:cBhvr>
                                      <p:to>
                                        <p:strVal val="true"/>
                                      </p:to>
                                    </p:set>
                                  </p:childTnLst>
                                </p:cTn>
                              </p:par>
                              <p:par>
                                <p:cTn id="667" presetID="19" presetClass="emph" presetSubtype="0" fill="hold" grpId="0" nodeType="withEffect">
                                  <p:stCondLst>
                                    <p:cond delay="0"/>
                                  </p:stCondLst>
                                  <p:childTnLst>
                                    <p:animClr clrSpc="rgb" dir="cw">
                                      <p:cBhvr override="childStyle">
                                        <p:cTn id="668" dur="500" fill="hold"/>
                                        <p:tgtEl>
                                          <p:spTgt spid="167"/>
                                        </p:tgtEl>
                                        <p:attrNameLst>
                                          <p:attrName>style.color</p:attrName>
                                        </p:attrNameLst>
                                      </p:cBhvr>
                                      <p:to>
                                        <a:schemeClr val="accent2"/>
                                      </p:to>
                                    </p:animClr>
                                    <p:animClr clrSpc="rgb" dir="cw">
                                      <p:cBhvr>
                                        <p:cTn id="669" dur="500" fill="hold"/>
                                        <p:tgtEl>
                                          <p:spTgt spid="167"/>
                                        </p:tgtEl>
                                        <p:attrNameLst>
                                          <p:attrName>fillcolor</p:attrName>
                                        </p:attrNameLst>
                                      </p:cBhvr>
                                      <p:to>
                                        <a:schemeClr val="accent2"/>
                                      </p:to>
                                    </p:animClr>
                                    <p:set>
                                      <p:cBhvr>
                                        <p:cTn id="670" dur="500" fill="hold"/>
                                        <p:tgtEl>
                                          <p:spTgt spid="167"/>
                                        </p:tgtEl>
                                        <p:attrNameLst>
                                          <p:attrName>fill.type</p:attrName>
                                        </p:attrNameLst>
                                      </p:cBhvr>
                                      <p:to>
                                        <p:strVal val="solid"/>
                                      </p:to>
                                    </p:set>
                                    <p:set>
                                      <p:cBhvr>
                                        <p:cTn id="671" dur="500" fill="hold"/>
                                        <p:tgtEl>
                                          <p:spTgt spid="167"/>
                                        </p:tgtEl>
                                        <p:attrNameLst>
                                          <p:attrName>fill.on</p:attrName>
                                        </p:attrNameLst>
                                      </p:cBhvr>
                                      <p:to>
                                        <p:strVal val="true"/>
                                      </p:to>
                                    </p:set>
                                  </p:childTnLst>
                                </p:cTn>
                              </p:par>
                              <p:par>
                                <p:cTn id="672" presetID="19" presetClass="emph" presetSubtype="0" fill="hold" grpId="0" nodeType="withEffect">
                                  <p:stCondLst>
                                    <p:cond delay="0"/>
                                  </p:stCondLst>
                                  <p:childTnLst>
                                    <p:animClr clrSpc="rgb" dir="cw">
                                      <p:cBhvr override="childStyle">
                                        <p:cTn id="673" dur="500" fill="hold"/>
                                        <p:tgtEl>
                                          <p:spTgt spid="168"/>
                                        </p:tgtEl>
                                        <p:attrNameLst>
                                          <p:attrName>style.color</p:attrName>
                                        </p:attrNameLst>
                                      </p:cBhvr>
                                      <p:to>
                                        <a:schemeClr val="accent2"/>
                                      </p:to>
                                    </p:animClr>
                                    <p:animClr clrSpc="rgb" dir="cw">
                                      <p:cBhvr>
                                        <p:cTn id="674" dur="500" fill="hold"/>
                                        <p:tgtEl>
                                          <p:spTgt spid="168"/>
                                        </p:tgtEl>
                                        <p:attrNameLst>
                                          <p:attrName>fillcolor</p:attrName>
                                        </p:attrNameLst>
                                      </p:cBhvr>
                                      <p:to>
                                        <a:schemeClr val="accent2"/>
                                      </p:to>
                                    </p:animClr>
                                    <p:set>
                                      <p:cBhvr>
                                        <p:cTn id="675" dur="500" fill="hold"/>
                                        <p:tgtEl>
                                          <p:spTgt spid="168"/>
                                        </p:tgtEl>
                                        <p:attrNameLst>
                                          <p:attrName>fill.type</p:attrName>
                                        </p:attrNameLst>
                                      </p:cBhvr>
                                      <p:to>
                                        <p:strVal val="solid"/>
                                      </p:to>
                                    </p:set>
                                    <p:set>
                                      <p:cBhvr>
                                        <p:cTn id="676" dur="500" fill="hold"/>
                                        <p:tgtEl>
                                          <p:spTgt spid="168"/>
                                        </p:tgtEl>
                                        <p:attrNameLst>
                                          <p:attrName>fill.on</p:attrName>
                                        </p:attrNameLst>
                                      </p:cBhvr>
                                      <p:to>
                                        <p:strVal val="true"/>
                                      </p:to>
                                    </p:set>
                                  </p:childTnLst>
                                </p:cTn>
                              </p:par>
                              <p:par>
                                <p:cTn id="677" presetID="19" presetClass="emph" presetSubtype="0" fill="hold" grpId="0" nodeType="withEffect">
                                  <p:stCondLst>
                                    <p:cond delay="0"/>
                                  </p:stCondLst>
                                  <p:childTnLst>
                                    <p:animClr clrSpc="rgb" dir="cw">
                                      <p:cBhvr override="childStyle">
                                        <p:cTn id="678" dur="500" fill="hold"/>
                                        <p:tgtEl>
                                          <p:spTgt spid="169"/>
                                        </p:tgtEl>
                                        <p:attrNameLst>
                                          <p:attrName>style.color</p:attrName>
                                        </p:attrNameLst>
                                      </p:cBhvr>
                                      <p:to>
                                        <a:schemeClr val="accent2"/>
                                      </p:to>
                                    </p:animClr>
                                    <p:animClr clrSpc="rgb" dir="cw">
                                      <p:cBhvr>
                                        <p:cTn id="679" dur="500" fill="hold"/>
                                        <p:tgtEl>
                                          <p:spTgt spid="169"/>
                                        </p:tgtEl>
                                        <p:attrNameLst>
                                          <p:attrName>fillcolor</p:attrName>
                                        </p:attrNameLst>
                                      </p:cBhvr>
                                      <p:to>
                                        <a:schemeClr val="accent2"/>
                                      </p:to>
                                    </p:animClr>
                                    <p:set>
                                      <p:cBhvr>
                                        <p:cTn id="680" dur="500" fill="hold"/>
                                        <p:tgtEl>
                                          <p:spTgt spid="169"/>
                                        </p:tgtEl>
                                        <p:attrNameLst>
                                          <p:attrName>fill.type</p:attrName>
                                        </p:attrNameLst>
                                      </p:cBhvr>
                                      <p:to>
                                        <p:strVal val="solid"/>
                                      </p:to>
                                    </p:set>
                                    <p:set>
                                      <p:cBhvr>
                                        <p:cTn id="681" dur="500" fill="hold"/>
                                        <p:tgtEl>
                                          <p:spTgt spid="169"/>
                                        </p:tgtEl>
                                        <p:attrNameLst>
                                          <p:attrName>fill.on</p:attrName>
                                        </p:attrNameLst>
                                      </p:cBhvr>
                                      <p:to>
                                        <p:strVal val="true"/>
                                      </p:to>
                                    </p:set>
                                  </p:childTnLst>
                                </p:cTn>
                              </p:par>
                              <p:par>
                                <p:cTn id="682" presetID="19" presetClass="emph" presetSubtype="0" fill="hold" grpId="0" nodeType="withEffect">
                                  <p:stCondLst>
                                    <p:cond delay="0"/>
                                  </p:stCondLst>
                                  <p:childTnLst>
                                    <p:animClr clrSpc="rgb" dir="cw">
                                      <p:cBhvr override="childStyle">
                                        <p:cTn id="683" dur="500" fill="hold"/>
                                        <p:tgtEl>
                                          <p:spTgt spid="170"/>
                                        </p:tgtEl>
                                        <p:attrNameLst>
                                          <p:attrName>style.color</p:attrName>
                                        </p:attrNameLst>
                                      </p:cBhvr>
                                      <p:to>
                                        <a:schemeClr val="accent2"/>
                                      </p:to>
                                    </p:animClr>
                                    <p:animClr clrSpc="rgb" dir="cw">
                                      <p:cBhvr>
                                        <p:cTn id="684" dur="500" fill="hold"/>
                                        <p:tgtEl>
                                          <p:spTgt spid="170"/>
                                        </p:tgtEl>
                                        <p:attrNameLst>
                                          <p:attrName>fillcolor</p:attrName>
                                        </p:attrNameLst>
                                      </p:cBhvr>
                                      <p:to>
                                        <a:schemeClr val="accent2"/>
                                      </p:to>
                                    </p:animClr>
                                    <p:set>
                                      <p:cBhvr>
                                        <p:cTn id="685" dur="500" fill="hold"/>
                                        <p:tgtEl>
                                          <p:spTgt spid="170"/>
                                        </p:tgtEl>
                                        <p:attrNameLst>
                                          <p:attrName>fill.type</p:attrName>
                                        </p:attrNameLst>
                                      </p:cBhvr>
                                      <p:to>
                                        <p:strVal val="solid"/>
                                      </p:to>
                                    </p:set>
                                    <p:set>
                                      <p:cBhvr>
                                        <p:cTn id="686" dur="500" fill="hold"/>
                                        <p:tgtEl>
                                          <p:spTgt spid="170"/>
                                        </p:tgtEl>
                                        <p:attrNameLst>
                                          <p:attrName>fill.on</p:attrName>
                                        </p:attrNameLst>
                                      </p:cBhvr>
                                      <p:to>
                                        <p:strVal val="true"/>
                                      </p:to>
                                    </p:set>
                                  </p:childTnLst>
                                </p:cTn>
                              </p:par>
                            </p:childTnLst>
                          </p:cTn>
                        </p:par>
                      </p:childTnLst>
                    </p:cTn>
                  </p:par>
                  <p:par>
                    <p:cTn id="687" fill="hold">
                      <p:stCondLst>
                        <p:cond delay="indefinite"/>
                      </p:stCondLst>
                      <p:childTnLst>
                        <p:par>
                          <p:cTn id="688" fill="hold">
                            <p:stCondLst>
                              <p:cond delay="0"/>
                            </p:stCondLst>
                            <p:childTnLst>
                              <p:par>
                                <p:cTn id="689" presetID="6" presetClass="exit" presetSubtype="32" fill="hold" grpId="1" nodeType="clickEffect">
                                  <p:stCondLst>
                                    <p:cond delay="0"/>
                                  </p:stCondLst>
                                  <p:childTnLst>
                                    <p:animEffect transition="out" filter="circle(out)">
                                      <p:cBhvr>
                                        <p:cTn id="690" dur="2000"/>
                                        <p:tgtEl>
                                          <p:spTgt spid="161"/>
                                        </p:tgtEl>
                                      </p:cBhvr>
                                    </p:animEffect>
                                    <p:set>
                                      <p:cBhvr>
                                        <p:cTn id="691" dur="1" fill="hold">
                                          <p:stCondLst>
                                            <p:cond delay="1999"/>
                                          </p:stCondLst>
                                        </p:cTn>
                                        <p:tgtEl>
                                          <p:spTgt spid="161"/>
                                        </p:tgtEl>
                                        <p:attrNameLst>
                                          <p:attrName>style.visibility</p:attrName>
                                        </p:attrNameLst>
                                      </p:cBhvr>
                                      <p:to>
                                        <p:strVal val="hidden"/>
                                      </p:to>
                                    </p:set>
                                  </p:childTnLst>
                                </p:cTn>
                              </p:par>
                              <p:par>
                                <p:cTn id="692" presetID="6" presetClass="exit" presetSubtype="32" fill="hold" grpId="1" nodeType="withEffect">
                                  <p:stCondLst>
                                    <p:cond delay="0"/>
                                  </p:stCondLst>
                                  <p:childTnLst>
                                    <p:animEffect transition="out" filter="circle(out)">
                                      <p:cBhvr>
                                        <p:cTn id="693" dur="2000"/>
                                        <p:tgtEl>
                                          <p:spTgt spid="162"/>
                                        </p:tgtEl>
                                      </p:cBhvr>
                                    </p:animEffect>
                                    <p:set>
                                      <p:cBhvr>
                                        <p:cTn id="694" dur="1" fill="hold">
                                          <p:stCondLst>
                                            <p:cond delay="1999"/>
                                          </p:stCondLst>
                                        </p:cTn>
                                        <p:tgtEl>
                                          <p:spTgt spid="162"/>
                                        </p:tgtEl>
                                        <p:attrNameLst>
                                          <p:attrName>style.visibility</p:attrName>
                                        </p:attrNameLst>
                                      </p:cBhvr>
                                      <p:to>
                                        <p:strVal val="hidden"/>
                                      </p:to>
                                    </p:set>
                                  </p:childTnLst>
                                </p:cTn>
                              </p:par>
                              <p:par>
                                <p:cTn id="695" presetID="6" presetClass="exit" presetSubtype="32" fill="hold" grpId="1" nodeType="withEffect">
                                  <p:stCondLst>
                                    <p:cond delay="0"/>
                                  </p:stCondLst>
                                  <p:childTnLst>
                                    <p:animEffect transition="out" filter="circle(out)">
                                      <p:cBhvr>
                                        <p:cTn id="696" dur="2000"/>
                                        <p:tgtEl>
                                          <p:spTgt spid="163"/>
                                        </p:tgtEl>
                                      </p:cBhvr>
                                    </p:animEffect>
                                    <p:set>
                                      <p:cBhvr>
                                        <p:cTn id="697" dur="1" fill="hold">
                                          <p:stCondLst>
                                            <p:cond delay="1999"/>
                                          </p:stCondLst>
                                        </p:cTn>
                                        <p:tgtEl>
                                          <p:spTgt spid="163"/>
                                        </p:tgtEl>
                                        <p:attrNameLst>
                                          <p:attrName>style.visibility</p:attrName>
                                        </p:attrNameLst>
                                      </p:cBhvr>
                                      <p:to>
                                        <p:strVal val="hidden"/>
                                      </p:to>
                                    </p:set>
                                  </p:childTnLst>
                                </p:cTn>
                              </p:par>
                              <p:par>
                                <p:cTn id="698" presetID="6" presetClass="exit" presetSubtype="32" fill="hold" grpId="1" nodeType="withEffect">
                                  <p:stCondLst>
                                    <p:cond delay="0"/>
                                  </p:stCondLst>
                                  <p:childTnLst>
                                    <p:animEffect transition="out" filter="circle(out)">
                                      <p:cBhvr>
                                        <p:cTn id="699" dur="2000"/>
                                        <p:tgtEl>
                                          <p:spTgt spid="164"/>
                                        </p:tgtEl>
                                      </p:cBhvr>
                                    </p:animEffect>
                                    <p:set>
                                      <p:cBhvr>
                                        <p:cTn id="700" dur="1" fill="hold">
                                          <p:stCondLst>
                                            <p:cond delay="1999"/>
                                          </p:stCondLst>
                                        </p:cTn>
                                        <p:tgtEl>
                                          <p:spTgt spid="164"/>
                                        </p:tgtEl>
                                        <p:attrNameLst>
                                          <p:attrName>style.visibility</p:attrName>
                                        </p:attrNameLst>
                                      </p:cBhvr>
                                      <p:to>
                                        <p:strVal val="hidden"/>
                                      </p:to>
                                    </p:set>
                                  </p:childTnLst>
                                </p:cTn>
                              </p:par>
                              <p:par>
                                <p:cTn id="701" presetID="6" presetClass="exit" presetSubtype="32" fill="hold" grpId="1" nodeType="withEffect">
                                  <p:stCondLst>
                                    <p:cond delay="0"/>
                                  </p:stCondLst>
                                  <p:childTnLst>
                                    <p:animEffect transition="out" filter="circle(out)">
                                      <p:cBhvr>
                                        <p:cTn id="702" dur="2000"/>
                                        <p:tgtEl>
                                          <p:spTgt spid="165"/>
                                        </p:tgtEl>
                                      </p:cBhvr>
                                    </p:animEffect>
                                    <p:set>
                                      <p:cBhvr>
                                        <p:cTn id="703" dur="1" fill="hold">
                                          <p:stCondLst>
                                            <p:cond delay="1999"/>
                                          </p:stCondLst>
                                        </p:cTn>
                                        <p:tgtEl>
                                          <p:spTgt spid="165"/>
                                        </p:tgtEl>
                                        <p:attrNameLst>
                                          <p:attrName>style.visibility</p:attrName>
                                        </p:attrNameLst>
                                      </p:cBhvr>
                                      <p:to>
                                        <p:strVal val="hidden"/>
                                      </p:to>
                                    </p:set>
                                  </p:childTnLst>
                                </p:cTn>
                              </p:par>
                              <p:par>
                                <p:cTn id="704" presetID="6" presetClass="exit" presetSubtype="32" fill="hold" grpId="1" nodeType="withEffect">
                                  <p:stCondLst>
                                    <p:cond delay="0"/>
                                  </p:stCondLst>
                                  <p:childTnLst>
                                    <p:animEffect transition="out" filter="circle(out)">
                                      <p:cBhvr>
                                        <p:cTn id="705" dur="2000"/>
                                        <p:tgtEl>
                                          <p:spTgt spid="166"/>
                                        </p:tgtEl>
                                      </p:cBhvr>
                                    </p:animEffect>
                                    <p:set>
                                      <p:cBhvr>
                                        <p:cTn id="706" dur="1" fill="hold">
                                          <p:stCondLst>
                                            <p:cond delay="1999"/>
                                          </p:stCondLst>
                                        </p:cTn>
                                        <p:tgtEl>
                                          <p:spTgt spid="166"/>
                                        </p:tgtEl>
                                        <p:attrNameLst>
                                          <p:attrName>style.visibility</p:attrName>
                                        </p:attrNameLst>
                                      </p:cBhvr>
                                      <p:to>
                                        <p:strVal val="hidden"/>
                                      </p:to>
                                    </p:set>
                                  </p:childTnLst>
                                </p:cTn>
                              </p:par>
                              <p:par>
                                <p:cTn id="707" presetID="6" presetClass="exit" presetSubtype="32" fill="hold" grpId="1" nodeType="withEffect">
                                  <p:stCondLst>
                                    <p:cond delay="0"/>
                                  </p:stCondLst>
                                  <p:childTnLst>
                                    <p:animEffect transition="out" filter="circle(out)">
                                      <p:cBhvr>
                                        <p:cTn id="708" dur="2000"/>
                                        <p:tgtEl>
                                          <p:spTgt spid="167"/>
                                        </p:tgtEl>
                                      </p:cBhvr>
                                    </p:animEffect>
                                    <p:set>
                                      <p:cBhvr>
                                        <p:cTn id="709" dur="1" fill="hold">
                                          <p:stCondLst>
                                            <p:cond delay="1999"/>
                                          </p:stCondLst>
                                        </p:cTn>
                                        <p:tgtEl>
                                          <p:spTgt spid="167"/>
                                        </p:tgtEl>
                                        <p:attrNameLst>
                                          <p:attrName>style.visibility</p:attrName>
                                        </p:attrNameLst>
                                      </p:cBhvr>
                                      <p:to>
                                        <p:strVal val="hidden"/>
                                      </p:to>
                                    </p:set>
                                  </p:childTnLst>
                                </p:cTn>
                              </p:par>
                              <p:par>
                                <p:cTn id="710" presetID="6" presetClass="exit" presetSubtype="32" fill="hold" grpId="1" nodeType="withEffect">
                                  <p:stCondLst>
                                    <p:cond delay="0"/>
                                  </p:stCondLst>
                                  <p:childTnLst>
                                    <p:animEffect transition="out" filter="circle(out)">
                                      <p:cBhvr>
                                        <p:cTn id="711" dur="2000"/>
                                        <p:tgtEl>
                                          <p:spTgt spid="168"/>
                                        </p:tgtEl>
                                      </p:cBhvr>
                                    </p:animEffect>
                                    <p:set>
                                      <p:cBhvr>
                                        <p:cTn id="712" dur="1" fill="hold">
                                          <p:stCondLst>
                                            <p:cond delay="1999"/>
                                          </p:stCondLst>
                                        </p:cTn>
                                        <p:tgtEl>
                                          <p:spTgt spid="168"/>
                                        </p:tgtEl>
                                        <p:attrNameLst>
                                          <p:attrName>style.visibility</p:attrName>
                                        </p:attrNameLst>
                                      </p:cBhvr>
                                      <p:to>
                                        <p:strVal val="hidden"/>
                                      </p:to>
                                    </p:set>
                                  </p:childTnLst>
                                </p:cTn>
                              </p:par>
                              <p:par>
                                <p:cTn id="713" presetID="6" presetClass="exit" presetSubtype="32" fill="hold" grpId="1" nodeType="withEffect">
                                  <p:stCondLst>
                                    <p:cond delay="0"/>
                                  </p:stCondLst>
                                  <p:childTnLst>
                                    <p:animEffect transition="out" filter="circle(out)">
                                      <p:cBhvr>
                                        <p:cTn id="714" dur="2000"/>
                                        <p:tgtEl>
                                          <p:spTgt spid="169"/>
                                        </p:tgtEl>
                                      </p:cBhvr>
                                    </p:animEffect>
                                    <p:set>
                                      <p:cBhvr>
                                        <p:cTn id="715" dur="1" fill="hold">
                                          <p:stCondLst>
                                            <p:cond delay="1999"/>
                                          </p:stCondLst>
                                        </p:cTn>
                                        <p:tgtEl>
                                          <p:spTgt spid="169"/>
                                        </p:tgtEl>
                                        <p:attrNameLst>
                                          <p:attrName>style.visibility</p:attrName>
                                        </p:attrNameLst>
                                      </p:cBhvr>
                                      <p:to>
                                        <p:strVal val="hidden"/>
                                      </p:to>
                                    </p:set>
                                  </p:childTnLst>
                                </p:cTn>
                              </p:par>
                              <p:par>
                                <p:cTn id="716" presetID="6" presetClass="exit" presetSubtype="32" fill="hold" grpId="1" nodeType="withEffect">
                                  <p:stCondLst>
                                    <p:cond delay="0"/>
                                  </p:stCondLst>
                                  <p:childTnLst>
                                    <p:animEffect transition="out" filter="circle(out)">
                                      <p:cBhvr>
                                        <p:cTn id="717" dur="2000"/>
                                        <p:tgtEl>
                                          <p:spTgt spid="170"/>
                                        </p:tgtEl>
                                      </p:cBhvr>
                                    </p:animEffect>
                                    <p:set>
                                      <p:cBhvr>
                                        <p:cTn id="718" dur="1" fill="hold">
                                          <p:stCondLst>
                                            <p:cond delay="1999"/>
                                          </p:stCondLst>
                                        </p:cTn>
                                        <p:tgtEl>
                                          <p:spTgt spid="170"/>
                                        </p:tgtEl>
                                        <p:attrNameLst>
                                          <p:attrName>style.visibility</p:attrName>
                                        </p:attrNameLst>
                                      </p:cBhvr>
                                      <p:to>
                                        <p:strVal val="hidden"/>
                                      </p:to>
                                    </p:set>
                                  </p:childTnLst>
                                </p:cTn>
                              </p:par>
                              <p:par>
                                <p:cTn id="719" presetID="6" presetClass="exit" presetSubtype="32" fill="hold" grpId="1" nodeType="withEffect">
                                  <p:stCondLst>
                                    <p:cond delay="0"/>
                                  </p:stCondLst>
                                  <p:childTnLst>
                                    <p:animEffect transition="out" filter="circle(out)">
                                      <p:cBhvr>
                                        <p:cTn id="720" dur="2000"/>
                                        <p:tgtEl>
                                          <p:spTgt spid="177"/>
                                        </p:tgtEl>
                                      </p:cBhvr>
                                    </p:animEffect>
                                    <p:set>
                                      <p:cBhvr>
                                        <p:cTn id="721" dur="1" fill="hold">
                                          <p:stCondLst>
                                            <p:cond delay="1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76" grpId="0" animBg="1"/>
      <p:bldP spid="76" grpId="1" animBg="1"/>
      <p:bldP spid="6" grpId="0" animBg="1"/>
      <p:bldP spid="6" grpId="1" animBg="1"/>
      <p:bldP spid="79" grpId="0" animBg="1"/>
      <p:bldP spid="79" grpId="1" animBg="1"/>
      <p:bldP spid="80" grpId="0" animBg="1"/>
      <p:bldP spid="80" grpId="1" animBg="1"/>
      <p:bldP spid="81" grpId="0" animBg="1"/>
      <p:bldP spid="81" grpId="1" animBg="1"/>
      <p:bldP spid="89" grpId="0" animBg="1"/>
      <p:bldP spid="89" grpId="1" animBg="1"/>
      <p:bldP spid="90" grpId="0" animBg="1"/>
      <p:bldP spid="90"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4" name="Table 3">
            <a:extLst>
              <a:ext uri="{FF2B5EF4-FFF2-40B4-BE49-F238E27FC236}">
                <a16:creationId xmlns:a16="http://schemas.microsoft.com/office/drawing/2014/main" id="{05239E6E-C835-4925-B302-22FE4C2753C3}"/>
              </a:ext>
            </a:extLst>
          </p:cNvPr>
          <p:cNvGraphicFramePr>
            <a:graphicFrameLocks noGrp="1"/>
          </p:cNvGraphicFramePr>
          <p:nvPr>
            <p:extLst>
              <p:ext uri="{D42A27DB-BD31-4B8C-83A1-F6EECF244321}">
                <p14:modId xmlns:p14="http://schemas.microsoft.com/office/powerpoint/2010/main" val="4252603335"/>
              </p:ext>
            </p:extLst>
          </p:nvPr>
        </p:nvGraphicFramePr>
        <p:xfrm>
          <a:off x="415925" y="131908"/>
          <a:ext cx="11360147" cy="6410456"/>
        </p:xfrm>
        <a:graphic>
          <a:graphicData uri="http://schemas.openxmlformats.org/drawingml/2006/table">
            <a:tbl>
              <a:tblPr firstRow="1" firstCol="1" bandRow="1"/>
              <a:tblGrid>
                <a:gridCol w="1032054">
                  <a:extLst>
                    <a:ext uri="{9D8B030D-6E8A-4147-A177-3AD203B41FA5}">
                      <a16:colId xmlns:a16="http://schemas.microsoft.com/office/drawing/2014/main" val="2851470237"/>
                    </a:ext>
                  </a:extLst>
                </a:gridCol>
                <a:gridCol w="1032054">
                  <a:extLst>
                    <a:ext uri="{9D8B030D-6E8A-4147-A177-3AD203B41FA5}">
                      <a16:colId xmlns:a16="http://schemas.microsoft.com/office/drawing/2014/main" val="2154283047"/>
                    </a:ext>
                  </a:extLst>
                </a:gridCol>
                <a:gridCol w="1032054">
                  <a:extLst>
                    <a:ext uri="{9D8B030D-6E8A-4147-A177-3AD203B41FA5}">
                      <a16:colId xmlns:a16="http://schemas.microsoft.com/office/drawing/2014/main" val="3647057924"/>
                    </a:ext>
                  </a:extLst>
                </a:gridCol>
                <a:gridCol w="1032054">
                  <a:extLst>
                    <a:ext uri="{9D8B030D-6E8A-4147-A177-3AD203B41FA5}">
                      <a16:colId xmlns:a16="http://schemas.microsoft.com/office/drawing/2014/main" val="446130226"/>
                    </a:ext>
                  </a:extLst>
                </a:gridCol>
                <a:gridCol w="1033133">
                  <a:extLst>
                    <a:ext uri="{9D8B030D-6E8A-4147-A177-3AD203B41FA5}">
                      <a16:colId xmlns:a16="http://schemas.microsoft.com/office/drawing/2014/main" val="1632274922"/>
                    </a:ext>
                  </a:extLst>
                </a:gridCol>
                <a:gridCol w="1033133">
                  <a:extLst>
                    <a:ext uri="{9D8B030D-6E8A-4147-A177-3AD203B41FA5}">
                      <a16:colId xmlns:a16="http://schemas.microsoft.com/office/drawing/2014/main" val="884516262"/>
                    </a:ext>
                  </a:extLst>
                </a:gridCol>
                <a:gridCol w="1033133">
                  <a:extLst>
                    <a:ext uri="{9D8B030D-6E8A-4147-A177-3AD203B41FA5}">
                      <a16:colId xmlns:a16="http://schemas.microsoft.com/office/drawing/2014/main" val="1081010620"/>
                    </a:ext>
                  </a:extLst>
                </a:gridCol>
                <a:gridCol w="1033133">
                  <a:extLst>
                    <a:ext uri="{9D8B030D-6E8A-4147-A177-3AD203B41FA5}">
                      <a16:colId xmlns:a16="http://schemas.microsoft.com/office/drawing/2014/main" val="1581182532"/>
                    </a:ext>
                  </a:extLst>
                </a:gridCol>
                <a:gridCol w="1033133">
                  <a:extLst>
                    <a:ext uri="{9D8B030D-6E8A-4147-A177-3AD203B41FA5}">
                      <a16:colId xmlns:a16="http://schemas.microsoft.com/office/drawing/2014/main" val="4222770522"/>
                    </a:ext>
                  </a:extLst>
                </a:gridCol>
                <a:gridCol w="1033133">
                  <a:extLst>
                    <a:ext uri="{9D8B030D-6E8A-4147-A177-3AD203B41FA5}">
                      <a16:colId xmlns:a16="http://schemas.microsoft.com/office/drawing/2014/main" val="1428442844"/>
                    </a:ext>
                  </a:extLst>
                </a:gridCol>
                <a:gridCol w="1033133">
                  <a:extLst>
                    <a:ext uri="{9D8B030D-6E8A-4147-A177-3AD203B41FA5}">
                      <a16:colId xmlns:a16="http://schemas.microsoft.com/office/drawing/2014/main" val="3868886429"/>
                    </a:ext>
                  </a:extLst>
                </a:gridCol>
              </a:tblGrid>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85061126"/>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1543499"/>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73846923"/>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9385001"/>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5618408"/>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4" name="Table 3">
            <a:extLst>
              <a:ext uri="{FF2B5EF4-FFF2-40B4-BE49-F238E27FC236}">
                <a16:creationId xmlns:a16="http://schemas.microsoft.com/office/drawing/2014/main" id="{DF693DD3-D541-44A0-B954-15DCFDF697F3}"/>
              </a:ext>
            </a:extLst>
          </p:cNvPr>
          <p:cNvGraphicFramePr>
            <a:graphicFrameLocks noGrp="1"/>
          </p:cNvGraphicFramePr>
          <p:nvPr>
            <p:extLst>
              <p:ext uri="{D42A27DB-BD31-4B8C-83A1-F6EECF244321}">
                <p14:modId xmlns:p14="http://schemas.microsoft.com/office/powerpoint/2010/main" val="1510760263"/>
              </p:ext>
            </p:extLst>
          </p:nvPr>
        </p:nvGraphicFramePr>
        <p:xfrm>
          <a:off x="415925" y="131908"/>
          <a:ext cx="11360147" cy="6410456"/>
        </p:xfrm>
        <a:graphic>
          <a:graphicData uri="http://schemas.openxmlformats.org/drawingml/2006/table">
            <a:tbl>
              <a:tblPr firstRow="1" firstCol="1" bandRow="1"/>
              <a:tblGrid>
                <a:gridCol w="1032054">
                  <a:extLst>
                    <a:ext uri="{9D8B030D-6E8A-4147-A177-3AD203B41FA5}">
                      <a16:colId xmlns:a16="http://schemas.microsoft.com/office/drawing/2014/main" val="2851470237"/>
                    </a:ext>
                  </a:extLst>
                </a:gridCol>
                <a:gridCol w="1032054">
                  <a:extLst>
                    <a:ext uri="{9D8B030D-6E8A-4147-A177-3AD203B41FA5}">
                      <a16:colId xmlns:a16="http://schemas.microsoft.com/office/drawing/2014/main" val="2154283047"/>
                    </a:ext>
                  </a:extLst>
                </a:gridCol>
                <a:gridCol w="1032054">
                  <a:extLst>
                    <a:ext uri="{9D8B030D-6E8A-4147-A177-3AD203B41FA5}">
                      <a16:colId xmlns:a16="http://schemas.microsoft.com/office/drawing/2014/main" val="3647057924"/>
                    </a:ext>
                  </a:extLst>
                </a:gridCol>
                <a:gridCol w="1032054">
                  <a:extLst>
                    <a:ext uri="{9D8B030D-6E8A-4147-A177-3AD203B41FA5}">
                      <a16:colId xmlns:a16="http://schemas.microsoft.com/office/drawing/2014/main" val="446130226"/>
                    </a:ext>
                  </a:extLst>
                </a:gridCol>
                <a:gridCol w="1033133">
                  <a:extLst>
                    <a:ext uri="{9D8B030D-6E8A-4147-A177-3AD203B41FA5}">
                      <a16:colId xmlns:a16="http://schemas.microsoft.com/office/drawing/2014/main" val="1632274922"/>
                    </a:ext>
                  </a:extLst>
                </a:gridCol>
                <a:gridCol w="1033133">
                  <a:extLst>
                    <a:ext uri="{9D8B030D-6E8A-4147-A177-3AD203B41FA5}">
                      <a16:colId xmlns:a16="http://schemas.microsoft.com/office/drawing/2014/main" val="884516262"/>
                    </a:ext>
                  </a:extLst>
                </a:gridCol>
                <a:gridCol w="1033133">
                  <a:extLst>
                    <a:ext uri="{9D8B030D-6E8A-4147-A177-3AD203B41FA5}">
                      <a16:colId xmlns:a16="http://schemas.microsoft.com/office/drawing/2014/main" val="1081010620"/>
                    </a:ext>
                  </a:extLst>
                </a:gridCol>
                <a:gridCol w="1033133">
                  <a:extLst>
                    <a:ext uri="{9D8B030D-6E8A-4147-A177-3AD203B41FA5}">
                      <a16:colId xmlns:a16="http://schemas.microsoft.com/office/drawing/2014/main" val="1581182532"/>
                    </a:ext>
                  </a:extLst>
                </a:gridCol>
                <a:gridCol w="1033133">
                  <a:extLst>
                    <a:ext uri="{9D8B030D-6E8A-4147-A177-3AD203B41FA5}">
                      <a16:colId xmlns:a16="http://schemas.microsoft.com/office/drawing/2014/main" val="4222770522"/>
                    </a:ext>
                  </a:extLst>
                </a:gridCol>
                <a:gridCol w="1033133">
                  <a:extLst>
                    <a:ext uri="{9D8B030D-6E8A-4147-A177-3AD203B41FA5}">
                      <a16:colId xmlns:a16="http://schemas.microsoft.com/office/drawing/2014/main" val="1428442844"/>
                    </a:ext>
                  </a:extLst>
                </a:gridCol>
                <a:gridCol w="1033133">
                  <a:extLst>
                    <a:ext uri="{9D8B030D-6E8A-4147-A177-3AD203B41FA5}">
                      <a16:colId xmlns:a16="http://schemas.microsoft.com/office/drawing/2014/main" val="3868886429"/>
                    </a:ext>
                  </a:extLst>
                </a:gridCol>
              </a:tblGrid>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85061126"/>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1543499"/>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73846923"/>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9385001"/>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79313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Â</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79313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5618408"/>
                  </a:ext>
                </a:extLst>
              </a:tr>
            </a:tbl>
          </a:graphicData>
        </a:graphic>
      </p:graphicFrame>
    </p:spTree>
    <p:extLst>
      <p:ext uri="{BB962C8B-B14F-4D97-AF65-F5344CB8AC3E}">
        <p14:creationId xmlns:p14="http://schemas.microsoft.com/office/powerpoint/2010/main" val="4182603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solidFill>
                  <a:srgbClr val="333333"/>
                </a:solidFill>
                <a:effectLst/>
                <a:latin typeface="Verdana" panose="020B0604030504040204" pitchFamily="34" charset="0"/>
                <a:ea typeface="Times New Roman" panose="02020603050405020304" pitchFamily="18" charset="0"/>
              </a:rPr>
              <a:t>Khi ấy, Đức Giê-su nói với các môn đệ rằng : “Thầy nói với anh em là những người đang nghe Thầy đây :</a:t>
            </a:r>
            <a:endParaRPr lang="en-US" sz="71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0"/>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LU-CA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Hãy chống lại họ</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ghét họ</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Hãy yêu họ</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Hãy cầu nguyện cho họ</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6000" b="1">
                <a:solidFill>
                  <a:srgbClr val="0070C0"/>
                </a:solidFill>
                <a:latin typeface="Verdana" panose="020B0604030504040204" pitchFamily="34" charset="0"/>
                <a:ea typeface="Verdana" panose="020B0604030504040204" pitchFamily="34" charset="0"/>
              </a:rPr>
              <a:t>VỚI KẺ THÙ, ĐỨC GIÊ-SU DẠY </a:t>
            </a:r>
            <a:r>
              <a:rPr lang="en-US" sz="6000" b="1" u="sng">
                <a:solidFill>
                  <a:srgbClr val="7030A0"/>
                </a:solidFill>
                <a:latin typeface="Verdana" panose="020B0604030504040204" pitchFamily="34" charset="0"/>
                <a:ea typeface="Verdana" panose="020B0604030504040204" pitchFamily="34" charset="0"/>
              </a:rPr>
              <a:t>PHẢI THẾ NÀO ?</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3422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Hãy yêu họ</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Cầu nguyện cho họ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Chỉ bảo đường lành cho họ</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Làm ơn cho họ</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Yêu thương họ</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rgbClr val="0070C0"/>
                </a:solidFill>
                <a:latin typeface="Verdana" panose="020B0604030504040204" pitchFamily="34" charset="0"/>
                <a:ea typeface="Verdana" panose="020B0604030504040204" pitchFamily="34" charset="0"/>
              </a:rPr>
              <a:t>VỚI NHỮNG NGƯỜI VU KHỐNG, ANH EM </a:t>
            </a:r>
            <a:r>
              <a:rPr lang="vi-VN" sz="5400" b="1" u="sng">
                <a:solidFill>
                  <a:srgbClr val="7030A0"/>
                </a:solidFill>
                <a:latin typeface="Verdana" panose="020B0604030504040204" pitchFamily="34" charset="0"/>
                <a:ea typeface="Verdana" panose="020B0604030504040204" pitchFamily="34" charset="0"/>
              </a:rPr>
              <a:t>HÃY LÀM GÌ </a:t>
            </a:r>
            <a:r>
              <a:rPr lang="vi-VN" sz="5400" b="1">
                <a:solidFill>
                  <a:srgbClr val="0070C0"/>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49760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Cầu nguyện cho họ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Hãy cầu nguyện cho họ</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yêu thương họ</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Hãy trả ơn cho họ</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Cũng hãy làm cho người ta như vậy</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0070C0"/>
                </a:solidFill>
                <a:latin typeface="Verdana" panose="020B0604030504040204" pitchFamily="34" charset="0"/>
                <a:ea typeface="Verdana" panose="020B0604030504040204" pitchFamily="34" charset="0"/>
              </a:rPr>
              <a:t>ĐỨC GIÊ-SU DẠY: ANH EM MUỐN NGƯỜI TA LÀM GÌ CHO MÌNH, </a:t>
            </a:r>
            <a:r>
              <a:rPr lang="vi-VN" sz="5400" b="1" u="sng">
                <a:solidFill>
                  <a:srgbClr val="7030A0"/>
                </a:solidFill>
                <a:latin typeface="Verdana" panose="020B0604030504040204" pitchFamily="34" charset="0"/>
                <a:ea typeface="Verdana" panose="020B0604030504040204" pitchFamily="34" charset="0"/>
              </a:rPr>
              <a:t>THÌ THẾ NÀO </a:t>
            </a:r>
            <a:r>
              <a:rPr lang="vi-VN" sz="5400" b="1">
                <a:solidFill>
                  <a:srgbClr val="0070C0"/>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535994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Cũng hãy làm cho người ta như vậy</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Tổ phụ Áp-ra-ham</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Thầy</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Cha anh em là Đấng nhân từ</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Tất cả đều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0070C0"/>
                </a:solidFill>
                <a:latin typeface="Verdana" panose="020B0604030504040204" pitchFamily="34" charset="0"/>
                <a:ea typeface="Verdana" panose="020B0604030504040204" pitchFamily="34" charset="0"/>
              </a:rPr>
              <a:t>ĐỨC GIÊ-SU DẠY: ANH EM HÃY CÓ LÒNG NHÂN TỪ </a:t>
            </a:r>
            <a:r>
              <a:rPr lang="vi-VN" sz="5400" b="1" u="sng">
                <a:solidFill>
                  <a:srgbClr val="7030A0"/>
                </a:solidFill>
                <a:latin typeface="Verdana" panose="020B0604030504040204" pitchFamily="34" charset="0"/>
                <a:ea typeface="Verdana" panose="020B0604030504040204" pitchFamily="34" charset="0"/>
              </a:rPr>
              <a:t>NHƯ AI ?</a:t>
            </a:r>
          </a:p>
        </p:txBody>
      </p:sp>
      <p:grpSp>
        <p:nvGrpSpPr>
          <p:cNvPr id="9" name="Group 33"/>
          <p:cNvGrpSpPr>
            <a:grpSpLocks/>
          </p:cNvGrpSpPr>
          <p:nvPr/>
        </p:nvGrpSpPr>
        <p:grpSpPr bwMode="auto">
          <a:xfrm>
            <a:off x="-48988" y="363041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Cha anh em là Đấng nhân từ</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Con người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Thiên Chúa</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vua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Chúa Giê-su</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5. </a:t>
            </a:r>
            <a:r>
              <a:rPr lang="vi-VN" sz="5400" b="1">
                <a:solidFill>
                  <a:srgbClr val="0070C0"/>
                </a:solidFill>
                <a:latin typeface="Verdana" panose="020B0604030504040204" pitchFamily="34" charset="0"/>
                <a:ea typeface="Verdana" panose="020B0604030504040204" pitchFamily="34" charset="0"/>
              </a:rPr>
              <a:t>ANH EM ĐỪNG XÉT ĐOÁN THÌ SẼ KHÔNG BỊ AI XÉT ĐOÁN ?</a:t>
            </a:r>
          </a:p>
        </p:txBody>
      </p:sp>
      <p:grpSp>
        <p:nvGrpSpPr>
          <p:cNvPr id="9" name="Group 33"/>
          <p:cNvGrpSpPr>
            <a:grpSpLocks/>
          </p:cNvGrpSpPr>
          <p:nvPr/>
        </p:nvGrpSpPr>
        <p:grpSpPr bwMode="auto">
          <a:xfrm>
            <a:off x="-48988" y="274649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Thiên Chúa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4312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283516" y="1387430"/>
            <a:ext cx="6310854" cy="3570273"/>
          </a:xfrm>
          <a:prstGeom prst="rect">
            <a:avLst/>
          </a:prstGeom>
          <a:noFill/>
        </p:spPr>
        <p:txBody>
          <a:bodyPr wrap="square">
            <a:spAutoFit/>
          </a:bodyPr>
          <a:lstStyle/>
          <a:p>
            <a:pPr lvl="0" algn="ctr">
              <a:lnSpc>
                <a:spcPct val="107000"/>
              </a:lnSpc>
              <a:spcAft>
                <a:spcPts val="800"/>
              </a:spcAft>
              <a:defRPr/>
            </a:pPr>
            <a:r>
              <a:rPr lang="vi-VN"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THẾ NÀO THEO LỜI CHÚA DẠY?</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hãy yêu kẻ thù và làm ơn cho kẻ ghét anh em, hãy chúc lành cho kẻ nguyền rủa anh em, và cầu nguyện cho kẻ vu khống anh em.</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93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Ai vả anh má bên này, thì hãy giơ cả má bên kia nữa. Ai đoạt áo ngoài của anh, thì cũng đừng cản nó lấy áo trong.</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55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Ai xin, thì hãy cho, ai lấy cái gì của anh, thì đừng đòi lại. Anh em muốn người ta làm gì cho mình, thì cũng hãy làm cho người ta như vậy.</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10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Nếu anh em yêu thương kẻ yêu thương mình, thì có gì là ân với nghĩa ? Ngay cả người tội lỗi cũng yêu thương kẻ yêu thương họ.</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15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Và nếu anh em làm ơn cho kẻ làm ơn cho mình, thì còn gì là ân với nghĩa ? Ngay cả người tội lỗi cũng làm như thế.</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Nếu anh em cho vay mà hy vọng đòi lại được, thì còn gì là ân với nghĩa ? Cả người tội lỗi cũng cho kẻ tội lỗi vay mượn để được trả lại sòng phẳng. </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2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Trái lại, anh em hãy yêu kẻ thù, hãy làm ơn và cho vay mà chẳng hề hy vọng được đền trả.</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7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1122</Words>
  <Application>Microsoft Office PowerPoint</Application>
  <PresentationFormat>Widescreen</PresentationFormat>
  <Paragraphs>353</Paragraphs>
  <Slides>26</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hãy yêu kẻ thù và làm ơn cho kẻ ghét anh em, hãy chúc lành cho kẻ nguyền rủa anh em, và cầu nguyện cho kẻ vu khống anh em.</vt:lpstr>
      <vt:lpstr>Ai vả anh má bên này, thì hãy giơ cả má bên kia nữa. Ai đoạt áo ngoài của anh, thì cũng đừng cản nó lấy áo trong.</vt:lpstr>
      <vt:lpstr>Ai xin, thì hãy cho, ai lấy cái gì của anh, thì đừng đòi lại. Anh em muốn người ta làm gì cho mình, thì cũng hãy làm cho người ta như vậy.</vt:lpstr>
      <vt:lpstr>Nếu anh em yêu thương kẻ yêu thương mình, thì có gì là ân với nghĩa ? Ngay cả người tội lỗi cũng yêu thương kẻ yêu thương họ.</vt:lpstr>
      <vt:lpstr>Và nếu anh em làm ơn cho kẻ làm ơn cho mình, thì còn gì là ân với nghĩa ? Ngay cả người tội lỗi cũng làm như thế.</vt:lpstr>
      <vt:lpstr>Nếu anh em cho vay mà hy vọng đòi lại được, thì còn gì là ân với nghĩa ? Cả người tội lỗi cũng cho kẻ tội lỗi vay mượn để được trả lại sòng phẳng. </vt:lpstr>
      <vt:lpstr>Trái lại, anh em hãy yêu kẻ thù, hãy làm ơn và cho vay mà chẳng hề hy vọng được đền trả.</vt:lpstr>
      <vt:lpstr>Như vậy, phần thưởng dành cho anh em sẽ lớn lao, và anh em sẽ là con Đấng Tối Cao, vì Người vẫn nhân hậu với cả phường vô ân và quân độc ác.</vt:lpstr>
      <vt:lpstr>“Anh em hãy có lòng nhân từ, như Cha anh em là Đấng nhân từ. Anh em đừng xét đoán, thì anh em sẽ không bị Thiên Chúa xét đoán.</vt:lpstr>
      <vt:lpstr>Anh em đừng lên án, thì sẽ không bị Thiên Chúa lên án. Anh em hãy tha thứ, thì sẽ được Thiên Chúa thứ tha.</vt:lpstr>
      <vt:lpstr>Anh em hãy cho, thì sẽ được Thiên Chúa cho lại.</vt:lpstr>
      <vt:lpstr>Người sẽ đong cho anh em đấu đủ lượng đã dằn, đã lắc và đầy tràn, mà đổ vào vạt áo anh em.</vt:lpstr>
      <vt:lpstr>Vì anh em đong bằng đấu nào, thì Thiên Chúa sẽ đong lại cho anh em bằng đấu ấy.”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cp:revision>
  <dcterms:created xsi:type="dcterms:W3CDTF">2022-01-14T15:16:50Z</dcterms:created>
  <dcterms:modified xsi:type="dcterms:W3CDTF">2022-02-18T03:20:58Z</dcterms:modified>
</cp:coreProperties>
</file>