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92" r:id="rId10"/>
    <p:sldId id="379" r:id="rId11"/>
    <p:sldId id="380" r:id="rId12"/>
    <p:sldId id="377" r:id="rId13"/>
    <p:sldId id="383" r:id="rId14"/>
    <p:sldId id="293" r:id="rId15"/>
    <p:sldId id="294" r:id="rId16"/>
    <p:sldId id="327" r:id="rId17"/>
    <p:sldId id="390" r:id="rId18"/>
    <p:sldId id="260" r:id="rId19"/>
    <p:sldId id="308" r:id="rId20"/>
    <p:sldId id="386" r:id="rId21"/>
    <p:sldId id="387" r:id="rId22"/>
    <p:sldId id="388" r:id="rId23"/>
    <p:sldId id="391" r:id="rId24"/>
    <p:sldId id="29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373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MỐI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HOẠ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MỐI PHÚC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“Nhưng khốn cho các ngươi là những kẻ giàu có, vì các ngươi đã được phần an ủi của mình rồi.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ngươi, hỡi những kẻ bây giờ đang được no nê, vì các ngươi sẽ phải đói.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ngươi, hỡi những kẻ bây giờ đang được vui cười vì các ngươi sẽ phải sầu khổ khóc than.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 khi được mọi người ca tụng, vì các ngôn sứ giả cũng đã từng được cha ông họ đối xử như thế.”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“PHÚC CHO ANH EM LÀ NHỮNG KẺ BÂY GIỜ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THIÊN CHÚA SẼ CHO ANH EM ĐƯỢC NO LÒNG”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6636"/>
              </p:ext>
            </p:extLst>
          </p:nvPr>
        </p:nvGraphicFramePr>
        <p:xfrm>
          <a:off x="1176904" y="70948"/>
          <a:ext cx="8993253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423D5B4-DA33-485B-979F-CA5F40C27DFB}"/>
              </a:ext>
            </a:extLst>
          </p:cNvPr>
          <p:cNvSpPr/>
          <p:nvPr/>
        </p:nvSpPr>
        <p:spPr>
          <a:xfrm>
            <a:off x="1989738" y="350012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7E0027B-A313-4E34-9709-4686F9DBEB15}"/>
              </a:ext>
            </a:extLst>
          </p:cNvPr>
          <p:cNvSpPr/>
          <p:nvPr/>
        </p:nvSpPr>
        <p:spPr>
          <a:xfrm>
            <a:off x="2810158" y="35026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31BC2E-3620-48C0-A614-EC0D5E84534F}"/>
              </a:ext>
            </a:extLst>
          </p:cNvPr>
          <p:cNvSpPr/>
          <p:nvPr/>
        </p:nvSpPr>
        <p:spPr>
          <a:xfrm>
            <a:off x="3628038" y="35021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3F30E8-ADA9-4407-ACA6-F19AB7456D7B}"/>
              </a:ext>
            </a:extLst>
          </p:cNvPr>
          <p:cNvSpPr/>
          <p:nvPr/>
        </p:nvSpPr>
        <p:spPr>
          <a:xfrm>
            <a:off x="4448458" y="349707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F2F8C-C067-419B-94D0-2B9E7970B029}"/>
              </a:ext>
            </a:extLst>
          </p:cNvPr>
          <p:cNvSpPr/>
          <p:nvPr/>
        </p:nvSpPr>
        <p:spPr>
          <a:xfrm>
            <a:off x="5259765" y="349638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AA497E-C5BA-448C-8E61-9CA4EEB2DE35}"/>
              </a:ext>
            </a:extLst>
          </p:cNvPr>
          <p:cNvSpPr/>
          <p:nvPr/>
        </p:nvSpPr>
        <p:spPr>
          <a:xfrm>
            <a:off x="6077645" y="350349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E6D19-E755-403B-B59C-64A5AA447807}"/>
              </a:ext>
            </a:extLst>
          </p:cNvPr>
          <p:cNvSpPr/>
          <p:nvPr/>
        </p:nvSpPr>
        <p:spPr>
          <a:xfrm>
            <a:off x="6898065" y="349841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DE2205-FD61-4448-ADF3-ECE21ABC3DA2}"/>
              </a:ext>
            </a:extLst>
          </p:cNvPr>
          <p:cNvSpPr/>
          <p:nvPr/>
        </p:nvSpPr>
        <p:spPr>
          <a:xfrm>
            <a:off x="1994135" y="28087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AF4CEF7-2AD6-47C7-B715-E8D28887B219}"/>
              </a:ext>
            </a:extLst>
          </p:cNvPr>
          <p:cNvSpPr/>
          <p:nvPr/>
        </p:nvSpPr>
        <p:spPr>
          <a:xfrm>
            <a:off x="2814900" y="279770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6288A2-F5AE-429E-95E8-1F8530435A2F}"/>
              </a:ext>
            </a:extLst>
          </p:cNvPr>
          <p:cNvSpPr/>
          <p:nvPr/>
        </p:nvSpPr>
        <p:spPr>
          <a:xfrm>
            <a:off x="3635320" y="28002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539D25-29A4-4CD7-B815-6D1AAC856A1B}"/>
              </a:ext>
            </a:extLst>
          </p:cNvPr>
          <p:cNvSpPr/>
          <p:nvPr/>
        </p:nvSpPr>
        <p:spPr>
          <a:xfrm>
            <a:off x="4453200" y="27997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0872F1A-49DE-4B9D-9104-B65B6F2FCCFC}"/>
              </a:ext>
            </a:extLst>
          </p:cNvPr>
          <p:cNvSpPr/>
          <p:nvPr/>
        </p:nvSpPr>
        <p:spPr>
          <a:xfrm>
            <a:off x="5273620" y="279465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58EAB1-88B7-4ADB-96B7-F0BBDCE15296}"/>
              </a:ext>
            </a:extLst>
          </p:cNvPr>
          <p:cNvSpPr/>
          <p:nvPr/>
        </p:nvSpPr>
        <p:spPr>
          <a:xfrm>
            <a:off x="6084927" y="27939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7558AC-99A0-4B71-AE79-4CF47F128927}"/>
              </a:ext>
            </a:extLst>
          </p:cNvPr>
          <p:cNvSpPr/>
          <p:nvPr/>
        </p:nvSpPr>
        <p:spPr>
          <a:xfrm>
            <a:off x="6902807" y="279346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904BA91-9F67-4344-93D3-9C0AD4E1AEC0}"/>
              </a:ext>
            </a:extLst>
          </p:cNvPr>
          <p:cNvSpPr/>
          <p:nvPr/>
        </p:nvSpPr>
        <p:spPr>
          <a:xfrm>
            <a:off x="7723227" y="27960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361187-EA8A-41B0-8C38-0779A60F76DD}"/>
              </a:ext>
            </a:extLst>
          </p:cNvPr>
          <p:cNvSpPr/>
          <p:nvPr/>
        </p:nvSpPr>
        <p:spPr>
          <a:xfrm>
            <a:off x="1985892" y="211238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142979-AD02-40EF-B791-42B45C0A4DC8}"/>
              </a:ext>
            </a:extLst>
          </p:cNvPr>
          <p:cNvSpPr/>
          <p:nvPr/>
        </p:nvSpPr>
        <p:spPr>
          <a:xfrm>
            <a:off x="2806312" y="21073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99930A-DC58-413B-B0CF-13E3E8277DD2}"/>
              </a:ext>
            </a:extLst>
          </p:cNvPr>
          <p:cNvSpPr/>
          <p:nvPr/>
        </p:nvSpPr>
        <p:spPr>
          <a:xfrm>
            <a:off x="3624192" y="210679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2B7ADA-1AA3-48A8-8F39-787709D9C3FD}"/>
              </a:ext>
            </a:extLst>
          </p:cNvPr>
          <p:cNvSpPr/>
          <p:nvPr/>
        </p:nvSpPr>
        <p:spPr>
          <a:xfrm>
            <a:off x="4444612" y="210933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39111F-DE0C-4585-9972-23D668F93097}"/>
              </a:ext>
            </a:extLst>
          </p:cNvPr>
          <p:cNvSpPr/>
          <p:nvPr/>
        </p:nvSpPr>
        <p:spPr>
          <a:xfrm>
            <a:off x="5255919" y="21086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A3C4753-A270-4512-8A78-5421FA61AA66}"/>
              </a:ext>
            </a:extLst>
          </p:cNvPr>
          <p:cNvSpPr/>
          <p:nvPr/>
        </p:nvSpPr>
        <p:spPr>
          <a:xfrm>
            <a:off x="6073799" y="21081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341A5F-348F-4EFF-9265-B43AAFA6477D}"/>
              </a:ext>
            </a:extLst>
          </p:cNvPr>
          <p:cNvSpPr/>
          <p:nvPr/>
        </p:nvSpPr>
        <p:spPr>
          <a:xfrm>
            <a:off x="6894219" y="21106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96C67CD-524F-4722-9C2B-6AB0576DE4FD}"/>
              </a:ext>
            </a:extLst>
          </p:cNvPr>
          <p:cNvSpPr/>
          <p:nvPr/>
        </p:nvSpPr>
        <p:spPr>
          <a:xfrm>
            <a:off x="1173092" y="14368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65B3D51-E258-4BD0-B992-D656FB1CF855}"/>
              </a:ext>
            </a:extLst>
          </p:cNvPr>
          <p:cNvSpPr/>
          <p:nvPr/>
        </p:nvSpPr>
        <p:spPr>
          <a:xfrm>
            <a:off x="1993512" y="143178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1A2456-6AFA-4B62-A2F3-C52BBAF188A6}"/>
              </a:ext>
            </a:extLst>
          </p:cNvPr>
          <p:cNvSpPr/>
          <p:nvPr/>
        </p:nvSpPr>
        <p:spPr>
          <a:xfrm>
            <a:off x="2811392" y="143127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05C8C52-EBE8-42ED-86AE-1866B01BC13A}"/>
              </a:ext>
            </a:extLst>
          </p:cNvPr>
          <p:cNvSpPr/>
          <p:nvPr/>
        </p:nvSpPr>
        <p:spPr>
          <a:xfrm>
            <a:off x="3631812" y="143381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52E9657-F305-46CF-A0DB-2351FC3E70F5}"/>
              </a:ext>
            </a:extLst>
          </p:cNvPr>
          <p:cNvSpPr/>
          <p:nvPr/>
        </p:nvSpPr>
        <p:spPr>
          <a:xfrm>
            <a:off x="4443119" y="143312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3F60DF2-8F24-49A4-AEA5-B94E29A26D97}"/>
              </a:ext>
            </a:extLst>
          </p:cNvPr>
          <p:cNvSpPr/>
          <p:nvPr/>
        </p:nvSpPr>
        <p:spPr>
          <a:xfrm>
            <a:off x="5260999" y="143261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67D22EC-B8E3-4DDF-8633-9DC000778A13}"/>
              </a:ext>
            </a:extLst>
          </p:cNvPr>
          <p:cNvSpPr/>
          <p:nvPr/>
        </p:nvSpPr>
        <p:spPr>
          <a:xfrm>
            <a:off x="6081419" y="143515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A9E229E-16CE-4B7D-AFD4-EAB936CB9808}"/>
              </a:ext>
            </a:extLst>
          </p:cNvPr>
          <p:cNvSpPr/>
          <p:nvPr/>
        </p:nvSpPr>
        <p:spPr>
          <a:xfrm>
            <a:off x="2810729" y="74788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9600DA-90BF-4BB5-BB85-92064D946BE8}"/>
              </a:ext>
            </a:extLst>
          </p:cNvPr>
          <p:cNvSpPr/>
          <p:nvPr/>
        </p:nvSpPr>
        <p:spPr>
          <a:xfrm>
            <a:off x="3631149" y="74280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33A2D49-2EA7-493C-988F-78FC9EE276DB}"/>
              </a:ext>
            </a:extLst>
          </p:cNvPr>
          <p:cNvSpPr/>
          <p:nvPr/>
        </p:nvSpPr>
        <p:spPr>
          <a:xfrm>
            <a:off x="4449029" y="7423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F380C15-9CBD-44DC-8845-7794F6096088}"/>
              </a:ext>
            </a:extLst>
          </p:cNvPr>
          <p:cNvSpPr/>
          <p:nvPr/>
        </p:nvSpPr>
        <p:spPr>
          <a:xfrm>
            <a:off x="5269449" y="74484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2CAAAAF-D8B9-4F75-B3A7-2C5AB6BE1DF3}"/>
              </a:ext>
            </a:extLst>
          </p:cNvPr>
          <p:cNvSpPr/>
          <p:nvPr/>
        </p:nvSpPr>
        <p:spPr>
          <a:xfrm>
            <a:off x="6080756" y="7441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BF63CAF-1526-4233-99B9-E5C344354D09}"/>
              </a:ext>
            </a:extLst>
          </p:cNvPr>
          <p:cNvSpPr/>
          <p:nvPr/>
        </p:nvSpPr>
        <p:spPr>
          <a:xfrm>
            <a:off x="6898636" y="7436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80D4665-C9C7-408C-9099-BFAFCDB5F401}"/>
              </a:ext>
            </a:extLst>
          </p:cNvPr>
          <p:cNvSpPr/>
          <p:nvPr/>
        </p:nvSpPr>
        <p:spPr>
          <a:xfrm>
            <a:off x="7719056" y="74618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23CCBA1-B6F5-4C03-8482-5634638C45F7}"/>
              </a:ext>
            </a:extLst>
          </p:cNvPr>
          <p:cNvSpPr/>
          <p:nvPr/>
        </p:nvSpPr>
        <p:spPr>
          <a:xfrm>
            <a:off x="2000469" y="5144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DD8B536-03EC-4813-B21A-1A36B6525F7C}"/>
              </a:ext>
            </a:extLst>
          </p:cNvPr>
          <p:cNvSpPr/>
          <p:nvPr/>
        </p:nvSpPr>
        <p:spPr>
          <a:xfrm>
            <a:off x="2820889" y="5550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FD186C1-8D1B-4718-B388-55D2EBA7EC6C}"/>
              </a:ext>
            </a:extLst>
          </p:cNvPr>
          <p:cNvSpPr/>
          <p:nvPr/>
        </p:nvSpPr>
        <p:spPr>
          <a:xfrm>
            <a:off x="3638769" y="5500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1D2766-DD85-4D7B-A002-3C75D0D2EC00}"/>
              </a:ext>
            </a:extLst>
          </p:cNvPr>
          <p:cNvSpPr/>
          <p:nvPr/>
        </p:nvSpPr>
        <p:spPr>
          <a:xfrm>
            <a:off x="4459189" y="514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981D10-F656-478C-B697-63CA161A35CB}"/>
              </a:ext>
            </a:extLst>
          </p:cNvPr>
          <p:cNvSpPr/>
          <p:nvPr/>
        </p:nvSpPr>
        <p:spPr>
          <a:xfrm>
            <a:off x="5270496" y="5685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C80C1B3-A087-4FC0-8421-331DC27463AB}"/>
              </a:ext>
            </a:extLst>
          </p:cNvPr>
          <p:cNvSpPr/>
          <p:nvPr/>
        </p:nvSpPr>
        <p:spPr>
          <a:xfrm>
            <a:off x="6088376" y="5634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2D9406-88C9-4694-B4B7-BCC8D41EF373}"/>
              </a:ext>
            </a:extLst>
          </p:cNvPr>
          <p:cNvSpPr/>
          <p:nvPr/>
        </p:nvSpPr>
        <p:spPr>
          <a:xfrm>
            <a:off x="6908796" y="558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0C9D4EE-AAA1-46EF-8571-9A188ADCC086}"/>
              </a:ext>
            </a:extLst>
          </p:cNvPr>
          <p:cNvSpPr/>
          <p:nvPr/>
        </p:nvSpPr>
        <p:spPr>
          <a:xfrm>
            <a:off x="1176904" y="524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76CBD80-244F-4829-80A0-491C72A994B5}"/>
              </a:ext>
            </a:extLst>
          </p:cNvPr>
          <p:cNvSpPr/>
          <p:nvPr/>
        </p:nvSpPr>
        <p:spPr>
          <a:xfrm>
            <a:off x="7729068" y="5422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8C87C6A-D263-434B-938F-244AED8F5F49}"/>
              </a:ext>
            </a:extLst>
          </p:cNvPr>
          <p:cNvSpPr/>
          <p:nvPr/>
        </p:nvSpPr>
        <p:spPr>
          <a:xfrm>
            <a:off x="8549488" y="567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2DF5AD-BD26-48DC-BF36-45F6FF2FBE5A}"/>
              </a:ext>
            </a:extLst>
          </p:cNvPr>
          <p:cNvSpPr/>
          <p:nvPr/>
        </p:nvSpPr>
        <p:spPr>
          <a:xfrm>
            <a:off x="9352928" y="5221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A035D57-7D4B-4C4F-803F-63F3D51948AA}"/>
              </a:ext>
            </a:extLst>
          </p:cNvPr>
          <p:cNvSpPr/>
          <p:nvPr/>
        </p:nvSpPr>
        <p:spPr>
          <a:xfrm>
            <a:off x="8548153" y="7398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D48A9D-8CBF-46FC-8AE0-71581B698DE3}"/>
              </a:ext>
            </a:extLst>
          </p:cNvPr>
          <p:cNvSpPr/>
          <p:nvPr/>
        </p:nvSpPr>
        <p:spPr>
          <a:xfrm>
            <a:off x="6910868" y="143563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2891980-FE71-45A8-B5DD-E90073A9DCEE}"/>
              </a:ext>
            </a:extLst>
          </p:cNvPr>
          <p:cNvSpPr/>
          <p:nvPr/>
        </p:nvSpPr>
        <p:spPr>
          <a:xfrm>
            <a:off x="7731288" y="14305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C75B61D-B0F2-4DF4-B0EE-9FD7A8937D61}"/>
              </a:ext>
            </a:extLst>
          </p:cNvPr>
          <p:cNvSpPr/>
          <p:nvPr/>
        </p:nvSpPr>
        <p:spPr>
          <a:xfrm>
            <a:off x="8549168" y="14300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4DCAE6-529D-4A82-A07E-A9AE501CCA6C}"/>
              </a:ext>
            </a:extLst>
          </p:cNvPr>
          <p:cNvSpPr/>
          <p:nvPr/>
        </p:nvSpPr>
        <p:spPr>
          <a:xfrm>
            <a:off x="8536022" y="27960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A634C9-C564-4C59-AFBF-2E4BE2563BDB}"/>
              </a:ext>
            </a:extLst>
          </p:cNvPr>
          <p:cNvSpPr/>
          <p:nvPr/>
        </p:nvSpPr>
        <p:spPr>
          <a:xfrm>
            <a:off x="7722072" y="35100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298206-1E19-449F-91C2-59406D05AC68}"/>
              </a:ext>
            </a:extLst>
          </p:cNvPr>
          <p:cNvSpPr/>
          <p:nvPr/>
        </p:nvSpPr>
        <p:spPr>
          <a:xfrm>
            <a:off x="2805078" y="418717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2B8155-B998-4FC8-94AC-FF939BEAE547}"/>
              </a:ext>
            </a:extLst>
          </p:cNvPr>
          <p:cNvSpPr/>
          <p:nvPr/>
        </p:nvSpPr>
        <p:spPr>
          <a:xfrm>
            <a:off x="3622958" y="41866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EFA8369-808F-4162-B07D-2A1B6D87DE2E}"/>
              </a:ext>
            </a:extLst>
          </p:cNvPr>
          <p:cNvSpPr/>
          <p:nvPr/>
        </p:nvSpPr>
        <p:spPr>
          <a:xfrm>
            <a:off x="4443378" y="418159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D856C5-4805-4303-BF47-91D329FE8A4D}"/>
              </a:ext>
            </a:extLst>
          </p:cNvPr>
          <p:cNvSpPr/>
          <p:nvPr/>
        </p:nvSpPr>
        <p:spPr>
          <a:xfrm>
            <a:off x="5254685" y="418090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5D3EC2-93F9-4531-800E-A8AB0C725616}"/>
              </a:ext>
            </a:extLst>
          </p:cNvPr>
          <p:cNvSpPr/>
          <p:nvPr/>
        </p:nvSpPr>
        <p:spPr>
          <a:xfrm>
            <a:off x="6072565" y="418039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840D41D-4667-454E-A6D9-7A072EE36C44}"/>
              </a:ext>
            </a:extLst>
          </p:cNvPr>
          <p:cNvSpPr/>
          <p:nvPr/>
        </p:nvSpPr>
        <p:spPr>
          <a:xfrm>
            <a:off x="6892985" y="418293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2FBBA3-A8E2-49E1-9A86-487E49D922E8}"/>
              </a:ext>
            </a:extLst>
          </p:cNvPr>
          <p:cNvSpPr/>
          <p:nvPr/>
        </p:nvSpPr>
        <p:spPr>
          <a:xfrm>
            <a:off x="7709662" y="418651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7D60BE-D19D-43C4-8B6C-FB4E4CDEC567}"/>
              </a:ext>
            </a:extLst>
          </p:cNvPr>
          <p:cNvSpPr/>
          <p:nvPr/>
        </p:nvSpPr>
        <p:spPr>
          <a:xfrm>
            <a:off x="-8193" y="500645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PHÚC CHO ANH EM LÀ NHỮNG KẺ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NƯỚC THIÊN CHÚA LÀ CỦA ANH EM 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D6C6DB-B7BB-4ACF-A708-3EDDA4414AE2}"/>
              </a:ext>
            </a:extLst>
          </p:cNvPr>
          <p:cNvSpPr/>
          <p:nvPr/>
        </p:nvSpPr>
        <p:spPr>
          <a:xfrm>
            <a:off x="-11240" y="499131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ĐOÀN LŨ DÂN CHÚNG TỪ KHẮP MIỀN GIU-ĐÊ, DUYÊN HẢI TIA, XI-ĐÔN VÀ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ĐÂU NỮA 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7523BD7-6C46-499A-982B-2EF3E8B14FFC}"/>
              </a:ext>
            </a:extLst>
          </p:cNvPr>
          <p:cNvSpPr/>
          <p:nvPr/>
        </p:nvSpPr>
        <p:spPr>
          <a:xfrm>
            <a:off x="7047" y="49914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PHÚC CHO ANH EM LÀ NHỮNG KẺ BÂY GIỜ ĐANG PHẢI KHÓC, VÌ ANH EM SẼ ĐƯỢC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DB36031-88AC-486C-BACF-5EEB723E243F}"/>
              </a:ext>
            </a:extLst>
          </p:cNvPr>
          <p:cNvSpPr/>
          <p:nvPr/>
        </p:nvSpPr>
        <p:spPr>
          <a:xfrm>
            <a:off x="7047" y="503561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“KHỐN CHO CÁC NGƯƠI, HỠI NHỮNG KẺ BÂY GIỜ ĐANG ĐƯỢC NO NÊ, VÌ CÁC NGƯƠI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…”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999442D-BE6F-4F98-97B8-566696E78CF5}"/>
              </a:ext>
            </a:extLst>
          </p:cNvPr>
          <p:cNvSpPr/>
          <p:nvPr/>
        </p:nvSpPr>
        <p:spPr>
          <a:xfrm>
            <a:off x="-11240" y="501729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“PHÚC CHO ANH EM KHI VÌ CON NGƯỜI MÀ BỊ NGƯỜI TA OÁN GHÉT, KHAI TRỪ, SỈ VẢ VÀ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ĐỒ XẤU XA.”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AECEA6F-CAB0-4735-8120-CC8FD386304C}"/>
              </a:ext>
            </a:extLst>
          </p:cNvPr>
          <p:cNvSpPr/>
          <p:nvPr/>
        </p:nvSpPr>
        <p:spPr>
          <a:xfrm>
            <a:off x="7047" y="504989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“NGÀY ĐÓ, ANH EM HÃY VUI MỪNG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NÀY ĐÂY PHẦN THƯỞNG DÀNH CHO ANH EM Ở TRÊN TRỜI THẬT LỚN LAO.”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" grpId="0" animBg="1"/>
      <p:bldP spid="2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20" grpId="0" animBg="1"/>
      <p:bldP spid="120" grpId="1" animBg="1"/>
      <p:bldP spid="121" grpId="0" animBg="1"/>
      <p:bldP spid="121" grpId="1" animBg="1"/>
      <p:bldP spid="152" grpId="0" animBg="1"/>
      <p:bldP spid="152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90C63-DDE6-446D-A063-65F77F75E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06705"/>
              </p:ext>
            </p:extLst>
          </p:nvPr>
        </p:nvGraphicFramePr>
        <p:xfrm>
          <a:off x="533400" y="9989"/>
          <a:ext cx="11445240" cy="6855079"/>
        </p:xfrm>
        <a:graphic>
          <a:graphicData uri="http://schemas.openxmlformats.org/drawingml/2006/table">
            <a:tbl>
              <a:tblPr firstRow="1" firstCol="1" bandRow="1"/>
              <a:tblGrid>
                <a:gridCol w="103978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4E69DC-ED21-48E7-A9D2-82D7772ED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39895"/>
              </p:ext>
            </p:extLst>
          </p:nvPr>
        </p:nvGraphicFramePr>
        <p:xfrm>
          <a:off x="533400" y="25229"/>
          <a:ext cx="11445240" cy="6787053"/>
        </p:xfrm>
        <a:graphic>
          <a:graphicData uri="http://schemas.openxmlformats.org/drawingml/2006/table">
            <a:tbl>
              <a:tblPr firstRow="1" firstCol="1" bandRow="1"/>
              <a:tblGrid>
                <a:gridCol w="103978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Giuđêa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Tia và Xiđôn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Giêrusalem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NƠI NGƯỜI TA ĐẾN NGHE LỜI ĐỨC GIÊSU GIẢNG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39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ở trên núi xuống cùng với Nhóm Mười Hai, Người dừng lại ở một chỗ đất bằng.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KHỞI ĐẦU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Vinh quang Nước Trời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 Thiên Chúa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 hứa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Ơn cứu rỗi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“PHÚC CHO ANH EM LÀ NHỮNG NGƯỜI NGHÈO KHÓ, VÌ ĐIỀU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 LÀ</a:t>
            </a:r>
            <a:r>
              <a:rPr lang="vi-VN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ANH EM”?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500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cười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Gặp Thiên Chúa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Gọi là Con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Vào Nước Trời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‘PHÚC THAY CHO ANH EM LÀ NHỮNG KẺ BÂY GIỜ ĐANG PHẢI KHÓC, VÌ ANH EM SẼ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GÌ</a:t>
            </a:r>
            <a:r>
              <a:rPr lang="vi-VN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880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cười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 anh em được dự tiệc Nước Trời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 anh em được tự do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 anh em được no lòng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Tất cả các ý trên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‘PHÚC CHO ANH EM LÀ NHỮNG KẺ BÂY GIỜ PHẢI ĐÓI, VÌ THIÊN CHÚA SẼ </a:t>
            </a:r>
            <a:r>
              <a:rPr lang="en-US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en-US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ANH EM’?</a:t>
            </a:r>
            <a:endParaRPr lang="vi-VN" sz="48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565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Cho anh em được no lòng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thần sứ giả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Các ngôn sứ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sứ giả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ngôn sứ giả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"KHỐN CHO CÁC NGƯƠI KHI ĐƯỢC MỌI NGƯỜI CA TỤNG,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AI</a:t>
            </a:r>
            <a:r>
              <a:rPr lang="vi-VN" sz="4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CŨNG ĐÃ TỪNG ĐƯỢC CHA ÔNG HỌ ĐỐI XỬ NHƯ THẾ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25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ngôn sứ giả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836170"/>
            <a:ext cx="6310854" cy="534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PHẢI LÀM SAO ĐỂ NHẬN ĐƯỢC PHÚC LÀNH CỦA THIÊN CHÚA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Tại đó, có nhiều môn đệ của Người, và đoàn lũ dân chúng đến từ khắp miền Giu-đê, Giê-ru-sa-lem cũng như từ miền duyên hải Tia và Xi-đôn.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Thấy vậy, Đức Giê-su ngước mắt nhìn các môn đệ và nói : “Phúc cho anh em là những kẻ nghèo khó, vì Nước Thiên Chúa là của anh em.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là những kẻ bây giờ đang phải đói, vì Thiên Chúa sẽ cho anh em được no lòng.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là những kẻ bây giờ đang phải khóc, vì anh em sẽ được vui cười.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khi vì Con Người mà bị người ta oán ghét, khai trừ, sỉ vả và bị xoá tên như đồ xấu xa.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Ngày đó, anh em hãy vui mừng nhảy múa, vì này đây phần thưởng dành cho anh em ở trên trời thật lớn lao.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Bởi lẽ các ngôn sứ cũng đã từng bị cha ông họ đối xử như thế.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3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1008</Words>
  <Application>Microsoft Office PowerPoint</Application>
  <PresentationFormat>Widescreen</PresentationFormat>
  <Paragraphs>291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Tại đó, có nhiều môn đệ của Người, và đoàn lũ dân chúng đến từ khắp miền Giu-đê, Giê-ru-sa-lem cũng như từ miền duyên hải Tia và Xi-đôn.</vt:lpstr>
      <vt:lpstr>Thấy vậy, Đức Giê-su ngước mắt nhìn các môn đệ và nói : “Phúc cho anh em là những kẻ nghèo khó, vì Nước Thiên Chúa là của anh em.</vt:lpstr>
      <vt:lpstr>“Phúc cho anh em là những kẻ bây giờ đang phải đói, vì Thiên Chúa sẽ cho anh em được no lòng.</vt:lpstr>
      <vt:lpstr>“Phúc cho anh em là những kẻ bây giờ đang phải khóc, vì anh em sẽ được vui cười.</vt:lpstr>
      <vt:lpstr>“Phúc cho anh em khi vì Con Người mà bị người ta oán ghét, khai trừ, sỉ vả và bị xoá tên như đồ xấu xa.</vt:lpstr>
      <vt:lpstr>Ngày đó, anh em hãy vui mừng nhảy múa, vì này đây phần thưởng dành cho anh em ở trên trời thật lớn lao. </vt:lpstr>
      <vt:lpstr>Bởi lẽ các ngôn sứ cũng đã từng bị cha ông họ đối xử như thế.</vt:lpstr>
      <vt:lpstr>“Nhưng khốn cho các ngươi là những kẻ giàu có, vì các ngươi đã được phần an ủi của mình rồi.</vt:lpstr>
      <vt:lpstr>“Khốn cho các ngươi, hỡi những kẻ bây giờ đang được no nê, vì các ngươi sẽ phải đói.</vt:lpstr>
      <vt:lpstr>“Khốn cho các ngươi, hỡi những kẻ bây giờ đang được vui cười vì các ngươi sẽ phải sầu khổ khóc than.</vt:lpstr>
      <vt:lpstr>“Khốn cho các ngươi khi được mọi người ca tụng, vì các ngôn sứ giả cũng đã từng được cha ông họ đối xử như thế.”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17</cp:revision>
  <dcterms:created xsi:type="dcterms:W3CDTF">2022-01-14T15:16:50Z</dcterms:created>
  <dcterms:modified xsi:type="dcterms:W3CDTF">2022-02-11T14:40:47Z</dcterms:modified>
</cp:coreProperties>
</file>