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3" r:id="rId4"/>
    <p:sldId id="374" r:id="rId5"/>
    <p:sldId id="375" r:id="rId6"/>
    <p:sldId id="376" r:id="rId7"/>
    <p:sldId id="378" r:id="rId8"/>
    <p:sldId id="381" r:id="rId9"/>
    <p:sldId id="379" r:id="rId10"/>
    <p:sldId id="380" r:id="rId11"/>
    <p:sldId id="377" r:id="rId12"/>
    <p:sldId id="382" r:id="rId13"/>
    <p:sldId id="383" r:id="rId14"/>
    <p:sldId id="392" r:id="rId15"/>
    <p:sldId id="293" r:id="rId16"/>
    <p:sldId id="294" r:id="rId17"/>
    <p:sldId id="393" r:id="rId18"/>
    <p:sldId id="327" r:id="rId19"/>
    <p:sldId id="260" r:id="rId20"/>
    <p:sldId id="308" r:id="rId21"/>
    <p:sldId id="386" r:id="rId22"/>
    <p:sldId id="387" r:id="rId23"/>
    <p:sldId id="388" r:id="rId24"/>
    <p:sldId id="391" r:id="rId25"/>
    <p:sldId id="296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05/02/2022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05/02/2022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05/02/2022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05/02/2022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05/02/2022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05/02/2022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05/02/2022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05/02/2022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05/02/2022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05/02/2022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05/02/2022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05/02/2022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V THƯỜNG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NIÊN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TIẾNG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CHÚA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ĐÁP LẠI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Thấy vậy, ông Si-môn Phê-rô sấp mặt dưới chân Đức Giê-su và nói: “Lạy Chúa, xin tránh xa con, vì con là kẻ tội lỗi !”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9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Quả vậy, thấy mẻ cá vừa bắt được, ông Si-môn và tất cả những người có mặt ở đó với ông đều kinh ngạc.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1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Cả hai người con ông Dê-bê-đê, là Gia-cô-bê và Gio-an, bạn chài với ông Si-môn, cũng kinh ngạc như vậy.</a:t>
            </a:r>
            <a:endParaRPr lang="en-US" sz="7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2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Bấy giờ Đức Giê-su bảo ông Si-môn : “Đừng sợ, từ nay anh sẽ là người thu phục người ta.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7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8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Thế là họ đưa thuyền vào bờ, rồi bỏ hết mọi sự mà theo Người.</a:t>
            </a: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vi-VN" sz="72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 LÀ LỜI CHÚA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40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3541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72984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95349" y="137948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047949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66836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35052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3997960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-11240" y="5339618"/>
            <a:ext cx="12192000" cy="1518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ÔNG SI-MON PHÊ-RÔ SẤP MẶT DƯỚI CHÂN ĐỨC GIÊ-SU VÀ NHẬN MÌNH </a:t>
            </a:r>
            <a:r>
              <a:rPr lang="vi-VN" sz="4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 AI?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88942"/>
              </p:ext>
            </p:extLst>
          </p:nvPr>
        </p:nvGraphicFramePr>
        <p:xfrm>
          <a:off x="1176904" y="70947"/>
          <a:ext cx="8993253" cy="5160808"/>
        </p:xfrm>
        <a:graphic>
          <a:graphicData uri="http://schemas.openxmlformats.org/drawingml/2006/table">
            <a:tbl>
              <a:tblPr firstRow="1" firstCol="1" bandRow="1"/>
              <a:tblGrid>
                <a:gridCol w="817025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17025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17025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17025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371697"/>
                  </a:ext>
                </a:extLst>
              </a:tr>
            </a:tbl>
          </a:graphicData>
        </a:graphic>
      </p:graphicFrame>
      <p:sp>
        <p:nvSpPr>
          <p:cNvPr id="71" name="Star: 10 Points 70">
            <a:extLst>
              <a:ext uri="{FF2B5EF4-FFF2-40B4-BE49-F238E27FC236}">
                <a16:creationId xmlns:a16="http://schemas.microsoft.com/office/drawing/2014/main" id="{418F8B84-BF3F-4140-A3CC-64FADCBF8D79}"/>
              </a:ext>
            </a:extLst>
          </p:cNvPr>
          <p:cNvSpPr/>
          <p:nvPr/>
        </p:nvSpPr>
        <p:spPr>
          <a:xfrm>
            <a:off x="348875" y="4659645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2376">
            <a:extLst>
              <a:ext uri="{FF2B5EF4-FFF2-40B4-BE49-F238E27FC236}">
                <a16:creationId xmlns:a16="http://schemas.microsoft.com/office/drawing/2014/main" id="{0CDA8211-FC9A-4EE8-A0DF-6C8375AA8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559" y="7149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" name="Rectangle 2376">
            <a:extLst>
              <a:ext uri="{FF2B5EF4-FFF2-40B4-BE49-F238E27FC236}">
                <a16:creationId xmlns:a16="http://schemas.microsoft.com/office/drawing/2014/main" id="{F16FC23B-D556-4165-A581-DE9CA371D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043" y="6656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1" name="Rectangle 2376">
            <a:extLst>
              <a:ext uri="{FF2B5EF4-FFF2-40B4-BE49-F238E27FC236}">
                <a16:creationId xmlns:a16="http://schemas.microsoft.com/office/drawing/2014/main" id="{24197515-0DFF-4925-8001-2C1CC4E1C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522" y="6723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" name="Rectangle 2376">
            <a:extLst>
              <a:ext uri="{FF2B5EF4-FFF2-40B4-BE49-F238E27FC236}">
                <a16:creationId xmlns:a16="http://schemas.microsoft.com/office/drawing/2014/main" id="{9DE0B71C-EBAF-456E-BD68-7C194D9EA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006" y="6840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" name="Rectangle 2376">
            <a:extLst>
              <a:ext uri="{FF2B5EF4-FFF2-40B4-BE49-F238E27FC236}">
                <a16:creationId xmlns:a16="http://schemas.microsoft.com/office/drawing/2014/main" id="{F1780E7E-0467-4080-AB4A-C45BCA6CD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780" y="6472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" name="Rectangle 2376">
            <a:extLst>
              <a:ext uri="{FF2B5EF4-FFF2-40B4-BE49-F238E27FC236}">
                <a16:creationId xmlns:a16="http://schemas.microsoft.com/office/drawing/2014/main" id="{9D2DF60C-1F48-4623-BB96-05B6A68E3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976" y="6589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" name="Rectangle 2376">
            <a:extLst>
              <a:ext uri="{FF2B5EF4-FFF2-40B4-BE49-F238E27FC236}">
                <a16:creationId xmlns:a16="http://schemas.microsoft.com/office/drawing/2014/main" id="{4B16E564-E090-4A01-A43F-C8F56779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51" y="6656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6" name="Rectangle 2376">
            <a:extLst>
              <a:ext uri="{FF2B5EF4-FFF2-40B4-BE49-F238E27FC236}">
                <a16:creationId xmlns:a16="http://schemas.microsoft.com/office/drawing/2014/main" id="{5A60CBC3-591A-4A8D-AB69-8C797C605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939" y="67728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" name="Rectangle 2376">
            <a:extLst>
              <a:ext uri="{FF2B5EF4-FFF2-40B4-BE49-F238E27FC236}">
                <a16:creationId xmlns:a16="http://schemas.microsoft.com/office/drawing/2014/main" id="{92DF6805-D8A1-4626-91EB-95C689A58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769" y="71191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8" name="Rectangle 2376">
            <a:extLst>
              <a:ext uri="{FF2B5EF4-FFF2-40B4-BE49-F238E27FC236}">
                <a16:creationId xmlns:a16="http://schemas.microsoft.com/office/drawing/2014/main" id="{E4EC6245-73A3-4E9F-8DAE-707E9ED33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253" y="70698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" name="Rectangle 2376">
            <a:extLst>
              <a:ext uri="{FF2B5EF4-FFF2-40B4-BE49-F238E27FC236}">
                <a16:creationId xmlns:a16="http://schemas.microsoft.com/office/drawing/2014/main" id="{070B943B-9E86-4F99-916D-39B985257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732" y="70765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" name="Rectangle 2376">
            <a:extLst>
              <a:ext uri="{FF2B5EF4-FFF2-40B4-BE49-F238E27FC236}">
                <a16:creationId xmlns:a16="http://schemas.microsoft.com/office/drawing/2014/main" id="{BC2626F7-63F4-4256-8B5F-005B66246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216" y="70882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1" name="Rectangle 2376">
            <a:extLst>
              <a:ext uri="{FF2B5EF4-FFF2-40B4-BE49-F238E27FC236}">
                <a16:creationId xmlns:a16="http://schemas.microsoft.com/office/drawing/2014/main" id="{CB5499C1-0F3D-4E08-A480-0E8E142EB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1990" y="70514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" name="Rectangle 2376">
            <a:extLst>
              <a:ext uri="{FF2B5EF4-FFF2-40B4-BE49-F238E27FC236}">
                <a16:creationId xmlns:a16="http://schemas.microsoft.com/office/drawing/2014/main" id="{57AE73AE-D331-4623-B192-14F54DAD5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8186" y="70631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" name="Rectangle 2376">
            <a:extLst>
              <a:ext uri="{FF2B5EF4-FFF2-40B4-BE49-F238E27FC236}">
                <a16:creationId xmlns:a16="http://schemas.microsoft.com/office/drawing/2014/main" id="{382F05AB-9A5F-4D3A-9E88-DE916946A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761" y="70698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4" name="Rectangle 2376">
            <a:extLst>
              <a:ext uri="{FF2B5EF4-FFF2-40B4-BE49-F238E27FC236}">
                <a16:creationId xmlns:a16="http://schemas.microsoft.com/office/drawing/2014/main" id="{B7DB0C78-CF5C-4386-BFA8-DC9A655A3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559" y="135927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5" name="Rectangle 2376">
            <a:extLst>
              <a:ext uri="{FF2B5EF4-FFF2-40B4-BE49-F238E27FC236}">
                <a16:creationId xmlns:a16="http://schemas.microsoft.com/office/drawing/2014/main" id="{B5B80B66-8135-4931-ACC1-12230CD74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043" y="135434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" name="Rectangle 2376">
            <a:extLst>
              <a:ext uri="{FF2B5EF4-FFF2-40B4-BE49-F238E27FC236}">
                <a16:creationId xmlns:a16="http://schemas.microsoft.com/office/drawing/2014/main" id="{DB5F6C1A-9AC7-43CE-8CC9-7931A880E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522" y="135501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" name="Rectangle 2376">
            <a:extLst>
              <a:ext uri="{FF2B5EF4-FFF2-40B4-BE49-F238E27FC236}">
                <a16:creationId xmlns:a16="http://schemas.microsoft.com/office/drawing/2014/main" id="{26EBF104-12AD-4CD2-897D-21E55CFE3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006" y="135618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" name="Rectangle 2376">
            <a:extLst>
              <a:ext uri="{FF2B5EF4-FFF2-40B4-BE49-F238E27FC236}">
                <a16:creationId xmlns:a16="http://schemas.microsoft.com/office/drawing/2014/main" id="{A3394F24-BF3A-4941-B036-7E334EA27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780" y="135250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9" name="Rectangle 2376">
            <a:extLst>
              <a:ext uri="{FF2B5EF4-FFF2-40B4-BE49-F238E27FC236}">
                <a16:creationId xmlns:a16="http://schemas.microsoft.com/office/drawing/2014/main" id="{210367ED-ADFA-42C6-9A71-E7E3B050A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976" y="135367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" name="Rectangle 2376">
            <a:extLst>
              <a:ext uri="{FF2B5EF4-FFF2-40B4-BE49-F238E27FC236}">
                <a16:creationId xmlns:a16="http://schemas.microsoft.com/office/drawing/2014/main" id="{659AD95B-2A76-4CBD-9BE9-C67B701EB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51" y="135434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" name="Rectangle 2376">
            <a:extLst>
              <a:ext uri="{FF2B5EF4-FFF2-40B4-BE49-F238E27FC236}">
                <a16:creationId xmlns:a16="http://schemas.microsoft.com/office/drawing/2014/main" id="{D1CB13D4-5D8E-4DF0-A39D-9B7DBED44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939" y="1355508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" name="Rectangle 2376">
            <a:extLst>
              <a:ext uri="{FF2B5EF4-FFF2-40B4-BE49-F238E27FC236}">
                <a16:creationId xmlns:a16="http://schemas.microsoft.com/office/drawing/2014/main" id="{BB8DD470-5361-4D69-A8CA-5052A3283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478" y="1354189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1" name="Rectangle 2376">
            <a:extLst>
              <a:ext uri="{FF2B5EF4-FFF2-40B4-BE49-F238E27FC236}">
                <a16:creationId xmlns:a16="http://schemas.microsoft.com/office/drawing/2014/main" id="{754C66D2-C080-478A-A2D0-38DA127F9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043" y="200204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" name="Rectangle 2376">
            <a:extLst>
              <a:ext uri="{FF2B5EF4-FFF2-40B4-BE49-F238E27FC236}">
                <a16:creationId xmlns:a16="http://schemas.microsoft.com/office/drawing/2014/main" id="{A3240AEF-814D-4F4D-93AC-76DCDF6B1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522" y="200271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" name="Rectangle 2376">
            <a:extLst>
              <a:ext uri="{FF2B5EF4-FFF2-40B4-BE49-F238E27FC236}">
                <a16:creationId xmlns:a16="http://schemas.microsoft.com/office/drawing/2014/main" id="{514F8997-9377-4DE3-A4A3-1BAE955CC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006" y="200388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" name="Rectangle 2376">
            <a:extLst>
              <a:ext uri="{FF2B5EF4-FFF2-40B4-BE49-F238E27FC236}">
                <a16:creationId xmlns:a16="http://schemas.microsoft.com/office/drawing/2014/main" id="{2E128BC7-AC81-44F4-BE29-57ED4827A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780" y="200020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5" name="Rectangle 2376">
            <a:extLst>
              <a:ext uri="{FF2B5EF4-FFF2-40B4-BE49-F238E27FC236}">
                <a16:creationId xmlns:a16="http://schemas.microsoft.com/office/drawing/2014/main" id="{2B16E0AF-4E86-45A5-A497-C3957747D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976" y="200137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6" name="Rectangle 2376">
            <a:extLst>
              <a:ext uri="{FF2B5EF4-FFF2-40B4-BE49-F238E27FC236}">
                <a16:creationId xmlns:a16="http://schemas.microsoft.com/office/drawing/2014/main" id="{EBBBB2CD-A258-48C4-9C5A-B6C1750A7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51" y="200204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7" name="Rectangle 2376">
            <a:extLst>
              <a:ext uri="{FF2B5EF4-FFF2-40B4-BE49-F238E27FC236}">
                <a16:creationId xmlns:a16="http://schemas.microsoft.com/office/drawing/2014/main" id="{B69B83E0-BB93-4A50-B8C8-BBC22BD52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939" y="2003208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" name="Rectangle 2376">
            <a:extLst>
              <a:ext uri="{FF2B5EF4-FFF2-40B4-BE49-F238E27FC236}">
                <a16:creationId xmlns:a16="http://schemas.microsoft.com/office/drawing/2014/main" id="{4DF84123-BD58-435C-86BA-D6C88B8BE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179" y="266229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" name="Rectangle 2376">
            <a:extLst>
              <a:ext uri="{FF2B5EF4-FFF2-40B4-BE49-F238E27FC236}">
                <a16:creationId xmlns:a16="http://schemas.microsoft.com/office/drawing/2014/main" id="{4AD3F34E-E7D4-4C43-8FDF-8A01E6181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663" y="265736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0" name="Rectangle 2376">
            <a:extLst>
              <a:ext uri="{FF2B5EF4-FFF2-40B4-BE49-F238E27FC236}">
                <a16:creationId xmlns:a16="http://schemas.microsoft.com/office/drawing/2014/main" id="{C57CC3E4-918A-4C92-9D09-BFCA18F5C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717" y="265803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" name="Rectangle 2376">
            <a:extLst>
              <a:ext uri="{FF2B5EF4-FFF2-40B4-BE49-F238E27FC236}">
                <a16:creationId xmlns:a16="http://schemas.microsoft.com/office/drawing/2014/main" id="{CDD061D3-A109-444C-9B70-C6A49E4E0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626" y="265920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" name="Rectangle 2376">
            <a:extLst>
              <a:ext uri="{FF2B5EF4-FFF2-40B4-BE49-F238E27FC236}">
                <a16:creationId xmlns:a16="http://schemas.microsoft.com/office/drawing/2014/main" id="{E2C4314E-9AFD-4D40-A509-DC73342EC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400" y="265552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" name="Rectangle 2376">
            <a:extLst>
              <a:ext uri="{FF2B5EF4-FFF2-40B4-BE49-F238E27FC236}">
                <a16:creationId xmlns:a16="http://schemas.microsoft.com/office/drawing/2014/main" id="{DBBB321F-8D14-4068-9F63-5E8732BFE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596" y="265669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" name="Rectangle 2376">
            <a:extLst>
              <a:ext uri="{FF2B5EF4-FFF2-40B4-BE49-F238E27FC236}">
                <a16:creationId xmlns:a16="http://schemas.microsoft.com/office/drawing/2014/main" id="{EF7030F9-0BE2-48CE-9016-9C9BA429C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171" y="265736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" name="Rectangle 2376">
            <a:extLst>
              <a:ext uri="{FF2B5EF4-FFF2-40B4-BE49-F238E27FC236}">
                <a16:creationId xmlns:a16="http://schemas.microsoft.com/office/drawing/2014/main" id="{3861546B-2588-4CB9-B1C6-B79B84D2D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559" y="2658528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" name="Rectangle 2376">
            <a:extLst>
              <a:ext uri="{FF2B5EF4-FFF2-40B4-BE49-F238E27FC236}">
                <a16:creationId xmlns:a16="http://schemas.microsoft.com/office/drawing/2014/main" id="{0D8B0D75-C902-43E2-8C7F-76A091EFB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098" y="2657209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" name="Rectangle 2376">
            <a:extLst>
              <a:ext uri="{FF2B5EF4-FFF2-40B4-BE49-F238E27FC236}">
                <a16:creationId xmlns:a16="http://schemas.microsoft.com/office/drawing/2014/main" id="{0A091D5E-8588-4BE8-ABDE-1072E389C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5818" y="2657209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" name="Rectangle 2376">
            <a:extLst>
              <a:ext uri="{FF2B5EF4-FFF2-40B4-BE49-F238E27FC236}">
                <a16:creationId xmlns:a16="http://schemas.microsoft.com/office/drawing/2014/main" id="{D83E8EA9-D81C-4961-8D5A-F5E839F30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519" y="330999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9" name="Rectangle 2376">
            <a:extLst>
              <a:ext uri="{FF2B5EF4-FFF2-40B4-BE49-F238E27FC236}">
                <a16:creationId xmlns:a16="http://schemas.microsoft.com/office/drawing/2014/main" id="{A935C556-7990-4955-ABF4-306DB7D01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003" y="330506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" name="Rectangle 2376">
            <a:extLst>
              <a:ext uri="{FF2B5EF4-FFF2-40B4-BE49-F238E27FC236}">
                <a16:creationId xmlns:a16="http://schemas.microsoft.com/office/drawing/2014/main" id="{28024221-72BB-485D-8A8C-4F72A85E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482" y="330573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1" name="Rectangle 2376">
            <a:extLst>
              <a:ext uri="{FF2B5EF4-FFF2-40B4-BE49-F238E27FC236}">
                <a16:creationId xmlns:a16="http://schemas.microsoft.com/office/drawing/2014/main" id="{4180D4D7-E8F6-4A17-A993-0D49C6DBB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1966" y="330690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" name="Rectangle 2376">
            <a:extLst>
              <a:ext uri="{FF2B5EF4-FFF2-40B4-BE49-F238E27FC236}">
                <a16:creationId xmlns:a16="http://schemas.microsoft.com/office/drawing/2014/main" id="{589D482D-FA01-4DAF-B339-B1E4E417A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4740" y="330322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4" name="Rectangle 2376">
            <a:extLst>
              <a:ext uri="{FF2B5EF4-FFF2-40B4-BE49-F238E27FC236}">
                <a16:creationId xmlns:a16="http://schemas.microsoft.com/office/drawing/2014/main" id="{98FA6371-3D51-4CFC-8F11-597EADC91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936" y="330439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" name="Rectangle 2376">
            <a:extLst>
              <a:ext uri="{FF2B5EF4-FFF2-40B4-BE49-F238E27FC236}">
                <a16:creationId xmlns:a16="http://schemas.microsoft.com/office/drawing/2014/main" id="{E29C4F66-9467-4719-95DF-B7CBC635E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511" y="330506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7" name="Rectangle 2376">
            <a:extLst>
              <a:ext uri="{FF2B5EF4-FFF2-40B4-BE49-F238E27FC236}">
                <a16:creationId xmlns:a16="http://schemas.microsoft.com/office/drawing/2014/main" id="{F6E07DA6-4161-45A6-A0CB-BFA6BB1D6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9899" y="3306228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" name="Rectangle 2376">
            <a:extLst>
              <a:ext uri="{FF2B5EF4-FFF2-40B4-BE49-F238E27FC236}">
                <a16:creationId xmlns:a16="http://schemas.microsoft.com/office/drawing/2014/main" id="{71B8ACCE-B570-4637-B561-FE02D5FD7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438" y="3304909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6" name="Rectangle 2376">
            <a:extLst>
              <a:ext uri="{FF2B5EF4-FFF2-40B4-BE49-F238E27FC236}">
                <a16:creationId xmlns:a16="http://schemas.microsoft.com/office/drawing/2014/main" id="{A5B42C36-4ED1-49AC-AFE6-C8CC936E1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1158" y="3304909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7" name="Rectangle 2376">
            <a:extLst>
              <a:ext uri="{FF2B5EF4-FFF2-40B4-BE49-F238E27FC236}">
                <a16:creationId xmlns:a16="http://schemas.microsoft.com/office/drawing/2014/main" id="{01151D6F-C91F-4679-8463-677B91EE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043" y="393752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8" name="Rectangle 2376">
            <a:extLst>
              <a:ext uri="{FF2B5EF4-FFF2-40B4-BE49-F238E27FC236}">
                <a16:creationId xmlns:a16="http://schemas.microsoft.com/office/drawing/2014/main" id="{4909B0DD-56AC-4CFF-8461-79B9E0F0E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522" y="393819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9" name="Rectangle 2376">
            <a:extLst>
              <a:ext uri="{FF2B5EF4-FFF2-40B4-BE49-F238E27FC236}">
                <a16:creationId xmlns:a16="http://schemas.microsoft.com/office/drawing/2014/main" id="{254C347A-C775-436A-A035-D7AC31808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006" y="393936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0" name="Rectangle 2376">
            <a:extLst>
              <a:ext uri="{FF2B5EF4-FFF2-40B4-BE49-F238E27FC236}">
                <a16:creationId xmlns:a16="http://schemas.microsoft.com/office/drawing/2014/main" id="{667E8DE5-FDC5-4311-9B55-423A0A01A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780" y="393568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1" name="Rectangle 2376">
            <a:extLst>
              <a:ext uri="{FF2B5EF4-FFF2-40B4-BE49-F238E27FC236}">
                <a16:creationId xmlns:a16="http://schemas.microsoft.com/office/drawing/2014/main" id="{CF6973FB-96A6-414D-B356-13146F6D8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976" y="393685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2" name="Rectangle 2376">
            <a:extLst>
              <a:ext uri="{FF2B5EF4-FFF2-40B4-BE49-F238E27FC236}">
                <a16:creationId xmlns:a16="http://schemas.microsoft.com/office/drawing/2014/main" id="{86AE482E-A48D-4AB4-880D-7A5741264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51" y="393752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3" name="Rectangle 2376">
            <a:extLst>
              <a:ext uri="{FF2B5EF4-FFF2-40B4-BE49-F238E27FC236}">
                <a16:creationId xmlns:a16="http://schemas.microsoft.com/office/drawing/2014/main" id="{E0506418-AC1D-403A-AC4E-647B502C2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939" y="3938688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" name="Rectangle 2376">
            <a:extLst>
              <a:ext uri="{FF2B5EF4-FFF2-40B4-BE49-F238E27FC236}">
                <a16:creationId xmlns:a16="http://schemas.microsoft.com/office/drawing/2014/main" id="{8B05EBA3-BC15-4B55-B6C7-10FBDAC76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519" y="459777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5" name="Rectangle 2376">
            <a:extLst>
              <a:ext uri="{FF2B5EF4-FFF2-40B4-BE49-F238E27FC236}">
                <a16:creationId xmlns:a16="http://schemas.microsoft.com/office/drawing/2014/main" id="{DDF5A48E-0B97-4CC3-80E0-C0ADD955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003" y="459284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6" name="Rectangle 2376">
            <a:extLst>
              <a:ext uri="{FF2B5EF4-FFF2-40B4-BE49-F238E27FC236}">
                <a16:creationId xmlns:a16="http://schemas.microsoft.com/office/drawing/2014/main" id="{97CEEC81-44F1-4F36-AAA2-964E6237D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482" y="459351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" name="Rectangle 2376">
            <a:extLst>
              <a:ext uri="{FF2B5EF4-FFF2-40B4-BE49-F238E27FC236}">
                <a16:creationId xmlns:a16="http://schemas.microsoft.com/office/drawing/2014/main" id="{AFB47A0A-3F40-4519-AE0C-EF33D0091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1966" y="459468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8" name="Rectangle 2376">
            <a:extLst>
              <a:ext uri="{FF2B5EF4-FFF2-40B4-BE49-F238E27FC236}">
                <a16:creationId xmlns:a16="http://schemas.microsoft.com/office/drawing/2014/main" id="{1F6921B8-CE68-4C43-A82D-307F3C78D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4740" y="4591006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9" name="Rectangle 2376">
            <a:extLst>
              <a:ext uri="{FF2B5EF4-FFF2-40B4-BE49-F238E27FC236}">
                <a16:creationId xmlns:a16="http://schemas.microsoft.com/office/drawing/2014/main" id="{00036284-2927-427F-8BF1-124928CBB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936" y="459217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0" name="Rectangle 2376">
            <a:extLst>
              <a:ext uri="{FF2B5EF4-FFF2-40B4-BE49-F238E27FC236}">
                <a16:creationId xmlns:a16="http://schemas.microsoft.com/office/drawing/2014/main" id="{4BAC5C79-8814-4A17-98DE-26C13CF25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511" y="4592842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1" name="Rectangle 2376">
            <a:extLst>
              <a:ext uri="{FF2B5EF4-FFF2-40B4-BE49-F238E27FC236}">
                <a16:creationId xmlns:a16="http://schemas.microsoft.com/office/drawing/2014/main" id="{296268EC-2782-4C64-ADE5-5CE715498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9899" y="4594008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2" name="Rectangle 2376">
            <a:extLst>
              <a:ext uri="{FF2B5EF4-FFF2-40B4-BE49-F238E27FC236}">
                <a16:creationId xmlns:a16="http://schemas.microsoft.com/office/drawing/2014/main" id="{AC857FFC-0AE3-4DC7-B0C0-A1AE5BA83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438" y="4592689"/>
            <a:ext cx="805641" cy="640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altLang="vi-VN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C138D4CF-9AF7-453C-A9B7-AF9C7414F21F}"/>
              </a:ext>
            </a:extLst>
          </p:cNvPr>
          <p:cNvSpPr/>
          <p:nvPr/>
        </p:nvSpPr>
        <p:spPr>
          <a:xfrm>
            <a:off x="2261" y="5329973"/>
            <a:ext cx="12192000" cy="1518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ĐỨC GIÊ-SU TRUYỀN CHO ÔNG SI-MON </a:t>
            </a:r>
          </a:p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TỪ NAY SẼ LÀ NGƯỜI </a:t>
            </a:r>
            <a:r>
              <a:rPr lang="vi-VN" sz="4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NGƯỜI TA ?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EF7A3617-D898-4595-B7A2-F6554D99D73A}"/>
              </a:ext>
            </a:extLst>
          </p:cNvPr>
          <p:cNvSpPr/>
          <p:nvPr/>
        </p:nvSpPr>
        <p:spPr>
          <a:xfrm>
            <a:off x="-8193" y="5326932"/>
            <a:ext cx="12192000" cy="1518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BỐN ÔNG ĐƯA THUYỀN VÀO BỜ, RỒI BỎ HẾT MỌI SỰ MÀ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 ?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06D771CC-957D-41CF-B73A-313AA79FDE32}"/>
              </a:ext>
            </a:extLst>
          </p:cNvPr>
          <p:cNvSpPr/>
          <p:nvPr/>
        </p:nvSpPr>
        <p:spPr>
          <a:xfrm>
            <a:off x="7047" y="5333864"/>
            <a:ext cx="12192000" cy="1518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ĐỨC GIÊ-SU THẤY HAI CHIÊC THUYỀN ĐẬU </a:t>
            </a:r>
            <a:r>
              <a:rPr lang="vi-VN" sz="48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Ở ĐÂU ?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12CA1EF9-D12A-4D0E-B2D7-C4CAC3EBC3DC}"/>
              </a:ext>
            </a:extLst>
          </p:cNvPr>
          <p:cNvSpPr/>
          <p:nvPr/>
        </p:nvSpPr>
        <p:spPr>
          <a:xfrm>
            <a:off x="-9932" y="5381546"/>
            <a:ext cx="12192000" cy="1518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VÂNG LỜI ĐỨC GIÊ-SU, CÁC ÔNG THẢ LƯỚI VÀ BẮT ĐƯỢC RẤT NHIỀU CÁ, ĐẾN NỖI HẦU NHƯ </a:t>
            </a:r>
            <a:r>
              <a:rPr lang="vi-VN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SAO?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5BD32386-11C6-4496-99D9-D374543F32C3}"/>
              </a:ext>
            </a:extLst>
          </p:cNvPr>
          <p:cNvSpPr/>
          <p:nvPr/>
        </p:nvSpPr>
        <p:spPr>
          <a:xfrm>
            <a:off x="-8193" y="5358868"/>
            <a:ext cx="12192000" cy="1518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ĐỨC GIÊ-SU BẢO ÔNG SI-MON CHÈO </a:t>
            </a:r>
            <a:r>
              <a:rPr lang="vi-VN" sz="48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 ĐÂU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MÀ THẢ LƯỚI ?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56E3DF44-A6AE-4284-B0FB-C8CDF538CA24}"/>
              </a:ext>
            </a:extLst>
          </p:cNvPr>
          <p:cNvSpPr/>
          <p:nvPr/>
        </p:nvSpPr>
        <p:spPr>
          <a:xfrm>
            <a:off x="-13636" y="5360752"/>
            <a:ext cx="12192000" cy="1518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ÔNG SI-MON ĐÃ NÓI VỚI ĐỨC GIÊSU LÀ CÁC ÔNG ĐÃ VẤT VẢ </a:t>
            </a:r>
            <a:r>
              <a:rPr lang="vi-VN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BAO LÂU</a:t>
            </a:r>
            <a:r>
              <a:rPr lang="vi-VN" sz="36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MÀ KHÔNG BẮT ĐƯỢC CÁ ?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0C960740-5C6B-4591-A885-3AF27CCD173D}"/>
              </a:ext>
            </a:extLst>
          </p:cNvPr>
          <p:cNvSpPr/>
          <p:nvPr/>
        </p:nvSpPr>
        <p:spPr>
          <a:xfrm>
            <a:off x="-9523" y="5403014"/>
            <a:ext cx="12192000" cy="1518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 CÁC ÔNG THẢ LƯỚI VÀ BẮT ĐƯỢC SỐ LƯỢNG CÁ ĐỔ ĐẦY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CÁI GÌ?</a:t>
            </a: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2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3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6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9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8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1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4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0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3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0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6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9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5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8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1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4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1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0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3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6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9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5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8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1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4" fill="hold">
                      <p:stCondLst>
                        <p:cond delay="0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8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0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3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6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9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2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5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8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4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3" grpId="0" animBg="1"/>
      <p:bldP spid="73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3" grpId="0" animBg="1"/>
      <p:bldP spid="153" grpId="1" animBg="1"/>
      <p:bldP spid="154" grpId="0" animBg="1"/>
      <p:bldP spid="154" grpId="1" animBg="1"/>
      <p:bldP spid="156" grpId="0" animBg="1"/>
      <p:bldP spid="156" grpId="1" animBg="1"/>
      <p:bldP spid="157" grpId="0" animBg="1"/>
      <p:bldP spid="157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607086-4949-4C61-9E30-3489FD16CB62}"/>
              </a:ext>
            </a:extLst>
          </p:cNvPr>
          <p:cNvGraphicFramePr>
            <a:graphicFrameLocks noGrp="1"/>
          </p:cNvGraphicFramePr>
          <p:nvPr/>
        </p:nvGraphicFramePr>
        <p:xfrm>
          <a:off x="1176904" y="70946"/>
          <a:ext cx="10826048" cy="6665520"/>
        </p:xfrm>
        <a:graphic>
          <a:graphicData uri="http://schemas.openxmlformats.org/drawingml/2006/table">
            <a:tbl>
              <a:tblPr firstRow="1" firstCol="1" bandRow="1"/>
              <a:tblGrid>
                <a:gridCol w="983532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83532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83532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83532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84560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84560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84560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84560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84560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984560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984560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371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607086-4949-4C61-9E30-3489FD16C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337628"/>
              </p:ext>
            </p:extLst>
          </p:nvPr>
        </p:nvGraphicFramePr>
        <p:xfrm>
          <a:off x="1176904" y="70946"/>
          <a:ext cx="10826048" cy="6665520"/>
        </p:xfrm>
        <a:graphic>
          <a:graphicData uri="http://schemas.openxmlformats.org/drawingml/2006/table">
            <a:tbl>
              <a:tblPr firstRow="1" firstCol="1" bandRow="1"/>
              <a:tblGrid>
                <a:gridCol w="983532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83532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83532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83532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84560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84560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84560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84560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84560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984560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984560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  <a:tr h="83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371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6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ấy, Đức Giê-su đang đứng ở bờ hồ Ghen-nê-xa-rét, dân chúng chen lấn nhau đến gần Người để nghe lời Thiên Chúa.</a:t>
            </a:r>
            <a:endParaRPr lang="en-US" sz="6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KHỞI ĐẦU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THÁNH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LU-CA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Ông Gioan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Ông Simon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Ông Giacôbê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Ông Tôma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GIÊ-SU NGỒI TRÊN THUYỀN </a:t>
            </a:r>
            <a:r>
              <a:rPr lang="vi-VN" sz="5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CỦA AI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ĐỂ GIẢNG DẠY DÂN CHÚNG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56999"/>
            <a:ext cx="12232959" cy="804643"/>
            <a:chOff x="-1896924" y="4695363"/>
            <a:chExt cx="10560089" cy="68968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5904" y="469924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Ông Simon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Con hãy đi theo Thầy 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Con hãy tin Thầy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Chèo ra chỗ nước sâu mà thả lưới bắt cá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Con thật hạnh phúc vì được Chúa Cha mạc khải cho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SAU KHI GIẢNG DẠY XONG,</a:t>
            </a:r>
          </a:p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GIÊ-SU BẢO ÔNG SIMON ĐIỀU GÌ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28921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Chèo ra chỗ nước sâu mà thả lưới bắt cá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Thầy đi đâu con cũng theo Thầy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Thầy là Đấng Kitô, con Thiên Chúa hằng sống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Thầy biết con yêu mến Thầy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Vâng lời Thầy, tôi sẽ thả lưới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NGHE ĐỨC GIÊ-SU NÓI, ÔNG SIMON ĐÃ NÓI GÌ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26840"/>
            <a:ext cx="12248199" cy="824666"/>
            <a:chOff x="-1896924" y="4674319"/>
            <a:chExt cx="10573245" cy="70684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7431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Vâng lời Thầy, tôi sẽ thả lưới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Sấp mặt dưới chân Đức Giê-su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Chạy tới ôm chân Đức Giê-su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Quỳ xuống cầu nguyện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Giơ 2 tay lên tạ ơn Thiên Chúa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CHỨNG KIẾN PHÉP LẠ LƯỚI ĐẦY CÁ, ÔNG SIMON ĐÃ CÓ HÀNH ĐỘNG GÌ ?</a:t>
            </a:r>
            <a:endParaRPr lang="vi-VN" sz="54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49909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Sấp mặt dưới chân Đức Giê-su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Lo lắng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Bối rối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Vui mừng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Kinh ngạc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CHỨNG KIẾN PHÉP LẠ LƯỚI ĐẦY CÁ, NHỮNG NGƯỜI HIỆN DIỆN VỚI ÔNG SIMON CÓ THÁI ĐỘ GÌ ?</a:t>
            </a:r>
            <a:endParaRPr lang="vi-VN" sz="46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5253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Kinh ngạc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00492" y="1285597"/>
            <a:ext cx="6310854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 ĐÁP LẠI TIẾNG MỜI GỌI CỦA CHÚA NHƯ THẾ NÀO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 thấy hai chiếc thuyền đậu dọc bờ hồ, còn những người đánh cá thì đã ra khỏi thuyền và đang giặt lưới.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 Giê-su xuống một chiếc thuyền, thuyền đó của ông Si-môn, và Người xin ông chèo thuyền ra xa bờ một chút.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3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Rồi Người ngồi xuống, và từ trên thuyền Người giảng dạy đám đông.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0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Giảng xong, Người bảo ông Si-môn : “Chèo ra chỗ nước sâu mà thả lưới bắt cá.”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7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Ông Si-môn đáp : “Thưa Thầy, chúng tôi đã vất vả suốt đêm mà không bắt được gì cả.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3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Nhưng vâng lời Thầy, tôi sẽ thả lưới.” Họ đã làm như vậy, và bắt được rất nhiều cá, đến nỗi hầu như rách cả lưới.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2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Họ làm hiệu cho các bạn chài trên chiếc thuyền kia đến giúp. Những người này tới, và họ đã đổ lên được hai thuyền đầy cá, đến gần chìm.</a:t>
            </a:r>
            <a:endParaRPr lang="en-US" sz="6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36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1011</Words>
  <Application>Microsoft Office PowerPoint</Application>
  <PresentationFormat>Widescreen</PresentationFormat>
  <Paragraphs>317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Người thấy hai chiếc thuyền đậu dọc bờ hồ, còn những người đánh cá thì đã ra khỏi thuyền và đang giặt lưới.</vt:lpstr>
      <vt:lpstr>Đức Giê-su xuống một chiếc thuyền, thuyền đó của ông Si-môn, và Người xin ông chèo thuyền ra xa bờ một chút.</vt:lpstr>
      <vt:lpstr>Rồi Người ngồi xuống, và từ trên thuyền Người giảng dạy đám đông.</vt:lpstr>
      <vt:lpstr>Giảng xong, Người bảo ông Si-môn : “Chèo ra chỗ nước sâu mà thả lưới bắt cá.”</vt:lpstr>
      <vt:lpstr>Ông Si-môn đáp : “Thưa Thầy, chúng tôi đã vất vả suốt đêm mà không bắt được gì cả.</vt:lpstr>
      <vt:lpstr>Nhưng vâng lời Thầy, tôi sẽ thả lưới.” Họ đã làm như vậy, và bắt được rất nhiều cá, đến nỗi hầu như rách cả lưới.</vt:lpstr>
      <vt:lpstr>Họ làm hiệu cho các bạn chài trên chiếc thuyền kia đến giúp. Những người này tới, và họ đã đổ lên được hai thuyền đầy cá, đến gần chìm.</vt:lpstr>
      <vt:lpstr>Thấy vậy, ông Si-môn Phê-rô sấp mặt dưới chân Đức Giê-su và nói: “Lạy Chúa, xin tránh xa con, vì con là kẻ tội lỗi !” </vt:lpstr>
      <vt:lpstr>Quả vậy, thấy mẻ cá vừa bắt được, ông Si-môn và tất cả những người có mặt ở đó với ông đều kinh ngạc.</vt:lpstr>
      <vt:lpstr>Cả hai người con ông Dê-bê-đê, là Gia-cô-bê và Gio-an, bạn chài với ông Si-môn, cũng kinh ngạc như vậy.</vt:lpstr>
      <vt:lpstr>Bấy giờ Đức Giê-su bảo ông Si-môn : “Đừng sợ, từ nay anh sẽ là người thu phục người ta.</vt:lpstr>
      <vt:lpstr>Thế là họ đưa thuyền vào bờ, rồi bỏ hết mọi sự mà theo Người.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18</cp:revision>
  <dcterms:created xsi:type="dcterms:W3CDTF">2022-01-14T15:16:50Z</dcterms:created>
  <dcterms:modified xsi:type="dcterms:W3CDTF">2022-02-05T03:12:03Z</dcterms:modified>
</cp:coreProperties>
</file>