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373" r:id="rId4"/>
    <p:sldId id="374" r:id="rId5"/>
    <p:sldId id="375" r:id="rId6"/>
    <p:sldId id="376" r:id="rId7"/>
    <p:sldId id="378" r:id="rId8"/>
    <p:sldId id="381" r:id="rId9"/>
    <p:sldId id="379" r:id="rId10"/>
    <p:sldId id="380" r:id="rId11"/>
    <p:sldId id="377" r:id="rId12"/>
    <p:sldId id="382" r:id="rId13"/>
    <p:sldId id="383" r:id="rId14"/>
    <p:sldId id="293" r:id="rId15"/>
    <p:sldId id="294" r:id="rId16"/>
    <p:sldId id="327" r:id="rId17"/>
    <p:sldId id="390" r:id="rId18"/>
    <p:sldId id="260" r:id="rId19"/>
    <p:sldId id="308" r:id="rId20"/>
    <p:sldId id="386" r:id="rId21"/>
    <p:sldId id="387" r:id="rId22"/>
    <p:sldId id="388" r:id="rId23"/>
    <p:sldId id="391" r:id="rId24"/>
    <p:sldId id="296" r:id="rId2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306" y="90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35DD8-4449-423C-A639-F65BA6D756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22D266-FC06-4B14-8BD7-484074193D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A8C45-7E4E-4866-8C82-71C166C44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28/01/2022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6F900-C18C-4C2D-9121-6D9F7CF44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FBB37-8D8B-4ED6-8D94-B8E736D25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471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1D7D5-5D3F-4E90-9EB1-0D94F429A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592D96-5F34-4AB1-A37B-950BAE508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B772E-20CA-4B33-939D-79947571E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28/01/2022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97229-AC30-41EC-B325-50DCC65CB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5F265-32D6-4048-A6C8-5EAF9497C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8324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33E2C7-B8DB-416A-849C-F8727C6D6A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5EA97-5511-461A-B619-FAC5D0F6E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D5E18-72A4-41BE-8D81-82879DBCA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28/01/2022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FF74F-521E-4FAF-8BC5-1AA664255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2554A-5342-4096-8E7A-C7436908B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4272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5F664-AA3B-4313-A0F2-D409A4781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26BB1-E78B-4471-BE4E-53C3618C5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202FC-DC52-4B3B-A666-E0F2AD290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28/01/2022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0460E-3594-4A79-9E4E-36EC7F54B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EA09A-40D4-46F8-8D4D-215020EAE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3356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33C1E-0B4A-4019-8FB3-FDBACB531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3D45E-ECC5-486B-A601-B03D259A6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CF448-B65D-4523-9B12-4CDC3F886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28/01/2022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4D0E6-2C86-49C5-A9CD-ACFF55D9D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DC806-FCD8-4CA2-BC87-FA6CE1760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8053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0E31C-C008-41A6-B1CC-CA6C3ED98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47F5F-9858-494A-82A4-9A7A3B54AD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B676A2-D46B-4F56-A21A-931B257433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614988-F3CE-4174-A3EE-F8108E165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28/01/2022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8F2516-227C-4BC8-87E4-9ED003D6B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026F3F-72B1-4481-9A61-AC5C14704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8908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8F067-DD81-44FD-9BCC-D0582C659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2F556-8863-4102-858F-CBCB401AF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08A34B-6D45-46A2-9A77-BB84800C9A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715220-53B4-4EDC-860F-3E64AF09D9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F7AF07-2A5A-452F-B6EB-FCD3E08E8D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EDC71C-673D-4186-8658-C06FA940D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28/01/2022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3930F0-6E9D-4535-897B-48B2B3303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0E3C02-94DA-4ACC-A3AE-A828F02F6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0103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97CB9-D932-4FD4-B776-B6D34AEA3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62FE11-FC34-4584-87BA-22676E099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28/01/2022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54B8B2-2652-4757-B95D-8255071D4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E71F95-6F81-4FDA-B714-89F84A91A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1320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EA5293-DCD2-4900-97FA-755F5C6CA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28/01/2022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C52C3D-6041-4625-AC08-9327233F2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F0C907-31D2-4439-B21C-BF8F8366D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879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14B62-2C54-4574-B543-5EB51B1DD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D8E50-F3A2-4687-B0C9-1F0E70AE7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FDF51E-E4BD-4E69-BA7D-AB7D9EBAE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F5F6E8-DF3A-4E10-99D5-E4B28F364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28/01/2022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B19D56-AA9B-48D9-A797-22DF87706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A8B5EE-5785-4A56-886B-75834DB3F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8665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F0DF1-2E9F-4D46-9DD9-7544FFCB6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B45455-BF2B-4E0F-88A8-C30EACBA68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A077DF-EF3A-4A0C-A177-0489E1CCDE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553553-7ED7-4561-81BF-C072759EE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28/01/2022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11194-45E8-4829-B6A3-638191FB5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27BEFB-5AA3-4CB9-8D66-689781445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3742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4BDEA6-FF88-4323-ACF8-DACE668E1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C8C242-8DEE-41DC-A727-D8B145B3F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E7123-EC5E-487F-AE75-526036135A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9C1CA-27ED-46C1-8525-37ABE13F03B0}" type="datetimeFigureOut">
              <a:rPr lang="vi-VN" smtClean="0"/>
              <a:t>28/01/2022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3B4BD-603F-418B-BA87-65BAF41259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A1C33B-A489-4130-9B31-902838D43E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782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9463B5-091E-4278-908D-57630E0C12E1}"/>
              </a:ext>
            </a:extLst>
          </p:cNvPr>
          <p:cNvSpPr txBox="1"/>
          <p:nvPr/>
        </p:nvSpPr>
        <p:spPr>
          <a:xfrm>
            <a:off x="1284632" y="633713"/>
            <a:ext cx="9622735" cy="507250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r>
              <a:rPr kumimoji="0" lang="en-US" sz="34400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VUI HỌC KINH THÁNH</a:t>
            </a:r>
            <a:r>
              <a:rPr kumimoji="0" lang="en-US" sz="3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9F3E6-0860-432F-A369-FF36A5E80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527" y="1424798"/>
            <a:ext cx="4480946" cy="4280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0" y="6055437"/>
            <a:ext cx="12192000" cy="74635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0" cap="none" spc="0" normalizeH="0" baseline="0" noProof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CHÚA NHẬT IV THƯỜNG</a:t>
            </a:r>
            <a:r>
              <a:rPr kumimoji="0" lang="en-US" sz="4400" b="1" i="0" u="none" strike="noStrike" kern="10" cap="none" spc="0" normalizeH="0" noProof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NIÊN </a:t>
            </a:r>
            <a:r>
              <a:rPr kumimoji="0" lang="en-US" sz="4400" b="1" i="0" u="none" strike="noStrike" kern="10" cap="none" spc="0" normalizeH="0" baseline="0" noProof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E55EC-B1FD-4C86-8E05-AA5C6E61F8DA}"/>
              </a:ext>
            </a:extLst>
          </p:cNvPr>
          <p:cNvSpPr txBox="1"/>
          <p:nvPr/>
        </p:nvSpPr>
        <p:spPr>
          <a:xfrm>
            <a:off x="8144541" y="3776782"/>
            <a:ext cx="4047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LỜI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CHÚA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3FAF6-AAC4-4566-AC54-18ECD0D69DEE}"/>
              </a:ext>
            </a:extLst>
          </p:cNvPr>
          <p:cNvSpPr txBox="1"/>
          <p:nvPr/>
        </p:nvSpPr>
        <p:spPr>
          <a:xfrm>
            <a:off x="81207" y="3776782"/>
            <a:ext cx="4093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LẮNG NGHE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8" grpId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80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Cũng vậy, vào thời ngôn sứ Ê-li-sa, thiếu gì người phong hủi ở trong nước Ít-ra-en, </a:t>
            </a:r>
            <a:endParaRPr lang="en-US" sz="8000" b="1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499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nhưng không người nào được sạch, mà chỉ có ông Na-a-man, người xứ Xy-ri thôi.”</a:t>
            </a:r>
            <a:endParaRPr lang="en-US" sz="7200" b="1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015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Nghe vậy, mọi người trong hội đường đầy phẫn nộ. 29 Họ đứng dậy, lôi Người ra khỏi thành -thành này được xây trên núi. </a:t>
            </a:r>
            <a:endParaRPr lang="en-US" sz="7200" b="1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127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Họ kéo Người lên tận đỉnh núi, để xô Người xuống vực. 30 Nhưng Người băng qua giữa họ mà đi.</a:t>
            </a:r>
            <a:r>
              <a:rPr lang="en-US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vi-VN" sz="7200" b="1" i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 LÀ LỜI CHÚA</a:t>
            </a:r>
            <a:endParaRPr lang="en-US" sz="7200" b="1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977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9">
            <a:hlinkClick r:id="rId2" action="ppaction://hlinksldjump"/>
            <a:extLst>
              <a:ext uri="{FF2B5EF4-FFF2-40B4-BE49-F238E27FC236}">
                <a16:creationId xmlns:a16="http://schemas.microsoft.com/office/drawing/2014/main" id="{0775ACDF-5498-438B-ADF4-6E4265CCC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843" y="5860973"/>
            <a:ext cx="7326314" cy="864162"/>
          </a:xfrm>
          <a:prstGeom prst="flowChartAlternateProcess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TÌM Ô CHỮ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1A946-900A-4620-B2C8-D9A3A88CE824}"/>
              </a:ext>
            </a:extLst>
          </p:cNvPr>
          <p:cNvSpPr txBox="1"/>
          <p:nvPr/>
        </p:nvSpPr>
        <p:spPr>
          <a:xfrm>
            <a:off x="10124662" y="447261"/>
            <a:ext cx="1441174" cy="595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7044F-B03E-4E2A-A6CD-B0F3D4294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5095" y="447260"/>
            <a:ext cx="6560210" cy="5237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35398723-3DF0-4762-BEAA-9E541F0B4922}"/>
              </a:ext>
            </a:extLst>
          </p:cNvPr>
          <p:cNvSpPr/>
          <p:nvPr/>
        </p:nvSpPr>
        <p:spPr>
          <a:xfrm>
            <a:off x="152355" y="447259"/>
            <a:ext cx="22804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HÃY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TÌM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KIẾM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kumimoji="0" lang="vi-VN" sz="3200" b="1" i="0" u="none" strike="noStrike" kern="1200" cap="none" spc="0" normalizeH="0" baseline="0" noProof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CHÚA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</a:t>
            </a:r>
            <a:r>
              <a:rPr kumimoji="0" lang="vi-VN" sz="3200" b="1" i="0" u="none" strike="noStrike" kern="1200" cap="none" spc="0" normalizeH="0" baseline="0" noProof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9747D647-B092-4090-B09A-A617286477FC}"/>
              </a:ext>
            </a:extLst>
          </p:cNvPr>
          <p:cNvSpPr/>
          <p:nvPr/>
        </p:nvSpPr>
        <p:spPr>
          <a:xfrm>
            <a:off x="9777555" y="447259"/>
            <a:ext cx="22620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MỌI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SỰ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NG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ỜI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SẼ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LO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</a:p>
        </p:txBody>
      </p:sp>
    </p:spTree>
    <p:extLst>
      <p:ext uri="{BB962C8B-B14F-4D97-AF65-F5344CB8AC3E}">
        <p14:creationId xmlns:p14="http://schemas.microsoft.com/office/powerpoint/2010/main" val="20269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4A4E883-FCB6-4A29-AED5-F00EFD997A30}"/>
              </a:ext>
            </a:extLst>
          </p:cNvPr>
          <p:cNvSpPr/>
          <p:nvPr/>
        </p:nvSpPr>
        <p:spPr>
          <a:xfrm>
            <a:off x="10761044" y="70948"/>
            <a:ext cx="1392283" cy="13868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DỌC</a:t>
            </a:r>
          </a:p>
        </p:txBody>
      </p:sp>
      <p:sp>
        <p:nvSpPr>
          <p:cNvPr id="19" name="Star: 10 Points 18">
            <a:extLst>
              <a:ext uri="{FF2B5EF4-FFF2-40B4-BE49-F238E27FC236}">
                <a16:creationId xmlns:a16="http://schemas.microsoft.com/office/drawing/2014/main" id="{7DDA5614-72C5-4089-8576-05FAC9405CCA}"/>
              </a:ext>
            </a:extLst>
          </p:cNvPr>
          <p:cNvSpPr/>
          <p:nvPr/>
        </p:nvSpPr>
        <p:spPr>
          <a:xfrm>
            <a:off x="358521" y="104862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0" name="Star: 10 Points 19">
            <a:extLst>
              <a:ext uri="{FF2B5EF4-FFF2-40B4-BE49-F238E27FC236}">
                <a16:creationId xmlns:a16="http://schemas.microsoft.com/office/drawing/2014/main" id="{4377D926-FFF0-449D-8291-15C3F23C6E24}"/>
              </a:ext>
            </a:extLst>
          </p:cNvPr>
          <p:cNvSpPr/>
          <p:nvPr/>
        </p:nvSpPr>
        <p:spPr>
          <a:xfrm>
            <a:off x="358521" y="799296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1" name="Star: 10 Points 20">
            <a:extLst>
              <a:ext uri="{FF2B5EF4-FFF2-40B4-BE49-F238E27FC236}">
                <a16:creationId xmlns:a16="http://schemas.microsoft.com/office/drawing/2014/main" id="{05ACA9F3-ECCA-4C89-9F0E-8AE8BB0F02AE}"/>
              </a:ext>
            </a:extLst>
          </p:cNvPr>
          <p:cNvSpPr/>
          <p:nvPr/>
        </p:nvSpPr>
        <p:spPr>
          <a:xfrm>
            <a:off x="395349" y="1518382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Star: 10 Points 21">
            <a:extLst>
              <a:ext uri="{FF2B5EF4-FFF2-40B4-BE49-F238E27FC236}">
                <a16:creationId xmlns:a16="http://schemas.microsoft.com/office/drawing/2014/main" id="{6CA936C2-E6DD-4EEB-AE8C-6AC5FDE9CF3B}"/>
              </a:ext>
            </a:extLst>
          </p:cNvPr>
          <p:cNvSpPr/>
          <p:nvPr/>
        </p:nvSpPr>
        <p:spPr>
          <a:xfrm>
            <a:off x="358521" y="2209993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3" name="Star: 10 Points 22">
            <a:extLst>
              <a:ext uri="{FF2B5EF4-FFF2-40B4-BE49-F238E27FC236}">
                <a16:creationId xmlns:a16="http://schemas.microsoft.com/office/drawing/2014/main" id="{D24EDBC7-07A1-4C4A-8613-55A57AE77FCF}"/>
              </a:ext>
            </a:extLst>
          </p:cNvPr>
          <p:cNvSpPr/>
          <p:nvPr/>
        </p:nvSpPr>
        <p:spPr>
          <a:xfrm>
            <a:off x="358521" y="2911430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4" name="Star: 10 Points 23">
            <a:extLst>
              <a:ext uri="{FF2B5EF4-FFF2-40B4-BE49-F238E27FC236}">
                <a16:creationId xmlns:a16="http://schemas.microsoft.com/office/drawing/2014/main" id="{1B4680BC-77A9-4EAC-94ED-4C24A4CA229B}"/>
              </a:ext>
            </a:extLst>
          </p:cNvPr>
          <p:cNvSpPr/>
          <p:nvPr/>
        </p:nvSpPr>
        <p:spPr>
          <a:xfrm>
            <a:off x="358521" y="3570443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4" name="Star: 10 Points 3">
            <a:extLst>
              <a:ext uri="{FF2B5EF4-FFF2-40B4-BE49-F238E27FC236}">
                <a16:creationId xmlns:a16="http://schemas.microsoft.com/office/drawing/2014/main" id="{7A1FBFD6-3BA0-4CD9-9C85-496259AA56E6}"/>
              </a:ext>
            </a:extLst>
          </p:cNvPr>
          <p:cNvSpPr/>
          <p:nvPr/>
        </p:nvSpPr>
        <p:spPr>
          <a:xfrm>
            <a:off x="358521" y="4229456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E7D70FE-F199-4AE7-A23E-E17CA9DD67CA}"/>
              </a:ext>
            </a:extLst>
          </p:cNvPr>
          <p:cNvSpPr/>
          <p:nvPr/>
        </p:nvSpPr>
        <p:spPr>
          <a:xfrm>
            <a:off x="-11240" y="5009558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 TRỜI HẠN HÁN VÀ ĐÓI KÉM DỮ DỘI ĐÃ XẢY RA </a:t>
            </a:r>
            <a:r>
              <a:rPr lang="vi-VN" sz="44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Ở ĐÂU</a:t>
            </a:r>
            <a:r>
              <a:rPr lang="vi-VN" sz="4400" b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VÀO THỜI ÔNG Ê-LI-A?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44EF259-C730-4A3D-93A7-49B3BA74B4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674909"/>
              </p:ext>
            </p:extLst>
          </p:nvPr>
        </p:nvGraphicFramePr>
        <p:xfrm>
          <a:off x="1176904" y="70948"/>
          <a:ext cx="8993253" cy="4816014"/>
        </p:xfrm>
        <a:graphic>
          <a:graphicData uri="http://schemas.openxmlformats.org/drawingml/2006/table">
            <a:tbl>
              <a:tblPr firstRow="1" firstCol="1" bandRow="1"/>
              <a:tblGrid>
                <a:gridCol w="817025">
                  <a:extLst>
                    <a:ext uri="{9D8B030D-6E8A-4147-A177-3AD203B41FA5}">
                      <a16:colId xmlns:a16="http://schemas.microsoft.com/office/drawing/2014/main" val="2851470237"/>
                    </a:ext>
                  </a:extLst>
                </a:gridCol>
                <a:gridCol w="817025">
                  <a:extLst>
                    <a:ext uri="{9D8B030D-6E8A-4147-A177-3AD203B41FA5}">
                      <a16:colId xmlns:a16="http://schemas.microsoft.com/office/drawing/2014/main" val="2154283047"/>
                    </a:ext>
                  </a:extLst>
                </a:gridCol>
                <a:gridCol w="817025">
                  <a:extLst>
                    <a:ext uri="{9D8B030D-6E8A-4147-A177-3AD203B41FA5}">
                      <a16:colId xmlns:a16="http://schemas.microsoft.com/office/drawing/2014/main" val="3647057924"/>
                    </a:ext>
                  </a:extLst>
                </a:gridCol>
                <a:gridCol w="817025">
                  <a:extLst>
                    <a:ext uri="{9D8B030D-6E8A-4147-A177-3AD203B41FA5}">
                      <a16:colId xmlns:a16="http://schemas.microsoft.com/office/drawing/2014/main" val="446130226"/>
                    </a:ext>
                  </a:extLst>
                </a:gridCol>
                <a:gridCol w="817879">
                  <a:extLst>
                    <a:ext uri="{9D8B030D-6E8A-4147-A177-3AD203B41FA5}">
                      <a16:colId xmlns:a16="http://schemas.microsoft.com/office/drawing/2014/main" val="1632274922"/>
                    </a:ext>
                  </a:extLst>
                </a:gridCol>
                <a:gridCol w="817879">
                  <a:extLst>
                    <a:ext uri="{9D8B030D-6E8A-4147-A177-3AD203B41FA5}">
                      <a16:colId xmlns:a16="http://schemas.microsoft.com/office/drawing/2014/main" val="884516262"/>
                    </a:ext>
                  </a:extLst>
                </a:gridCol>
                <a:gridCol w="817879">
                  <a:extLst>
                    <a:ext uri="{9D8B030D-6E8A-4147-A177-3AD203B41FA5}">
                      <a16:colId xmlns:a16="http://schemas.microsoft.com/office/drawing/2014/main" val="1081010620"/>
                    </a:ext>
                  </a:extLst>
                </a:gridCol>
                <a:gridCol w="817879">
                  <a:extLst>
                    <a:ext uri="{9D8B030D-6E8A-4147-A177-3AD203B41FA5}">
                      <a16:colId xmlns:a16="http://schemas.microsoft.com/office/drawing/2014/main" val="1581182532"/>
                    </a:ext>
                  </a:extLst>
                </a:gridCol>
                <a:gridCol w="817879">
                  <a:extLst>
                    <a:ext uri="{9D8B030D-6E8A-4147-A177-3AD203B41FA5}">
                      <a16:colId xmlns:a16="http://schemas.microsoft.com/office/drawing/2014/main" val="4222770522"/>
                    </a:ext>
                  </a:extLst>
                </a:gridCol>
                <a:gridCol w="817879">
                  <a:extLst>
                    <a:ext uri="{9D8B030D-6E8A-4147-A177-3AD203B41FA5}">
                      <a16:colId xmlns:a16="http://schemas.microsoft.com/office/drawing/2014/main" val="1428442844"/>
                    </a:ext>
                  </a:extLst>
                </a:gridCol>
                <a:gridCol w="817879">
                  <a:extLst>
                    <a:ext uri="{9D8B030D-6E8A-4147-A177-3AD203B41FA5}">
                      <a16:colId xmlns:a16="http://schemas.microsoft.com/office/drawing/2014/main" val="406102389"/>
                    </a:ext>
                  </a:extLst>
                </a:gridCol>
              </a:tblGrid>
              <a:tr h="688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  <a:endParaRPr lang="vi-VN" sz="4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Ớ</a:t>
                      </a:r>
                      <a:endParaRPr lang="vi-VN" sz="4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Í</a:t>
                      </a:r>
                      <a:endParaRPr lang="vi-VN" sz="4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vi-VN" sz="4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4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  <a:endParaRPr lang="vi-VN" sz="4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5061126"/>
                  </a:ext>
                </a:extLst>
              </a:tr>
              <a:tr h="688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4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  <a:endParaRPr lang="vi-VN" sz="4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Ợ</a:t>
                      </a:r>
                      <a:endParaRPr lang="vi-VN" sz="4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vi-VN" sz="4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Ạ</a:t>
                      </a:r>
                      <a:endParaRPr lang="vi-VN" sz="4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1543499"/>
                  </a:ext>
                </a:extLst>
              </a:tr>
              <a:tr h="688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Ô</a:t>
                      </a:r>
                      <a:endParaRPr lang="vi-VN" sz="4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vi-VN" sz="4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</a:t>
                      </a:r>
                      <a:endParaRPr lang="vi-VN" sz="4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3846923"/>
                  </a:ext>
                </a:extLst>
              </a:tr>
              <a:tr h="688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Ô</a:t>
                      </a:r>
                      <a:endParaRPr lang="vi-VN" sz="4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4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4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4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4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8741911"/>
                  </a:ext>
                </a:extLst>
              </a:tr>
              <a:tr h="688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vi-VN" sz="4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  <a:endParaRPr lang="vi-VN" sz="4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Ú</a:t>
                      </a:r>
                      <a:endParaRPr lang="vi-VN" sz="4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9385001"/>
                  </a:ext>
                </a:extLst>
              </a:tr>
              <a:tr h="688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Ộ</a:t>
                      </a:r>
                      <a:endParaRPr lang="vi-VN" sz="4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4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  <a:endParaRPr lang="vi-VN" sz="4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Ờ</a:t>
                      </a:r>
                      <a:endParaRPr lang="vi-VN" sz="4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4770830"/>
                  </a:ext>
                </a:extLst>
              </a:tr>
              <a:tr h="688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4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Ề</a:t>
                      </a:r>
                      <a:endParaRPr lang="vi-VN" sz="4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  <a:endParaRPr lang="vi-VN" sz="4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4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Ô</a:t>
                      </a:r>
                      <a:endParaRPr lang="vi-VN" sz="4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361117"/>
                  </a:ext>
                </a:extLst>
              </a:tr>
            </a:tbl>
          </a:graphicData>
        </a:graphic>
      </p:graphicFrame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1EE9C12E-1CF1-4A3D-9050-96688E01F45C}"/>
              </a:ext>
            </a:extLst>
          </p:cNvPr>
          <p:cNvSpPr/>
          <p:nvPr/>
        </p:nvSpPr>
        <p:spPr>
          <a:xfrm>
            <a:off x="1176904" y="72238"/>
            <a:ext cx="807720" cy="692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2" name="Hình chữ nhật 71">
            <a:extLst>
              <a:ext uri="{FF2B5EF4-FFF2-40B4-BE49-F238E27FC236}">
                <a16:creationId xmlns:a16="http://schemas.microsoft.com/office/drawing/2014/main" id="{F77AE9BB-881F-4B2F-976D-B43FDBEE049A}"/>
              </a:ext>
            </a:extLst>
          </p:cNvPr>
          <p:cNvSpPr/>
          <p:nvPr/>
        </p:nvSpPr>
        <p:spPr>
          <a:xfrm>
            <a:off x="1999618" y="72238"/>
            <a:ext cx="807720" cy="692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3" name="Hình chữ nhật 72">
            <a:extLst>
              <a:ext uri="{FF2B5EF4-FFF2-40B4-BE49-F238E27FC236}">
                <a16:creationId xmlns:a16="http://schemas.microsoft.com/office/drawing/2014/main" id="{C7912403-5C70-4F7F-B935-20CD401767CD}"/>
              </a:ext>
            </a:extLst>
          </p:cNvPr>
          <p:cNvSpPr/>
          <p:nvPr/>
        </p:nvSpPr>
        <p:spPr>
          <a:xfrm>
            <a:off x="2819157" y="70948"/>
            <a:ext cx="807720" cy="692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4" name="Hình chữ nhật 73">
            <a:extLst>
              <a:ext uri="{FF2B5EF4-FFF2-40B4-BE49-F238E27FC236}">
                <a16:creationId xmlns:a16="http://schemas.microsoft.com/office/drawing/2014/main" id="{28D6108E-9624-49C6-9B56-8067538ACC5F}"/>
              </a:ext>
            </a:extLst>
          </p:cNvPr>
          <p:cNvSpPr/>
          <p:nvPr/>
        </p:nvSpPr>
        <p:spPr>
          <a:xfrm>
            <a:off x="3629171" y="70948"/>
            <a:ext cx="807720" cy="692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0" name="Hình chữ nhật 99">
            <a:extLst>
              <a:ext uri="{FF2B5EF4-FFF2-40B4-BE49-F238E27FC236}">
                <a16:creationId xmlns:a16="http://schemas.microsoft.com/office/drawing/2014/main" id="{4939AA79-C30D-4CCA-95D0-E8EA85EEA9B6}"/>
              </a:ext>
            </a:extLst>
          </p:cNvPr>
          <p:cNvSpPr/>
          <p:nvPr/>
        </p:nvSpPr>
        <p:spPr>
          <a:xfrm>
            <a:off x="4444324" y="69063"/>
            <a:ext cx="807720" cy="692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1" name="Hình chữ nhật 100">
            <a:extLst>
              <a:ext uri="{FF2B5EF4-FFF2-40B4-BE49-F238E27FC236}">
                <a16:creationId xmlns:a16="http://schemas.microsoft.com/office/drawing/2014/main" id="{72E8C7F9-BC82-4EA8-AE84-0F0EE4481A11}"/>
              </a:ext>
            </a:extLst>
          </p:cNvPr>
          <p:cNvSpPr/>
          <p:nvPr/>
        </p:nvSpPr>
        <p:spPr>
          <a:xfrm>
            <a:off x="5267038" y="69063"/>
            <a:ext cx="807720" cy="692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2" name="Hình chữ nhật 101">
            <a:extLst>
              <a:ext uri="{FF2B5EF4-FFF2-40B4-BE49-F238E27FC236}">
                <a16:creationId xmlns:a16="http://schemas.microsoft.com/office/drawing/2014/main" id="{30E31B42-411D-49A4-AA09-EC5A264F48C5}"/>
              </a:ext>
            </a:extLst>
          </p:cNvPr>
          <p:cNvSpPr/>
          <p:nvPr/>
        </p:nvSpPr>
        <p:spPr>
          <a:xfrm>
            <a:off x="6086577" y="67773"/>
            <a:ext cx="807720" cy="692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3" name="Hình chữ nhật 102">
            <a:extLst>
              <a:ext uri="{FF2B5EF4-FFF2-40B4-BE49-F238E27FC236}">
                <a16:creationId xmlns:a16="http://schemas.microsoft.com/office/drawing/2014/main" id="{8123EE09-5E22-4A66-BC8A-61E39FB1CBBE}"/>
              </a:ext>
            </a:extLst>
          </p:cNvPr>
          <p:cNvSpPr/>
          <p:nvPr/>
        </p:nvSpPr>
        <p:spPr>
          <a:xfrm>
            <a:off x="6906116" y="67773"/>
            <a:ext cx="807720" cy="692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4" name="Hình chữ nhật 103">
            <a:extLst>
              <a:ext uri="{FF2B5EF4-FFF2-40B4-BE49-F238E27FC236}">
                <a16:creationId xmlns:a16="http://schemas.microsoft.com/office/drawing/2014/main" id="{E0B84318-4B41-4454-833E-BA1CF3630369}"/>
              </a:ext>
            </a:extLst>
          </p:cNvPr>
          <p:cNvSpPr/>
          <p:nvPr/>
        </p:nvSpPr>
        <p:spPr>
          <a:xfrm>
            <a:off x="7722753" y="67773"/>
            <a:ext cx="807720" cy="692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5" name="Hình chữ nhật 104">
            <a:extLst>
              <a:ext uri="{FF2B5EF4-FFF2-40B4-BE49-F238E27FC236}">
                <a16:creationId xmlns:a16="http://schemas.microsoft.com/office/drawing/2014/main" id="{E6A6BC14-1840-488B-9B0E-36FD3C18E8EF}"/>
              </a:ext>
            </a:extLst>
          </p:cNvPr>
          <p:cNvSpPr/>
          <p:nvPr/>
        </p:nvSpPr>
        <p:spPr>
          <a:xfrm>
            <a:off x="8542292" y="67773"/>
            <a:ext cx="807720" cy="692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5" name="Hình chữ nhật 114">
            <a:extLst>
              <a:ext uri="{FF2B5EF4-FFF2-40B4-BE49-F238E27FC236}">
                <a16:creationId xmlns:a16="http://schemas.microsoft.com/office/drawing/2014/main" id="{77E41307-A25A-49A9-9148-6D82A08538A5}"/>
              </a:ext>
            </a:extLst>
          </p:cNvPr>
          <p:cNvSpPr/>
          <p:nvPr/>
        </p:nvSpPr>
        <p:spPr>
          <a:xfrm>
            <a:off x="2818098" y="772803"/>
            <a:ext cx="807720" cy="692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6" name="Hình chữ nhật 115">
            <a:extLst>
              <a:ext uri="{FF2B5EF4-FFF2-40B4-BE49-F238E27FC236}">
                <a16:creationId xmlns:a16="http://schemas.microsoft.com/office/drawing/2014/main" id="{C4349F5E-9E49-40F8-B94A-36A9EB64E153}"/>
              </a:ext>
            </a:extLst>
          </p:cNvPr>
          <p:cNvSpPr/>
          <p:nvPr/>
        </p:nvSpPr>
        <p:spPr>
          <a:xfrm>
            <a:off x="3628112" y="772803"/>
            <a:ext cx="807720" cy="692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7" name="Hình chữ nhật 116">
            <a:extLst>
              <a:ext uri="{FF2B5EF4-FFF2-40B4-BE49-F238E27FC236}">
                <a16:creationId xmlns:a16="http://schemas.microsoft.com/office/drawing/2014/main" id="{E0BBFE00-526E-44AC-98B0-BC6E23C09115}"/>
              </a:ext>
            </a:extLst>
          </p:cNvPr>
          <p:cNvSpPr/>
          <p:nvPr/>
        </p:nvSpPr>
        <p:spPr>
          <a:xfrm>
            <a:off x="4443265" y="770918"/>
            <a:ext cx="807720" cy="692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8" name="Hình chữ nhật 117">
            <a:extLst>
              <a:ext uri="{FF2B5EF4-FFF2-40B4-BE49-F238E27FC236}">
                <a16:creationId xmlns:a16="http://schemas.microsoft.com/office/drawing/2014/main" id="{209F89D5-EDF9-405D-8D2B-49D8747F77BD}"/>
              </a:ext>
            </a:extLst>
          </p:cNvPr>
          <p:cNvSpPr/>
          <p:nvPr/>
        </p:nvSpPr>
        <p:spPr>
          <a:xfrm>
            <a:off x="5265979" y="770918"/>
            <a:ext cx="807720" cy="692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9" name="Hình chữ nhật 118">
            <a:extLst>
              <a:ext uri="{FF2B5EF4-FFF2-40B4-BE49-F238E27FC236}">
                <a16:creationId xmlns:a16="http://schemas.microsoft.com/office/drawing/2014/main" id="{9594BBB1-557C-4450-902A-BBBA69EE6AFE}"/>
              </a:ext>
            </a:extLst>
          </p:cNvPr>
          <p:cNvSpPr/>
          <p:nvPr/>
        </p:nvSpPr>
        <p:spPr>
          <a:xfrm>
            <a:off x="6085518" y="769628"/>
            <a:ext cx="807720" cy="692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2" name="Hình chữ nhật 121">
            <a:extLst>
              <a:ext uri="{FF2B5EF4-FFF2-40B4-BE49-F238E27FC236}">
                <a16:creationId xmlns:a16="http://schemas.microsoft.com/office/drawing/2014/main" id="{3511F9A6-98CE-4FD3-BCC0-CF405A8CC926}"/>
              </a:ext>
            </a:extLst>
          </p:cNvPr>
          <p:cNvSpPr/>
          <p:nvPr/>
        </p:nvSpPr>
        <p:spPr>
          <a:xfrm>
            <a:off x="6905057" y="769628"/>
            <a:ext cx="807720" cy="692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3" name="Hình chữ nhật 122">
            <a:extLst>
              <a:ext uri="{FF2B5EF4-FFF2-40B4-BE49-F238E27FC236}">
                <a16:creationId xmlns:a16="http://schemas.microsoft.com/office/drawing/2014/main" id="{995ED2FD-70D2-446E-80A5-F2D28F3AE875}"/>
              </a:ext>
            </a:extLst>
          </p:cNvPr>
          <p:cNvSpPr/>
          <p:nvPr/>
        </p:nvSpPr>
        <p:spPr>
          <a:xfrm>
            <a:off x="7721694" y="769628"/>
            <a:ext cx="807720" cy="692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4" name="Hình chữ nhật 123">
            <a:extLst>
              <a:ext uri="{FF2B5EF4-FFF2-40B4-BE49-F238E27FC236}">
                <a16:creationId xmlns:a16="http://schemas.microsoft.com/office/drawing/2014/main" id="{FFA7C00F-FACC-4BE2-8638-1FE033290722}"/>
              </a:ext>
            </a:extLst>
          </p:cNvPr>
          <p:cNvSpPr/>
          <p:nvPr/>
        </p:nvSpPr>
        <p:spPr>
          <a:xfrm>
            <a:off x="8541233" y="769628"/>
            <a:ext cx="807720" cy="692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5" name="Hình chữ nhật 124">
            <a:extLst>
              <a:ext uri="{FF2B5EF4-FFF2-40B4-BE49-F238E27FC236}">
                <a16:creationId xmlns:a16="http://schemas.microsoft.com/office/drawing/2014/main" id="{D5676650-50A3-47EE-B59A-C1EC8AE85B8D}"/>
              </a:ext>
            </a:extLst>
          </p:cNvPr>
          <p:cNvSpPr/>
          <p:nvPr/>
        </p:nvSpPr>
        <p:spPr>
          <a:xfrm>
            <a:off x="3636832" y="1438160"/>
            <a:ext cx="807720" cy="692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6" name="Hình chữ nhật 125">
            <a:extLst>
              <a:ext uri="{FF2B5EF4-FFF2-40B4-BE49-F238E27FC236}">
                <a16:creationId xmlns:a16="http://schemas.microsoft.com/office/drawing/2014/main" id="{C128DF77-8A14-44DF-866A-67E4F3023B7F}"/>
              </a:ext>
            </a:extLst>
          </p:cNvPr>
          <p:cNvSpPr/>
          <p:nvPr/>
        </p:nvSpPr>
        <p:spPr>
          <a:xfrm>
            <a:off x="4451985" y="1436275"/>
            <a:ext cx="807720" cy="692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7" name="Hình chữ nhật 126">
            <a:extLst>
              <a:ext uri="{FF2B5EF4-FFF2-40B4-BE49-F238E27FC236}">
                <a16:creationId xmlns:a16="http://schemas.microsoft.com/office/drawing/2014/main" id="{42C95B66-F866-44D1-9A32-8CE4995D9F80}"/>
              </a:ext>
            </a:extLst>
          </p:cNvPr>
          <p:cNvSpPr/>
          <p:nvPr/>
        </p:nvSpPr>
        <p:spPr>
          <a:xfrm>
            <a:off x="5274699" y="1436275"/>
            <a:ext cx="807720" cy="692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8" name="Hình chữ nhật 127">
            <a:extLst>
              <a:ext uri="{FF2B5EF4-FFF2-40B4-BE49-F238E27FC236}">
                <a16:creationId xmlns:a16="http://schemas.microsoft.com/office/drawing/2014/main" id="{7A3BA5B5-21FA-4136-BCC7-F535A1AE6CEC}"/>
              </a:ext>
            </a:extLst>
          </p:cNvPr>
          <p:cNvSpPr/>
          <p:nvPr/>
        </p:nvSpPr>
        <p:spPr>
          <a:xfrm>
            <a:off x="6094238" y="1434985"/>
            <a:ext cx="807720" cy="692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9" name="Hình chữ nhật 128">
            <a:extLst>
              <a:ext uri="{FF2B5EF4-FFF2-40B4-BE49-F238E27FC236}">
                <a16:creationId xmlns:a16="http://schemas.microsoft.com/office/drawing/2014/main" id="{2610BFF9-E5C0-468F-B665-DEF3BECA7447}"/>
              </a:ext>
            </a:extLst>
          </p:cNvPr>
          <p:cNvSpPr/>
          <p:nvPr/>
        </p:nvSpPr>
        <p:spPr>
          <a:xfrm>
            <a:off x="6913777" y="1434985"/>
            <a:ext cx="807720" cy="692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0" name="Hình chữ nhật 129">
            <a:extLst>
              <a:ext uri="{FF2B5EF4-FFF2-40B4-BE49-F238E27FC236}">
                <a16:creationId xmlns:a16="http://schemas.microsoft.com/office/drawing/2014/main" id="{D394C59F-EFCF-4625-A63C-59AC0D92600F}"/>
              </a:ext>
            </a:extLst>
          </p:cNvPr>
          <p:cNvSpPr/>
          <p:nvPr/>
        </p:nvSpPr>
        <p:spPr>
          <a:xfrm>
            <a:off x="7730414" y="1434985"/>
            <a:ext cx="807720" cy="692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1" name="Hình chữ nhật 130">
            <a:extLst>
              <a:ext uri="{FF2B5EF4-FFF2-40B4-BE49-F238E27FC236}">
                <a16:creationId xmlns:a16="http://schemas.microsoft.com/office/drawing/2014/main" id="{F6E59D1F-58FF-40BA-8A03-012D39E47290}"/>
              </a:ext>
            </a:extLst>
          </p:cNvPr>
          <p:cNvSpPr/>
          <p:nvPr/>
        </p:nvSpPr>
        <p:spPr>
          <a:xfrm>
            <a:off x="1997324" y="2135445"/>
            <a:ext cx="807720" cy="692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2" name="Hình chữ nhật 131">
            <a:extLst>
              <a:ext uri="{FF2B5EF4-FFF2-40B4-BE49-F238E27FC236}">
                <a16:creationId xmlns:a16="http://schemas.microsoft.com/office/drawing/2014/main" id="{BF340433-6CB3-484E-9CC3-135EAFECB0D0}"/>
              </a:ext>
            </a:extLst>
          </p:cNvPr>
          <p:cNvSpPr/>
          <p:nvPr/>
        </p:nvSpPr>
        <p:spPr>
          <a:xfrm>
            <a:off x="2816863" y="2134155"/>
            <a:ext cx="807720" cy="692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3" name="Hình chữ nhật 132">
            <a:extLst>
              <a:ext uri="{FF2B5EF4-FFF2-40B4-BE49-F238E27FC236}">
                <a16:creationId xmlns:a16="http://schemas.microsoft.com/office/drawing/2014/main" id="{EACDBB0F-7926-4BB3-BFA8-C28831A21A58}"/>
              </a:ext>
            </a:extLst>
          </p:cNvPr>
          <p:cNvSpPr/>
          <p:nvPr/>
        </p:nvSpPr>
        <p:spPr>
          <a:xfrm>
            <a:off x="3626877" y="2134155"/>
            <a:ext cx="807720" cy="692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4" name="Hình chữ nhật 133">
            <a:extLst>
              <a:ext uri="{FF2B5EF4-FFF2-40B4-BE49-F238E27FC236}">
                <a16:creationId xmlns:a16="http://schemas.microsoft.com/office/drawing/2014/main" id="{9C09CF0B-5E2E-46C8-AEF2-4132D3F11686}"/>
              </a:ext>
            </a:extLst>
          </p:cNvPr>
          <p:cNvSpPr/>
          <p:nvPr/>
        </p:nvSpPr>
        <p:spPr>
          <a:xfrm>
            <a:off x="4442030" y="2132270"/>
            <a:ext cx="807720" cy="692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5" name="Hình chữ nhật 134">
            <a:extLst>
              <a:ext uri="{FF2B5EF4-FFF2-40B4-BE49-F238E27FC236}">
                <a16:creationId xmlns:a16="http://schemas.microsoft.com/office/drawing/2014/main" id="{00507572-B0ED-44CC-AABA-AC6265DED0EA}"/>
              </a:ext>
            </a:extLst>
          </p:cNvPr>
          <p:cNvSpPr/>
          <p:nvPr/>
        </p:nvSpPr>
        <p:spPr>
          <a:xfrm>
            <a:off x="5264744" y="2132270"/>
            <a:ext cx="807720" cy="692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6" name="Hình chữ nhật 135">
            <a:extLst>
              <a:ext uri="{FF2B5EF4-FFF2-40B4-BE49-F238E27FC236}">
                <a16:creationId xmlns:a16="http://schemas.microsoft.com/office/drawing/2014/main" id="{C09F7D40-A33D-4533-BC00-77FF9F7FCFE0}"/>
              </a:ext>
            </a:extLst>
          </p:cNvPr>
          <p:cNvSpPr/>
          <p:nvPr/>
        </p:nvSpPr>
        <p:spPr>
          <a:xfrm>
            <a:off x="6084283" y="2130980"/>
            <a:ext cx="807720" cy="692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7" name="Hình chữ nhật 136">
            <a:extLst>
              <a:ext uri="{FF2B5EF4-FFF2-40B4-BE49-F238E27FC236}">
                <a16:creationId xmlns:a16="http://schemas.microsoft.com/office/drawing/2014/main" id="{8F03F714-6581-4188-9828-CA7D104ED487}"/>
              </a:ext>
            </a:extLst>
          </p:cNvPr>
          <p:cNvSpPr/>
          <p:nvPr/>
        </p:nvSpPr>
        <p:spPr>
          <a:xfrm>
            <a:off x="6903822" y="2130980"/>
            <a:ext cx="807720" cy="692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8" name="Hình chữ nhật 137">
            <a:extLst>
              <a:ext uri="{FF2B5EF4-FFF2-40B4-BE49-F238E27FC236}">
                <a16:creationId xmlns:a16="http://schemas.microsoft.com/office/drawing/2014/main" id="{E682B406-2105-4A50-95A2-1C73CDDBB6CA}"/>
              </a:ext>
            </a:extLst>
          </p:cNvPr>
          <p:cNvSpPr/>
          <p:nvPr/>
        </p:nvSpPr>
        <p:spPr>
          <a:xfrm>
            <a:off x="7720459" y="2130980"/>
            <a:ext cx="807720" cy="692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9" name="Hình chữ nhật 138">
            <a:extLst>
              <a:ext uri="{FF2B5EF4-FFF2-40B4-BE49-F238E27FC236}">
                <a16:creationId xmlns:a16="http://schemas.microsoft.com/office/drawing/2014/main" id="{6535E725-A3D2-4AE5-BFCC-2F88EC1116BB}"/>
              </a:ext>
            </a:extLst>
          </p:cNvPr>
          <p:cNvSpPr/>
          <p:nvPr/>
        </p:nvSpPr>
        <p:spPr>
          <a:xfrm>
            <a:off x="8539998" y="2130980"/>
            <a:ext cx="807720" cy="692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0" name="Hình chữ nhật 139">
            <a:extLst>
              <a:ext uri="{FF2B5EF4-FFF2-40B4-BE49-F238E27FC236}">
                <a16:creationId xmlns:a16="http://schemas.microsoft.com/office/drawing/2014/main" id="{4D238925-DAAB-4145-B8FC-F3AFD175F5DF}"/>
              </a:ext>
            </a:extLst>
          </p:cNvPr>
          <p:cNvSpPr/>
          <p:nvPr/>
        </p:nvSpPr>
        <p:spPr>
          <a:xfrm>
            <a:off x="3630052" y="2821069"/>
            <a:ext cx="807720" cy="692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1" name="Hình chữ nhật 140">
            <a:extLst>
              <a:ext uri="{FF2B5EF4-FFF2-40B4-BE49-F238E27FC236}">
                <a16:creationId xmlns:a16="http://schemas.microsoft.com/office/drawing/2014/main" id="{A5C8630A-C77D-4052-837F-335B97173171}"/>
              </a:ext>
            </a:extLst>
          </p:cNvPr>
          <p:cNvSpPr/>
          <p:nvPr/>
        </p:nvSpPr>
        <p:spPr>
          <a:xfrm>
            <a:off x="4445205" y="2819184"/>
            <a:ext cx="807720" cy="692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2" name="Hình chữ nhật 141">
            <a:extLst>
              <a:ext uri="{FF2B5EF4-FFF2-40B4-BE49-F238E27FC236}">
                <a16:creationId xmlns:a16="http://schemas.microsoft.com/office/drawing/2014/main" id="{8B3DF1AE-D4FD-4D61-8208-510398E5D6AE}"/>
              </a:ext>
            </a:extLst>
          </p:cNvPr>
          <p:cNvSpPr/>
          <p:nvPr/>
        </p:nvSpPr>
        <p:spPr>
          <a:xfrm>
            <a:off x="5267919" y="2819184"/>
            <a:ext cx="807720" cy="692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3" name="Hình chữ nhật 142">
            <a:extLst>
              <a:ext uri="{FF2B5EF4-FFF2-40B4-BE49-F238E27FC236}">
                <a16:creationId xmlns:a16="http://schemas.microsoft.com/office/drawing/2014/main" id="{D88AD5BE-4F01-4FED-AC01-E41C34E0F87D}"/>
              </a:ext>
            </a:extLst>
          </p:cNvPr>
          <p:cNvSpPr/>
          <p:nvPr/>
        </p:nvSpPr>
        <p:spPr>
          <a:xfrm>
            <a:off x="6087458" y="2817894"/>
            <a:ext cx="807720" cy="692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4" name="Hình chữ nhật 143">
            <a:extLst>
              <a:ext uri="{FF2B5EF4-FFF2-40B4-BE49-F238E27FC236}">
                <a16:creationId xmlns:a16="http://schemas.microsoft.com/office/drawing/2014/main" id="{F39E7EB3-36E5-4E53-B1E9-C07E9FD3CAED}"/>
              </a:ext>
            </a:extLst>
          </p:cNvPr>
          <p:cNvSpPr/>
          <p:nvPr/>
        </p:nvSpPr>
        <p:spPr>
          <a:xfrm>
            <a:off x="6906997" y="2817894"/>
            <a:ext cx="807720" cy="692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5" name="Hình chữ nhật 144">
            <a:extLst>
              <a:ext uri="{FF2B5EF4-FFF2-40B4-BE49-F238E27FC236}">
                <a16:creationId xmlns:a16="http://schemas.microsoft.com/office/drawing/2014/main" id="{D6C36A98-201B-4F3D-9E5D-1D1A97984827}"/>
              </a:ext>
            </a:extLst>
          </p:cNvPr>
          <p:cNvSpPr/>
          <p:nvPr/>
        </p:nvSpPr>
        <p:spPr>
          <a:xfrm>
            <a:off x="7723634" y="2817894"/>
            <a:ext cx="807720" cy="692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6" name="Hình chữ nhật 145">
            <a:extLst>
              <a:ext uri="{FF2B5EF4-FFF2-40B4-BE49-F238E27FC236}">
                <a16:creationId xmlns:a16="http://schemas.microsoft.com/office/drawing/2014/main" id="{34F81280-5866-4BA3-8057-D51A6B3C264A}"/>
              </a:ext>
            </a:extLst>
          </p:cNvPr>
          <p:cNvSpPr/>
          <p:nvPr/>
        </p:nvSpPr>
        <p:spPr>
          <a:xfrm>
            <a:off x="8543173" y="2817894"/>
            <a:ext cx="807720" cy="692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7" name="Hình chữ nhật 146">
            <a:extLst>
              <a:ext uri="{FF2B5EF4-FFF2-40B4-BE49-F238E27FC236}">
                <a16:creationId xmlns:a16="http://schemas.microsoft.com/office/drawing/2014/main" id="{31FE1475-32DB-44AB-BAC4-1BA9BC5100A7}"/>
              </a:ext>
            </a:extLst>
          </p:cNvPr>
          <p:cNvSpPr/>
          <p:nvPr/>
        </p:nvSpPr>
        <p:spPr>
          <a:xfrm>
            <a:off x="1997324" y="3516574"/>
            <a:ext cx="807720" cy="692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8" name="Hình chữ nhật 147">
            <a:extLst>
              <a:ext uri="{FF2B5EF4-FFF2-40B4-BE49-F238E27FC236}">
                <a16:creationId xmlns:a16="http://schemas.microsoft.com/office/drawing/2014/main" id="{C5684B9A-80FA-4C62-95BD-6A3823739789}"/>
              </a:ext>
            </a:extLst>
          </p:cNvPr>
          <p:cNvSpPr/>
          <p:nvPr/>
        </p:nvSpPr>
        <p:spPr>
          <a:xfrm>
            <a:off x="2816863" y="3515284"/>
            <a:ext cx="807720" cy="692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9" name="Hình chữ nhật 148">
            <a:extLst>
              <a:ext uri="{FF2B5EF4-FFF2-40B4-BE49-F238E27FC236}">
                <a16:creationId xmlns:a16="http://schemas.microsoft.com/office/drawing/2014/main" id="{0E5657A3-AD44-4C45-8369-276F677CA5D5}"/>
              </a:ext>
            </a:extLst>
          </p:cNvPr>
          <p:cNvSpPr/>
          <p:nvPr/>
        </p:nvSpPr>
        <p:spPr>
          <a:xfrm>
            <a:off x="3626877" y="3515284"/>
            <a:ext cx="807720" cy="692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0" name="Hình chữ nhật 149">
            <a:extLst>
              <a:ext uri="{FF2B5EF4-FFF2-40B4-BE49-F238E27FC236}">
                <a16:creationId xmlns:a16="http://schemas.microsoft.com/office/drawing/2014/main" id="{4D0FB70E-D787-423C-BBCD-A54669734EFF}"/>
              </a:ext>
            </a:extLst>
          </p:cNvPr>
          <p:cNvSpPr/>
          <p:nvPr/>
        </p:nvSpPr>
        <p:spPr>
          <a:xfrm>
            <a:off x="4442030" y="3513399"/>
            <a:ext cx="807720" cy="692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1" name="Hình chữ nhật 150">
            <a:extLst>
              <a:ext uri="{FF2B5EF4-FFF2-40B4-BE49-F238E27FC236}">
                <a16:creationId xmlns:a16="http://schemas.microsoft.com/office/drawing/2014/main" id="{F40864C5-E0AF-4B98-A539-31269D61FE1E}"/>
              </a:ext>
            </a:extLst>
          </p:cNvPr>
          <p:cNvSpPr/>
          <p:nvPr/>
        </p:nvSpPr>
        <p:spPr>
          <a:xfrm>
            <a:off x="5264744" y="3513399"/>
            <a:ext cx="807720" cy="692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3" name="Hình chữ nhật 152">
            <a:extLst>
              <a:ext uri="{FF2B5EF4-FFF2-40B4-BE49-F238E27FC236}">
                <a16:creationId xmlns:a16="http://schemas.microsoft.com/office/drawing/2014/main" id="{4143867B-22DD-4C4F-8B7F-81EE8CA50F8B}"/>
              </a:ext>
            </a:extLst>
          </p:cNvPr>
          <p:cNvSpPr/>
          <p:nvPr/>
        </p:nvSpPr>
        <p:spPr>
          <a:xfrm>
            <a:off x="6084283" y="3512109"/>
            <a:ext cx="807720" cy="692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4" name="Hình chữ nhật 153">
            <a:extLst>
              <a:ext uri="{FF2B5EF4-FFF2-40B4-BE49-F238E27FC236}">
                <a16:creationId xmlns:a16="http://schemas.microsoft.com/office/drawing/2014/main" id="{2C81D564-10FD-4229-922B-DAD01B9C4E94}"/>
              </a:ext>
            </a:extLst>
          </p:cNvPr>
          <p:cNvSpPr/>
          <p:nvPr/>
        </p:nvSpPr>
        <p:spPr>
          <a:xfrm>
            <a:off x="6903822" y="3512109"/>
            <a:ext cx="807720" cy="692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6" name="Hình chữ nhật 155">
            <a:extLst>
              <a:ext uri="{FF2B5EF4-FFF2-40B4-BE49-F238E27FC236}">
                <a16:creationId xmlns:a16="http://schemas.microsoft.com/office/drawing/2014/main" id="{7AECD36D-C651-4166-A919-5E65EEB5A345}"/>
              </a:ext>
            </a:extLst>
          </p:cNvPr>
          <p:cNvSpPr/>
          <p:nvPr/>
        </p:nvSpPr>
        <p:spPr>
          <a:xfrm>
            <a:off x="7720459" y="3512109"/>
            <a:ext cx="807720" cy="692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7" name="Hình chữ nhật 156">
            <a:extLst>
              <a:ext uri="{FF2B5EF4-FFF2-40B4-BE49-F238E27FC236}">
                <a16:creationId xmlns:a16="http://schemas.microsoft.com/office/drawing/2014/main" id="{D1C24766-CC2E-4B4B-B92B-4F6CC231554A}"/>
              </a:ext>
            </a:extLst>
          </p:cNvPr>
          <p:cNvSpPr/>
          <p:nvPr/>
        </p:nvSpPr>
        <p:spPr>
          <a:xfrm>
            <a:off x="1178115" y="4186708"/>
            <a:ext cx="807720" cy="692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5" name="Hình chữ nhật 184">
            <a:extLst>
              <a:ext uri="{FF2B5EF4-FFF2-40B4-BE49-F238E27FC236}">
                <a16:creationId xmlns:a16="http://schemas.microsoft.com/office/drawing/2014/main" id="{38432B74-7F1E-46CA-B0D1-A6CCB3586096}"/>
              </a:ext>
            </a:extLst>
          </p:cNvPr>
          <p:cNvSpPr/>
          <p:nvPr/>
        </p:nvSpPr>
        <p:spPr>
          <a:xfrm>
            <a:off x="2000829" y="4186708"/>
            <a:ext cx="807720" cy="692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6" name="Hình chữ nhật 185">
            <a:extLst>
              <a:ext uri="{FF2B5EF4-FFF2-40B4-BE49-F238E27FC236}">
                <a16:creationId xmlns:a16="http://schemas.microsoft.com/office/drawing/2014/main" id="{C379E975-D25D-4679-8E09-E05C5939C32D}"/>
              </a:ext>
            </a:extLst>
          </p:cNvPr>
          <p:cNvSpPr/>
          <p:nvPr/>
        </p:nvSpPr>
        <p:spPr>
          <a:xfrm>
            <a:off x="2820368" y="4185418"/>
            <a:ext cx="807720" cy="692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7" name="Hình chữ nhật 186">
            <a:extLst>
              <a:ext uri="{FF2B5EF4-FFF2-40B4-BE49-F238E27FC236}">
                <a16:creationId xmlns:a16="http://schemas.microsoft.com/office/drawing/2014/main" id="{308A1E7E-E2FD-4FCC-994E-21167F559043}"/>
              </a:ext>
            </a:extLst>
          </p:cNvPr>
          <p:cNvSpPr/>
          <p:nvPr/>
        </p:nvSpPr>
        <p:spPr>
          <a:xfrm>
            <a:off x="3630382" y="4185418"/>
            <a:ext cx="807720" cy="692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8" name="Hình chữ nhật 187">
            <a:extLst>
              <a:ext uri="{FF2B5EF4-FFF2-40B4-BE49-F238E27FC236}">
                <a16:creationId xmlns:a16="http://schemas.microsoft.com/office/drawing/2014/main" id="{8FF86CDE-C9FD-42D4-8C27-3D0390019A9B}"/>
              </a:ext>
            </a:extLst>
          </p:cNvPr>
          <p:cNvSpPr/>
          <p:nvPr/>
        </p:nvSpPr>
        <p:spPr>
          <a:xfrm>
            <a:off x="4445535" y="4183533"/>
            <a:ext cx="807720" cy="692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9" name="Hình chữ nhật 188">
            <a:extLst>
              <a:ext uri="{FF2B5EF4-FFF2-40B4-BE49-F238E27FC236}">
                <a16:creationId xmlns:a16="http://schemas.microsoft.com/office/drawing/2014/main" id="{BD5B4408-14F6-4964-915A-26E5EDFB4012}"/>
              </a:ext>
            </a:extLst>
          </p:cNvPr>
          <p:cNvSpPr/>
          <p:nvPr/>
        </p:nvSpPr>
        <p:spPr>
          <a:xfrm>
            <a:off x="5268249" y="4183533"/>
            <a:ext cx="807720" cy="692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0" name="Hình chữ nhật 189">
            <a:extLst>
              <a:ext uri="{FF2B5EF4-FFF2-40B4-BE49-F238E27FC236}">
                <a16:creationId xmlns:a16="http://schemas.microsoft.com/office/drawing/2014/main" id="{7DE681BD-259C-46FA-BA9E-568297EF80C8}"/>
              </a:ext>
            </a:extLst>
          </p:cNvPr>
          <p:cNvSpPr/>
          <p:nvPr/>
        </p:nvSpPr>
        <p:spPr>
          <a:xfrm>
            <a:off x="6087788" y="4182243"/>
            <a:ext cx="807720" cy="692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1" name="Hình chữ nhật 190">
            <a:extLst>
              <a:ext uri="{FF2B5EF4-FFF2-40B4-BE49-F238E27FC236}">
                <a16:creationId xmlns:a16="http://schemas.microsoft.com/office/drawing/2014/main" id="{4759419F-35BD-4CE0-9819-CD9A59CFC8C8}"/>
              </a:ext>
            </a:extLst>
          </p:cNvPr>
          <p:cNvSpPr/>
          <p:nvPr/>
        </p:nvSpPr>
        <p:spPr>
          <a:xfrm>
            <a:off x="6907327" y="4182243"/>
            <a:ext cx="807720" cy="692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2" name="Hình chữ nhật 191">
            <a:extLst>
              <a:ext uri="{FF2B5EF4-FFF2-40B4-BE49-F238E27FC236}">
                <a16:creationId xmlns:a16="http://schemas.microsoft.com/office/drawing/2014/main" id="{B80D91BE-40A2-4524-83F1-646B676DEBAA}"/>
              </a:ext>
            </a:extLst>
          </p:cNvPr>
          <p:cNvSpPr/>
          <p:nvPr/>
        </p:nvSpPr>
        <p:spPr>
          <a:xfrm>
            <a:off x="7723964" y="4182243"/>
            <a:ext cx="807720" cy="692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3" name="Rectangle 75">
            <a:extLst>
              <a:ext uri="{FF2B5EF4-FFF2-40B4-BE49-F238E27FC236}">
                <a16:creationId xmlns:a16="http://schemas.microsoft.com/office/drawing/2014/main" id="{57B8797D-D324-49B2-8D7D-7E8DE925A204}"/>
              </a:ext>
            </a:extLst>
          </p:cNvPr>
          <p:cNvSpPr/>
          <p:nvPr/>
        </p:nvSpPr>
        <p:spPr>
          <a:xfrm>
            <a:off x="-9645" y="5001456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VÀO THỜI NGÔN SỨ ÊLIA, NHỮNG NGƯỜI PHONG HỦI Ở NƯỚC IT-RA-EN ĐÃ KHÔNG </a:t>
            </a:r>
            <a:r>
              <a:rPr lang="vi-VN" sz="44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THẾ NÀO?</a:t>
            </a:r>
          </a:p>
        </p:txBody>
      </p:sp>
      <p:sp>
        <p:nvSpPr>
          <p:cNvPr id="194" name="Rectangle 75">
            <a:extLst>
              <a:ext uri="{FF2B5EF4-FFF2-40B4-BE49-F238E27FC236}">
                <a16:creationId xmlns:a16="http://schemas.microsoft.com/office/drawing/2014/main" id="{17EE8240-40F2-4237-82C7-E741351900E6}"/>
              </a:ext>
            </a:extLst>
          </p:cNvPr>
          <p:cNvSpPr/>
          <p:nvPr/>
        </p:nvSpPr>
        <p:spPr>
          <a:xfrm>
            <a:off x="-9645" y="5002159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“TÔI BẢO THẬT CÁC ÔNG: KHÔNG MỘT </a:t>
            </a:r>
            <a:r>
              <a:rPr lang="vi-VN" sz="44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 …</a:t>
            </a:r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NÀO</a:t>
            </a:r>
            <a:r>
              <a:rPr lang="en-US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ĐƯỢC CHẤP NHẬN TẠI QUÊ HƯƠNG MÌNH”</a:t>
            </a:r>
          </a:p>
        </p:txBody>
      </p:sp>
      <p:sp>
        <p:nvSpPr>
          <p:cNvPr id="195" name="Rectangle 75">
            <a:extLst>
              <a:ext uri="{FF2B5EF4-FFF2-40B4-BE49-F238E27FC236}">
                <a16:creationId xmlns:a16="http://schemas.microsoft.com/office/drawing/2014/main" id="{1E341C9D-0A7A-481A-B931-55AB32E029B7}"/>
              </a:ext>
            </a:extLst>
          </p:cNvPr>
          <p:cNvSpPr/>
          <p:nvPr/>
        </p:nvSpPr>
        <p:spPr>
          <a:xfrm>
            <a:off x="9645" y="5009558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r>
              <a:rPr lang="vi-VN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TRONG KHI NHỮNG NGƯỜI PHONG HỦI Ở</a:t>
            </a:r>
            <a:r>
              <a:rPr lang="en-US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NƯỚC IT-RA-EN KHÔNG ĐƯỢC SẠCH, THÌ CHỈ CÓ </a:t>
            </a:r>
            <a:r>
              <a:rPr lang="vi-VN" sz="36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</a:t>
            </a:r>
            <a:r>
              <a:rPr lang="vi-VN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Ở XỨ XY-RI LÀ ĐƯỢC SẠCH?</a:t>
            </a:r>
          </a:p>
        </p:txBody>
      </p:sp>
      <p:sp>
        <p:nvSpPr>
          <p:cNvPr id="196" name="Rectangle 75">
            <a:extLst>
              <a:ext uri="{FF2B5EF4-FFF2-40B4-BE49-F238E27FC236}">
                <a16:creationId xmlns:a16="http://schemas.microsoft.com/office/drawing/2014/main" id="{1999BCD9-A8FA-427F-BE54-C31BA7B1630F}"/>
              </a:ext>
            </a:extLst>
          </p:cNvPr>
          <p:cNvSpPr/>
          <p:nvPr/>
        </p:nvSpPr>
        <p:spPr>
          <a:xfrm>
            <a:off x="-11240" y="4998517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r>
              <a:rPr lang="vi-VN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NGƯỜI TA PHẪN NỘ LÔI ĐỨC GIÊ-SU RA KHỎI THÀNH VÀ THÀNH NÀY ĐƯỢC XÂY </a:t>
            </a:r>
            <a:r>
              <a:rPr lang="vi-VN" sz="36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Ở ĐÂU ?</a:t>
            </a:r>
          </a:p>
        </p:txBody>
      </p:sp>
      <p:sp>
        <p:nvSpPr>
          <p:cNvPr id="197" name="Rectangle 75">
            <a:extLst>
              <a:ext uri="{FF2B5EF4-FFF2-40B4-BE49-F238E27FC236}">
                <a16:creationId xmlns:a16="http://schemas.microsoft.com/office/drawing/2014/main" id="{C77039F7-8572-4752-AB06-0CFF9B057DEC}"/>
              </a:ext>
            </a:extLst>
          </p:cNvPr>
          <p:cNvSpPr/>
          <p:nvPr/>
        </p:nvSpPr>
        <p:spPr>
          <a:xfrm>
            <a:off x="-1762" y="5002633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2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</a:t>
            </a:r>
            <a:r>
              <a:rPr lang="vi-VN" sz="42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MỌI NGƯỜI </a:t>
            </a:r>
            <a:r>
              <a:rPr lang="vi-VN" sz="42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Ở TRONG ĐÂU</a:t>
            </a:r>
            <a:r>
              <a:rPr lang="vi-VN" sz="42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ĐÃ ĐẦY PHẪN NỘ KHI NGHE ĐỨC GIÊ-SU NÓI</a:t>
            </a:r>
            <a:r>
              <a:rPr lang="en-US" sz="42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42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  <p:sp>
        <p:nvSpPr>
          <p:cNvPr id="198" name="Rectangle 75">
            <a:extLst>
              <a:ext uri="{FF2B5EF4-FFF2-40B4-BE49-F238E27FC236}">
                <a16:creationId xmlns:a16="http://schemas.microsoft.com/office/drawing/2014/main" id="{95B838CB-E3FA-4BF8-BCFD-E16CFD988A73}"/>
              </a:ext>
            </a:extLst>
          </p:cNvPr>
          <p:cNvSpPr/>
          <p:nvPr/>
        </p:nvSpPr>
        <p:spPr>
          <a:xfrm>
            <a:off x="-11500" y="4998517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2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</a:t>
            </a:r>
            <a:r>
              <a:rPr lang="vi-VN" sz="42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MỌI NGƯỜI </a:t>
            </a:r>
            <a:r>
              <a:rPr lang="vi-VN" sz="42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Ở TRONG ĐÂU</a:t>
            </a:r>
            <a:r>
              <a:rPr lang="vi-VN" sz="42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ĐÃ ĐẦY PHẪN NỘ KHI NGHE ĐỨC GIÊ-SU NÓI ?</a:t>
            </a:r>
          </a:p>
        </p:txBody>
      </p:sp>
    </p:spTree>
    <p:extLst>
      <p:ext uri="{BB962C8B-B14F-4D97-AF65-F5344CB8AC3E}">
        <p14:creationId xmlns:p14="http://schemas.microsoft.com/office/powerpoint/2010/main" val="95856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3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9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2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5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1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2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5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8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1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4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7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0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3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8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5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9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2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5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8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1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4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7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4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3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6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9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2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5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8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1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4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7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0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7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6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9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2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5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8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1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4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7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7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" fill="hold">
                      <p:stCondLst>
                        <p:cond delay="0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4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9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9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1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4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6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9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4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9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4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>
                      <p:stCondLst>
                        <p:cond delay="indefinite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8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1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4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7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0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3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6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9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2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5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5" fill="hold">
                      <p:stCondLst>
                        <p:cond delay="0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9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1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4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6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7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8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9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1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2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3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4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6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9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1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2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3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4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6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7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8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9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1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2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3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4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6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7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8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9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1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2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3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4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5" fill="hold">
                      <p:stCondLst>
                        <p:cond delay="indefinite"/>
                      </p:stCondLst>
                      <p:childTnLst>
                        <p:par>
                          <p:cTn id="506" fill="hold">
                            <p:stCondLst>
                              <p:cond delay="0"/>
                            </p:stCondLst>
                            <p:childTnLst>
                              <p:par>
                                <p:cTn id="50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8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1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4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7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0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3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6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9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2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5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6" grpId="0" animBg="1"/>
      <p:bldP spid="76" grpId="1" animBg="1"/>
      <p:bldP spid="3" grpId="0" animBg="1"/>
      <p:bldP spid="3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  <p:bldP spid="153" grpId="0" animBg="1"/>
      <p:bldP spid="153" grpId="1" animBg="1"/>
      <p:bldP spid="154" grpId="0" animBg="1"/>
      <p:bldP spid="154" grpId="1" animBg="1"/>
      <p:bldP spid="156" grpId="0" animBg="1"/>
      <p:bldP spid="156" grpId="1" animBg="1"/>
      <p:bldP spid="157" grpId="0" animBg="1"/>
      <p:bldP spid="157" grpId="1" animBg="1"/>
      <p:bldP spid="185" grpId="0" animBg="1"/>
      <p:bldP spid="185" grpId="1" animBg="1"/>
      <p:bldP spid="186" grpId="0" animBg="1"/>
      <p:bldP spid="186" grpId="1" animBg="1"/>
      <p:bldP spid="187" grpId="0" animBg="1"/>
      <p:bldP spid="187" grpId="1" animBg="1"/>
      <p:bldP spid="188" grpId="0" animBg="1"/>
      <p:bldP spid="188" grpId="1" animBg="1"/>
      <p:bldP spid="189" grpId="0" animBg="1"/>
      <p:bldP spid="189" grpId="1" animBg="1"/>
      <p:bldP spid="190" grpId="0" animBg="1"/>
      <p:bldP spid="190" grpId="1" animBg="1"/>
      <p:bldP spid="191" grpId="0" animBg="1"/>
      <p:bldP spid="191" grpId="1" animBg="1"/>
      <p:bldP spid="192" grpId="0" animBg="1"/>
      <p:bldP spid="192" grpId="1" animBg="1"/>
      <p:bldP spid="193" grpId="0" animBg="1"/>
      <p:bldP spid="193" grpId="1" animBg="1"/>
      <p:bldP spid="194" grpId="0" animBg="1"/>
      <p:bldP spid="194" grpId="1" animBg="1"/>
      <p:bldP spid="195" grpId="0" animBg="1"/>
      <p:bldP spid="195" grpId="1" animBg="1"/>
      <p:bldP spid="196" grpId="0" animBg="1"/>
      <p:bldP spid="196" grpId="1" animBg="1"/>
      <p:bldP spid="197" grpId="0" animBg="1"/>
      <p:bldP spid="197" grpId="1" animBg="1"/>
      <p:bldP spid="198" grpId="0" animBg="1"/>
      <p:bldP spid="19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BDFF803-5756-4909-95E3-55437FAD8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655649"/>
              </p:ext>
            </p:extLst>
          </p:nvPr>
        </p:nvGraphicFramePr>
        <p:xfrm>
          <a:off x="1176904" y="70948"/>
          <a:ext cx="10761095" cy="6855079"/>
        </p:xfrm>
        <a:graphic>
          <a:graphicData uri="http://schemas.openxmlformats.org/drawingml/2006/table">
            <a:tbl>
              <a:tblPr firstRow="1" firstCol="1" bandRow="1"/>
              <a:tblGrid>
                <a:gridCol w="977631">
                  <a:extLst>
                    <a:ext uri="{9D8B030D-6E8A-4147-A177-3AD203B41FA5}">
                      <a16:colId xmlns:a16="http://schemas.microsoft.com/office/drawing/2014/main" val="2851470237"/>
                    </a:ext>
                  </a:extLst>
                </a:gridCol>
                <a:gridCol w="977631">
                  <a:extLst>
                    <a:ext uri="{9D8B030D-6E8A-4147-A177-3AD203B41FA5}">
                      <a16:colId xmlns:a16="http://schemas.microsoft.com/office/drawing/2014/main" val="2154283047"/>
                    </a:ext>
                  </a:extLst>
                </a:gridCol>
                <a:gridCol w="977631">
                  <a:extLst>
                    <a:ext uri="{9D8B030D-6E8A-4147-A177-3AD203B41FA5}">
                      <a16:colId xmlns:a16="http://schemas.microsoft.com/office/drawing/2014/main" val="3647057924"/>
                    </a:ext>
                  </a:extLst>
                </a:gridCol>
                <a:gridCol w="977631">
                  <a:extLst>
                    <a:ext uri="{9D8B030D-6E8A-4147-A177-3AD203B41FA5}">
                      <a16:colId xmlns:a16="http://schemas.microsoft.com/office/drawing/2014/main" val="446130226"/>
                    </a:ext>
                  </a:extLst>
                </a:gridCol>
                <a:gridCol w="978653">
                  <a:extLst>
                    <a:ext uri="{9D8B030D-6E8A-4147-A177-3AD203B41FA5}">
                      <a16:colId xmlns:a16="http://schemas.microsoft.com/office/drawing/2014/main" val="1632274922"/>
                    </a:ext>
                  </a:extLst>
                </a:gridCol>
                <a:gridCol w="978653">
                  <a:extLst>
                    <a:ext uri="{9D8B030D-6E8A-4147-A177-3AD203B41FA5}">
                      <a16:colId xmlns:a16="http://schemas.microsoft.com/office/drawing/2014/main" val="884516262"/>
                    </a:ext>
                  </a:extLst>
                </a:gridCol>
                <a:gridCol w="978653">
                  <a:extLst>
                    <a:ext uri="{9D8B030D-6E8A-4147-A177-3AD203B41FA5}">
                      <a16:colId xmlns:a16="http://schemas.microsoft.com/office/drawing/2014/main" val="1081010620"/>
                    </a:ext>
                  </a:extLst>
                </a:gridCol>
                <a:gridCol w="978653">
                  <a:extLst>
                    <a:ext uri="{9D8B030D-6E8A-4147-A177-3AD203B41FA5}">
                      <a16:colId xmlns:a16="http://schemas.microsoft.com/office/drawing/2014/main" val="1581182532"/>
                    </a:ext>
                  </a:extLst>
                </a:gridCol>
                <a:gridCol w="978653">
                  <a:extLst>
                    <a:ext uri="{9D8B030D-6E8A-4147-A177-3AD203B41FA5}">
                      <a16:colId xmlns:a16="http://schemas.microsoft.com/office/drawing/2014/main" val="4222770522"/>
                    </a:ext>
                  </a:extLst>
                </a:gridCol>
                <a:gridCol w="978653">
                  <a:extLst>
                    <a:ext uri="{9D8B030D-6E8A-4147-A177-3AD203B41FA5}">
                      <a16:colId xmlns:a16="http://schemas.microsoft.com/office/drawing/2014/main" val="1428442844"/>
                    </a:ext>
                  </a:extLst>
                </a:gridCol>
                <a:gridCol w="978653">
                  <a:extLst>
                    <a:ext uri="{9D8B030D-6E8A-4147-A177-3AD203B41FA5}">
                      <a16:colId xmlns:a16="http://schemas.microsoft.com/office/drawing/2014/main" val="406102389"/>
                    </a:ext>
                  </a:extLst>
                </a:gridCol>
              </a:tblGrid>
              <a:tr h="9695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  <a:endParaRPr lang="vi-VN" sz="6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Ớ</a:t>
                      </a:r>
                      <a:endParaRPr lang="vi-VN" sz="6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6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Í</a:t>
                      </a:r>
                      <a:endParaRPr lang="vi-VN" sz="6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6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vi-VN" sz="6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6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  <a:endParaRPr lang="vi-VN" sz="6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5061126"/>
                  </a:ext>
                </a:extLst>
              </a:tr>
              <a:tr h="9695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6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  <a:endParaRPr lang="vi-VN" sz="6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Ợ</a:t>
                      </a:r>
                      <a:endParaRPr lang="vi-VN" sz="6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6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vi-VN" sz="6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Ạ</a:t>
                      </a:r>
                      <a:endParaRPr lang="vi-VN" sz="6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6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6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1543499"/>
                  </a:ext>
                </a:extLst>
              </a:tr>
              <a:tr h="9695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6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Ô</a:t>
                      </a:r>
                      <a:endParaRPr lang="vi-VN" sz="6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vi-VN" sz="6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</a:t>
                      </a:r>
                      <a:endParaRPr lang="vi-VN" sz="6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3846923"/>
                  </a:ext>
                </a:extLst>
              </a:tr>
              <a:tr h="9695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Ô</a:t>
                      </a:r>
                      <a:endParaRPr lang="vi-VN" sz="6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6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6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6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6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6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8741911"/>
                  </a:ext>
                </a:extLst>
              </a:tr>
              <a:tr h="9695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6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vi-VN" sz="6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  <a:endParaRPr lang="vi-VN" sz="6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Ú</a:t>
                      </a:r>
                      <a:endParaRPr lang="vi-VN" sz="6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6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9385001"/>
                  </a:ext>
                </a:extLst>
              </a:tr>
              <a:tr h="9695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6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Ộ</a:t>
                      </a:r>
                      <a:endParaRPr lang="vi-VN" sz="6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6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6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  <a:endParaRPr lang="vi-VN" sz="6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Ờ</a:t>
                      </a:r>
                      <a:endParaRPr lang="vi-VN" sz="6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6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4770830"/>
                  </a:ext>
                </a:extLst>
              </a:tr>
              <a:tr h="9695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6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6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Ề</a:t>
                      </a:r>
                      <a:endParaRPr lang="vi-VN" sz="6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  <a:endParaRPr lang="vi-VN" sz="6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6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6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Ô</a:t>
                      </a:r>
                      <a:endParaRPr lang="vi-VN" sz="6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361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06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842F24FF-ED12-4ACC-A4B6-084A5FD032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729158"/>
              </p:ext>
            </p:extLst>
          </p:nvPr>
        </p:nvGraphicFramePr>
        <p:xfrm>
          <a:off x="1211943" y="71215"/>
          <a:ext cx="10740566" cy="6744598"/>
        </p:xfrm>
        <a:graphic>
          <a:graphicData uri="http://schemas.openxmlformats.org/drawingml/2006/table">
            <a:tbl>
              <a:tblPr firstRow="1" firstCol="1" bandRow="1"/>
              <a:tblGrid>
                <a:gridCol w="975766">
                  <a:extLst>
                    <a:ext uri="{9D8B030D-6E8A-4147-A177-3AD203B41FA5}">
                      <a16:colId xmlns:a16="http://schemas.microsoft.com/office/drawing/2014/main" val="2851470237"/>
                    </a:ext>
                  </a:extLst>
                </a:gridCol>
                <a:gridCol w="975766">
                  <a:extLst>
                    <a:ext uri="{9D8B030D-6E8A-4147-A177-3AD203B41FA5}">
                      <a16:colId xmlns:a16="http://schemas.microsoft.com/office/drawing/2014/main" val="2154283047"/>
                    </a:ext>
                  </a:extLst>
                </a:gridCol>
                <a:gridCol w="975766">
                  <a:extLst>
                    <a:ext uri="{9D8B030D-6E8A-4147-A177-3AD203B41FA5}">
                      <a16:colId xmlns:a16="http://schemas.microsoft.com/office/drawing/2014/main" val="3647057924"/>
                    </a:ext>
                  </a:extLst>
                </a:gridCol>
                <a:gridCol w="975766">
                  <a:extLst>
                    <a:ext uri="{9D8B030D-6E8A-4147-A177-3AD203B41FA5}">
                      <a16:colId xmlns:a16="http://schemas.microsoft.com/office/drawing/2014/main" val="446130226"/>
                    </a:ext>
                  </a:extLst>
                </a:gridCol>
                <a:gridCol w="976786">
                  <a:extLst>
                    <a:ext uri="{9D8B030D-6E8A-4147-A177-3AD203B41FA5}">
                      <a16:colId xmlns:a16="http://schemas.microsoft.com/office/drawing/2014/main" val="1632274922"/>
                    </a:ext>
                  </a:extLst>
                </a:gridCol>
                <a:gridCol w="976786">
                  <a:extLst>
                    <a:ext uri="{9D8B030D-6E8A-4147-A177-3AD203B41FA5}">
                      <a16:colId xmlns:a16="http://schemas.microsoft.com/office/drawing/2014/main" val="884516262"/>
                    </a:ext>
                  </a:extLst>
                </a:gridCol>
                <a:gridCol w="976786">
                  <a:extLst>
                    <a:ext uri="{9D8B030D-6E8A-4147-A177-3AD203B41FA5}">
                      <a16:colId xmlns:a16="http://schemas.microsoft.com/office/drawing/2014/main" val="1081010620"/>
                    </a:ext>
                  </a:extLst>
                </a:gridCol>
                <a:gridCol w="976786">
                  <a:extLst>
                    <a:ext uri="{9D8B030D-6E8A-4147-A177-3AD203B41FA5}">
                      <a16:colId xmlns:a16="http://schemas.microsoft.com/office/drawing/2014/main" val="1581182532"/>
                    </a:ext>
                  </a:extLst>
                </a:gridCol>
                <a:gridCol w="976786">
                  <a:extLst>
                    <a:ext uri="{9D8B030D-6E8A-4147-A177-3AD203B41FA5}">
                      <a16:colId xmlns:a16="http://schemas.microsoft.com/office/drawing/2014/main" val="4222770522"/>
                    </a:ext>
                  </a:extLst>
                </a:gridCol>
                <a:gridCol w="976786">
                  <a:extLst>
                    <a:ext uri="{9D8B030D-6E8A-4147-A177-3AD203B41FA5}">
                      <a16:colId xmlns:a16="http://schemas.microsoft.com/office/drawing/2014/main" val="1428442844"/>
                    </a:ext>
                  </a:extLst>
                </a:gridCol>
                <a:gridCol w="976786">
                  <a:extLst>
                    <a:ext uri="{9D8B030D-6E8A-4147-A177-3AD203B41FA5}">
                      <a16:colId xmlns:a16="http://schemas.microsoft.com/office/drawing/2014/main" val="406102389"/>
                    </a:ext>
                  </a:extLst>
                </a:gridCol>
              </a:tblGrid>
              <a:tr h="9635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Ớ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6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Í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5061126"/>
                  </a:ext>
                </a:extLst>
              </a:tr>
              <a:tr h="9635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</a:t>
                      </a:r>
                      <a:endParaRPr lang="vi-VN" sz="6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Ợ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Ạ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1543499"/>
                  </a:ext>
                </a:extLst>
              </a:tr>
              <a:tr h="9635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Ô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3846923"/>
                  </a:ext>
                </a:extLst>
              </a:tr>
              <a:tr h="9635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Ô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6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8741911"/>
                  </a:ext>
                </a:extLst>
              </a:tr>
              <a:tr h="9635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6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Ú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9385001"/>
                  </a:ext>
                </a:extLst>
              </a:tr>
              <a:tr h="9635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Ộ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6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Ờ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4770830"/>
                  </a:ext>
                </a:extLst>
              </a:tr>
              <a:tr h="9635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Ề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Ô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361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045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73596" y="254000"/>
            <a:ext cx="10644809" cy="10647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8400" b="1" i="0" u="none" strike="noStrike" kern="10" cap="none" spc="0" normalizeH="0" baseline="0" noProof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</a:t>
            </a:r>
            <a:r>
              <a:rPr kumimoji="0" lang="en-US" sz="368400" b="1" i="0" u="none" strike="noStrike" kern="10" cap="none" spc="0" normalizeH="0" baseline="0" noProof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ới</a:t>
            </a:r>
            <a:r>
              <a:rPr kumimoji="0" lang="en-US" sz="368400" b="1" i="0" u="none" strike="noStrike" kern="10" cap="none" spc="0" normalizeH="0" baseline="0" noProof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r>
              <a:rPr kumimoji="0" lang="en-US" sz="368400" b="1" i="0" u="none" strike="noStrike" kern="10" cap="none" spc="0" normalizeH="0" baseline="0" noProof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68400" b="1" i="0" u="none" strike="noStrike" kern="10" cap="none" spc="0" normalizeH="0" baseline="0" noProof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68400" b="1" i="0" u="none" strike="noStrike" kern="10" cap="none" spc="0" normalizeH="0" baseline="0" noProof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endParaRPr kumimoji="0" lang="en-US" sz="368400" b="1" i="0" u="none" strike="noStrike" kern="10" cap="none" spc="0" normalizeH="0" baseline="0" noProof="0">
              <a:ln>
                <a:noFill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24001" y="5539206"/>
            <a:ext cx="9143999" cy="1064795"/>
          </a:xfrm>
          <a:prstGeom prst="flowChartAlternateProcess">
            <a:avLst/>
          </a:prstGeom>
          <a:solidFill>
            <a:srgbClr val="7030A0">
              <a:alpha val="83000"/>
            </a:srgbClr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TRẮC</a:t>
            </a: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NGHIỆM</a:t>
            </a:r>
            <a:endParaRPr kumimoji="0" lang="en-US" alt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AE3FA4-C53A-4CB8-825B-FAEA43148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318793"/>
            <a:ext cx="4876800" cy="4090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4" grpId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Ông Giuse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Ông Gioan</a:t>
              </a:r>
              <a:endPara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Ông Giôna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Ông Dacaria</a:t>
              </a:r>
              <a:endPara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vi-VN" sz="60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DÂN CHÚNG BẢO ĐỨC GIÊ-SU LÀ CON </a:t>
            </a:r>
            <a:r>
              <a:rPr lang="vi-VN" sz="6000" b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CỦA AI 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4506702"/>
            <a:ext cx="12232959" cy="804643"/>
            <a:chOff x="-1896924" y="4695363"/>
            <a:chExt cx="10560089" cy="689681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75904" y="4699244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Ông Giuse</a:t>
              </a:r>
              <a:endParaRPr kumimoji="0" lang="vi-VN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991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315A55-7274-42F7-AF7E-F8766496E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4874"/>
            <a:ext cx="12192000" cy="5953125"/>
          </a:xfrm>
        </p:spPr>
        <p:txBody>
          <a:bodyPr anchor="ctr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vi-VN" sz="60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Khi </a:t>
            </a:r>
            <a:r>
              <a:rPr lang="vi-VN" sz="6000" b="1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ấy</a:t>
            </a:r>
            <a:r>
              <a:rPr lang="vi-VN" sz="60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vi-VN" sz="6000" b="1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tại</a:t>
            </a:r>
            <a:r>
              <a:rPr lang="vi-VN" sz="60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vi-VN" sz="6000" b="1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hội</a:t>
            </a:r>
            <a:r>
              <a:rPr lang="vi-VN" sz="60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vi-VN" sz="6000" b="1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đường</a:t>
            </a:r>
            <a:r>
              <a:rPr lang="vi-VN" sz="60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Na-da-</a:t>
            </a:r>
            <a:r>
              <a:rPr lang="vi-VN" sz="6000" b="1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rét</a:t>
            </a:r>
            <a:r>
              <a:rPr lang="vi-VN" sz="60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, sau khi </a:t>
            </a:r>
            <a:r>
              <a:rPr lang="vi-VN" sz="6000" b="1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đọc</a:t>
            </a:r>
            <a:r>
              <a:rPr lang="vi-VN" sz="60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vi-VN" sz="6000" b="1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sách</a:t>
            </a:r>
            <a:r>
              <a:rPr lang="vi-VN" sz="60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ngôn </a:t>
            </a:r>
            <a:r>
              <a:rPr lang="vi-VN" sz="6000" b="1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sứ</a:t>
            </a:r>
            <a:r>
              <a:rPr lang="vi-VN" sz="60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I-sai-a, </a:t>
            </a:r>
            <a:r>
              <a:rPr lang="vi-VN" sz="6000" b="1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Đức</a:t>
            </a:r>
            <a:r>
              <a:rPr lang="vi-VN" sz="60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vi-VN" sz="6000" b="1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Giê</a:t>
            </a:r>
            <a:r>
              <a:rPr lang="vi-VN" sz="60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-su </a:t>
            </a:r>
            <a:r>
              <a:rPr lang="vi-VN" sz="6000" b="1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bắt</a:t>
            </a:r>
            <a:r>
              <a:rPr lang="vi-VN" sz="60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vi-VN" sz="6000" b="1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đầu</a:t>
            </a:r>
            <a:r>
              <a:rPr lang="vi-VN" sz="60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vi-VN" sz="6000" b="1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nói</a:t>
            </a:r>
            <a:r>
              <a:rPr lang="vi-VN" sz="60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: “Hôm nay </a:t>
            </a:r>
            <a:r>
              <a:rPr lang="vi-VN" sz="6000" b="1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đã</a:t>
            </a:r>
            <a:r>
              <a:rPr lang="vi-VN" sz="60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vi-VN" sz="6000" b="1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ứng</a:t>
            </a:r>
            <a:r>
              <a:rPr lang="vi-VN" sz="60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vi-VN" sz="6000" b="1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nghiệm</a:t>
            </a:r>
            <a:r>
              <a:rPr lang="vi-VN" sz="60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vi-VN" sz="6000" b="1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lời</a:t>
            </a:r>
            <a:r>
              <a:rPr lang="vi-VN" sz="60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Kinh </a:t>
            </a:r>
            <a:r>
              <a:rPr lang="vi-VN" sz="6000" b="1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Thánh</a:t>
            </a:r>
            <a:r>
              <a:rPr lang="vi-VN" sz="60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tai </a:t>
            </a:r>
            <a:r>
              <a:rPr lang="vi-VN" sz="6000" b="1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quý</a:t>
            </a:r>
            <a:r>
              <a:rPr lang="vi-VN" sz="60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vi-VN" sz="6000" b="1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vị</a:t>
            </a:r>
            <a:r>
              <a:rPr lang="vi-VN" sz="60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vi-VN" sz="6000" b="1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vừa</a:t>
            </a:r>
            <a:r>
              <a:rPr lang="vi-VN" sz="60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nghe.”</a:t>
            </a:r>
            <a:endParaRPr lang="en-US" sz="60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D1A515-5A14-4D60-B4DD-51DDF5EC02A1}"/>
              </a:ext>
            </a:extLst>
          </p:cNvPr>
          <p:cNvSpPr txBox="1"/>
          <p:nvPr/>
        </p:nvSpPr>
        <p:spPr>
          <a:xfrm>
            <a:off x="0" y="0"/>
            <a:ext cx="1219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✠ TIN MỪNG CHÚA GIÊ-SU KI-TÔ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THEO THÁNH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LU-CA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✠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264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Ngôn sứ Ê-li-sa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Ngôn sứ Đa-ni-en</a:t>
              </a:r>
              <a:endPara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Ngôn sứ Ê-li-a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Ngôn sứ I-sa-ia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vi-VN" sz="44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NGÔN SỨ NÀO</a:t>
            </a:r>
            <a:r>
              <a:rPr lang="vi-VN"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ĐƯỢC SAI ĐẾN GIÚP BÀ GÓA THÀNH XA-RÉP-TA KHI TRỜI HẠN HÁN SUỐT 3 NĂM 6 THÁNG?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3634007"/>
            <a:ext cx="12240885" cy="806783"/>
            <a:chOff x="-1896924" y="4689645"/>
            <a:chExt cx="10566931" cy="691518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Ngôn sứ Ê-li-a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866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Ngôn sứ Isaia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Ngôn sứ Đanien</a:t>
              </a:r>
              <a:endPara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Ngôn sứ Êlia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Ngôn sứ Êlisa</a:t>
              </a:r>
              <a:endPara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3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vi-VN" sz="54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ĐÃ CHỮA CHO TƯỚNG NA-A-MAN</a:t>
            </a:r>
            <a:r>
              <a:rPr lang="en-US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KHỎI BỆNH 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5340616"/>
            <a:ext cx="12248199" cy="824663"/>
            <a:chOff x="-1896924" y="4674321"/>
            <a:chExt cx="10573245" cy="706842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2748" y="4674321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Ngôn sứ Êlisa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  <a:endPara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492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Phẫn nộ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Vui mừng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Kinh ngạc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Bố rối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4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vi-VN" sz="48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KHI NGHE NHỮNG LỜI ĐỨC GIÊ-SU NÓI, MỌI NGƯỜI TRONG HỘI ĐƯỜNG</a:t>
            </a:r>
            <a:r>
              <a:rPr lang="en-US" sz="48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48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CÓ </a:t>
            </a:r>
            <a:r>
              <a:rPr lang="vi-VN" sz="48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THÁI ĐỘ GÌ </a:t>
            </a:r>
            <a:r>
              <a:rPr lang="vi-VN" sz="48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  <a:endParaRPr lang="vi-VN" sz="48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4467157"/>
            <a:ext cx="12240885" cy="806783"/>
            <a:chOff x="-1896924" y="4689645"/>
            <a:chExt cx="10566931" cy="691518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Phẫn nộ</a:t>
              </a:r>
              <a:endPara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858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Ca ngợi sự khôn ngoan của Đức Giê-su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Hoan hô chúc tụng Thiên Chúa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Kéo Đức Giê-su lên tận đỉnh núi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Cả A và C đúng</a:t>
              </a:r>
              <a:endPara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5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vi-VN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KHI NGHE NHỮNG LỜI ĐỨC GIÊ-SU NÓI,</a:t>
            </a:r>
            <a:r>
              <a:rPr lang="en-US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MỌI NGƯỜI </a:t>
            </a:r>
            <a:r>
              <a:rPr lang="vi-VN" sz="54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ĐÃ LÀM GÌ 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3642754"/>
            <a:ext cx="12240885" cy="806783"/>
            <a:chOff x="-1896924" y="4689645"/>
            <a:chExt cx="10566931" cy="691518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Kéo Đức Giê-su lên tận đỉnh núi</a:t>
              </a:r>
              <a:endPara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297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E6FF85-6756-434B-A8E1-E10F6E46C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070" y="3211551"/>
            <a:ext cx="4022323" cy="3288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31C5340-3CA1-47F1-8EAE-0D2383149045}"/>
              </a:ext>
            </a:extLst>
          </p:cNvPr>
          <p:cNvSpPr/>
          <p:nvPr/>
        </p:nvSpPr>
        <p:spPr>
          <a:xfrm>
            <a:off x="4467225" y="86845"/>
            <a:ext cx="7724776" cy="6296025"/>
          </a:xfrm>
          <a:prstGeom prst="cloudCallout">
            <a:avLst>
              <a:gd name="adj1" fmla="val -47502"/>
              <a:gd name="adj2" fmla="val 49905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2ADFAF-9DC5-4BFB-A7AD-1DD2DCFFB09F}"/>
              </a:ext>
            </a:extLst>
          </p:cNvPr>
          <p:cNvSpPr txBox="1"/>
          <p:nvPr/>
        </p:nvSpPr>
        <p:spPr>
          <a:xfrm>
            <a:off x="5100492" y="1285597"/>
            <a:ext cx="6310854" cy="3570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EM ĐÓN NHẬN LỜI CHÚA VỚI TÂM TÌNH THẾ NÀO?</a:t>
            </a: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EF6069-D6E0-4AA3-BC00-AEC2B19ED6CD}"/>
              </a:ext>
            </a:extLst>
          </p:cNvPr>
          <p:cNvSpPr txBox="1"/>
          <p:nvPr/>
        </p:nvSpPr>
        <p:spPr>
          <a:xfrm>
            <a:off x="780654" y="725711"/>
            <a:ext cx="2862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THIẾU NHI YÊU CHÚA</a:t>
            </a:r>
          </a:p>
        </p:txBody>
      </p:sp>
    </p:spTree>
    <p:extLst>
      <p:ext uri="{BB962C8B-B14F-4D97-AF65-F5344CB8AC3E}">
        <p14:creationId xmlns:p14="http://schemas.microsoft.com/office/powerpoint/2010/main" val="59399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9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80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Mọi người đều tán thành và thán phục những lời ân sủng từ miệng Người nói ra.</a:t>
            </a:r>
            <a:endParaRPr lang="en-US" sz="8000" b="1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396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80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Họ bảo nhau : “Ông này không phải là con ông Giu-se đó sao ?”</a:t>
            </a:r>
            <a:endParaRPr lang="en-US" sz="8000" b="1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533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Người nói với họ : “Hẳn là các ông muốn nói với tôi câu tục ngữ : Thầy lang ơi, hãy chữa lấy mình !</a:t>
            </a:r>
            <a:endParaRPr lang="en-US" sz="7200" b="1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009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Tất cả những gì chúng tôi nghe nói ông đã làm tại Ca-phác-na-um, ông cũng hãy làm tại đây, tại quê ông xem nào !”</a:t>
            </a:r>
            <a:endParaRPr lang="en-US" sz="7200" b="1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577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80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Người nói tiếp : “Tôi bảo thật các ông : không một ngôn sứ nào được chấp nhận tại quê hương mình.</a:t>
            </a:r>
            <a:endParaRPr lang="en-US" sz="8000" b="1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738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66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“Thật vậy, tôi nói cho các ông hay : vào thời ông Ê-li-a, khi trời hạn hán suốt ba năm sáu tháng, cả nước phải đói kém dữ dội, thiếu gì bà goá ở trong nước Ít-ra-en ;</a:t>
            </a:r>
            <a:endParaRPr lang="en-US" sz="6600" b="1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227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</a:t>
            </a: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hế mà ông không được sai đến giúp một bà nào cả, nhưng chỉ được sai đến giúp bà goá thành Xa-rép-ta miền Xi-đôn. </a:t>
            </a:r>
            <a:endParaRPr lang="en-US" sz="7200" b="1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736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918</Words>
  <Application>Microsoft Office PowerPoint</Application>
  <PresentationFormat>Màn hình rộng</PresentationFormat>
  <Paragraphs>282</Paragraphs>
  <Slides>24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24</vt:i4>
      </vt:variant>
    </vt:vector>
  </HeadingPairs>
  <TitlesOfParts>
    <vt:vector size="33" baseType="lpstr">
      <vt:lpstr>Algerian</vt:lpstr>
      <vt:lpstr>Arial</vt:lpstr>
      <vt:lpstr>Calibri</vt:lpstr>
      <vt:lpstr>Calibri Light</vt:lpstr>
      <vt:lpstr>Montserrat Black</vt:lpstr>
      <vt:lpstr>Tahoma</vt:lpstr>
      <vt:lpstr>Times New Roman</vt:lpstr>
      <vt:lpstr>Verdana</vt:lpstr>
      <vt:lpstr>Office Theme</vt:lpstr>
      <vt:lpstr>Bản trình bày PowerPoint</vt:lpstr>
      <vt:lpstr>Bản trình bày PowerPoint</vt:lpstr>
      <vt:lpstr>Mọi người đều tán thành và thán phục những lời ân sủng từ miệng Người nói ra.</vt:lpstr>
      <vt:lpstr>Họ bảo nhau : “Ông này không phải là con ông Giu-se đó sao ?”</vt:lpstr>
      <vt:lpstr>Người nói với họ : “Hẳn là các ông muốn nói với tôi câu tục ngữ : Thầy lang ơi, hãy chữa lấy mình !</vt:lpstr>
      <vt:lpstr>Tất cả những gì chúng tôi nghe nói ông đã làm tại Ca-phác-na-um, ông cũng hãy làm tại đây, tại quê ông xem nào !”</vt:lpstr>
      <vt:lpstr>Người nói tiếp : “Tôi bảo thật các ông : không một ngôn sứ nào được chấp nhận tại quê hương mình.</vt:lpstr>
      <vt:lpstr>“Thật vậy, tôi nói cho các ông hay : vào thời ông Ê-li-a, khi trời hạn hán suốt ba năm sáu tháng, cả nước phải đói kém dữ dội, thiếu gì bà goá ở trong nước Ít-ra-en ;</vt:lpstr>
      <vt:lpstr>Thế mà ông không được sai đến giúp một bà nào cả, nhưng chỉ được sai đến giúp bà goá thành Xa-rép-ta miền Xi-đôn. </vt:lpstr>
      <vt:lpstr>Cũng vậy, vào thời ngôn sứ Ê-li-sa, thiếu gì người phong hủi ở trong nước Ít-ra-en, </vt:lpstr>
      <vt:lpstr>nhưng không người nào được sạch, mà chỉ có ông Na-a-man, người xứ Xy-ri thôi.”</vt:lpstr>
      <vt:lpstr>Nghe vậy, mọi người trong hội đường đầy phẫn nộ. 29 Họ đứng dậy, lôi Người ra khỏi thành -thành này được xây trên núi. </vt:lpstr>
      <vt:lpstr>Họ kéo Người lên tận đỉnh núi, để xô Người xuống vực. 30 Nhưng Người băng qua giữa họ mà đi. ĐÓ LÀ LỜI CHÚA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jacky phan</dc:creator>
  <cp:lastModifiedBy>Mr Tam Nguyen</cp:lastModifiedBy>
  <cp:revision>22</cp:revision>
  <dcterms:created xsi:type="dcterms:W3CDTF">2022-01-14T15:16:50Z</dcterms:created>
  <dcterms:modified xsi:type="dcterms:W3CDTF">2022-01-28T15:33:08Z</dcterms:modified>
</cp:coreProperties>
</file>